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3" r:id="rId3"/>
    <p:sldId id="258" r:id="rId4"/>
    <p:sldId id="259" r:id="rId5"/>
    <p:sldId id="261" r:id="rId6"/>
    <p:sldId id="274" r:id="rId7"/>
    <p:sldId id="275" r:id="rId8"/>
    <p:sldId id="276" r:id="rId9"/>
    <p:sldId id="278" r:id="rId10"/>
    <p:sldId id="277" r:id="rId11"/>
    <p:sldId id="280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43C6C-C760-4FC3-89F5-5FC5128A9C3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A3182-CE8C-4461-9ACA-81676132F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0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6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3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8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5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4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9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9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3F25-C347-4C6D-801A-4407AFF0A6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AA2D-BDF6-47D8-8264-2905A9084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Если ты такой милосердный, то забирай даром.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5"/>
            <a:ext cx="3600400" cy="273630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5112568" cy="4176464"/>
          </a:xfrm>
        </p:spPr>
      </p:pic>
    </p:spTree>
    <p:extLst>
      <p:ext uri="{BB962C8B-B14F-4D97-AF65-F5344CB8AC3E}">
        <p14:creationId xmlns:p14="http://schemas.microsoft.com/office/powerpoint/2010/main" val="2598639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325" y="1062038"/>
            <a:ext cx="4114800" cy="472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Авалокитешвара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320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(Владыка, Взирающий на Мир) - воплощение милосердия и сострадания.</a:t>
            </a:r>
            <a:br>
              <a:rPr lang="ru-RU" sz="3200" i="1" dirty="0" smtClean="0">
                <a:latin typeface="Arial" pitchFamily="34" charset="0"/>
                <a:cs typeface="Arial" pitchFamily="34" charset="0"/>
              </a:rPr>
            </a:b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929063" y="573088"/>
            <a:ext cx="1799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Буддизм</a:t>
            </a:r>
            <a:endParaRPr lang="ru-RU" alt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14438"/>
            <a:ext cx="4049713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1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176464" cy="5328592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990600"/>
            <a:ext cx="5562600" cy="5638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ru-RU" sz="2200" i="1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"/>
            <a:ext cx="8153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Иудаизм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1431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Спешите делать добро!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90675"/>
            <a:ext cx="8072438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789363"/>
            <a:ext cx="8496300" cy="2879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b="1"/>
          </a:p>
        </p:txBody>
      </p:sp>
      <p:pic>
        <p:nvPicPr>
          <p:cNvPr id="2052" name="Picture 4" descr="рос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7088" y="2708275"/>
            <a:ext cx="78359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>
                <a:solidFill>
                  <a:srgbClr val="0066FF"/>
                </a:solidFill>
                <a:latin typeface="Arial Black" pitchFamily="34" charset="0"/>
              </a:rPr>
              <a:t>Милосердие, забота о слабых, </a:t>
            </a:r>
          </a:p>
          <a:p>
            <a:pPr algn="ctr"/>
            <a:r>
              <a:rPr lang="ru-RU" altLang="ru-RU" sz="4800" b="1">
                <a:solidFill>
                  <a:srgbClr val="0066FF"/>
                </a:solidFill>
                <a:latin typeface="Arial Black" pitchFamily="34" charset="0"/>
              </a:rPr>
              <a:t>взаимопомощь</a:t>
            </a:r>
          </a:p>
          <a:p>
            <a:pPr algn="ctr"/>
            <a:endParaRPr lang="ru-RU" altLang="ru-RU" sz="4800" b="1">
              <a:solidFill>
                <a:srgbClr val="0066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341438"/>
            <a:ext cx="8064500" cy="5400675"/>
          </a:xfrm>
        </p:spPr>
      </p:pic>
    </p:spTree>
    <p:extLst>
      <p:ext uri="{BB962C8B-B14F-4D97-AF65-F5344CB8AC3E}">
        <p14:creationId xmlns:p14="http://schemas.microsoft.com/office/powerpoint/2010/main" val="758825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820472" cy="6409457"/>
          </a:xfrm>
        </p:spPr>
      </p:pic>
    </p:spTree>
    <p:extLst>
      <p:ext uri="{BB962C8B-B14F-4D97-AF65-F5344CB8AC3E}">
        <p14:creationId xmlns:p14="http://schemas.microsoft.com/office/powerpoint/2010/main" val="3999542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Работа в группах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400" b="1" i="1" dirty="0">
                <a:latin typeface="Arial" pitchFamily="34" charset="0"/>
                <a:cs typeface="Arial" pitchFamily="34" charset="0"/>
              </a:rPr>
              <a:t>Милосердие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– готовность из сострадания оказать помощь тому, кто в ней нуждается.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             Толковый </a:t>
            </a:r>
            <a:r>
              <a:rPr lang="ru-RU" sz="3400" i="1" dirty="0">
                <a:latin typeface="Arial" pitchFamily="34" charset="0"/>
                <a:cs typeface="Arial" pitchFamily="34" charset="0"/>
              </a:rPr>
              <a:t>словарь русского языка Ушакова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r>
              <a:rPr lang="ru-RU" sz="3400" b="1" dirty="0">
                <a:latin typeface="Arial" pitchFamily="34" charset="0"/>
                <a:cs typeface="Arial" pitchFamily="34" charset="0"/>
              </a:rPr>
              <a:t>Милосердие –  готовность помочь кому-нибудь или простить кого-нибудь из сострадания, человеколюбия. Проявить милосердие - взывать к чьему-нибудь милосердию.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           Толковый </a:t>
            </a:r>
            <a:r>
              <a:rPr lang="ru-RU" sz="3400" i="1" dirty="0">
                <a:latin typeface="Arial" pitchFamily="34" charset="0"/>
                <a:cs typeface="Arial" pitchFamily="34" charset="0"/>
              </a:rPr>
              <a:t>словарь 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Ожегова</a:t>
            </a:r>
          </a:p>
          <a:p>
            <a:r>
              <a:rPr lang="ru-RU" sz="3400" b="1" i="1" dirty="0">
                <a:latin typeface="Arial" pitchFamily="34" charset="0"/>
                <a:cs typeface="Arial" pitchFamily="34" charset="0"/>
              </a:rPr>
              <a:t>Милосердие – сердцебиение, сочувствие, любовь на деле,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>     готовность </a:t>
            </a:r>
            <a:r>
              <a:rPr lang="ru-RU" sz="3400" b="1" i="1" dirty="0">
                <a:latin typeface="Arial" pitchFamily="34" charset="0"/>
                <a:cs typeface="Arial" pitchFamily="34" charset="0"/>
              </a:rPr>
              <a:t>делать добро всякому…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          В.И</a:t>
            </a:r>
            <a:r>
              <a:rPr lang="ru-RU" sz="3400" i="1" dirty="0">
                <a:latin typeface="Arial" pitchFamily="34" charset="0"/>
                <a:cs typeface="Arial" pitchFamily="34" charset="0"/>
              </a:rPr>
              <a:t>. Даль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3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2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28625" y="1143000"/>
            <a:ext cx="2071688" cy="1571625"/>
            <a:chOff x="428596" y="1142984"/>
            <a:chExt cx="2071702" cy="1571636"/>
          </a:xfrm>
        </p:grpSpPr>
        <p:sp>
          <p:nvSpPr>
            <p:cNvPr id="5" name="Облако 4"/>
            <p:cNvSpPr/>
            <p:nvPr/>
          </p:nvSpPr>
          <p:spPr>
            <a:xfrm>
              <a:off x="428596" y="1142984"/>
              <a:ext cx="2071702" cy="1571636"/>
            </a:xfrm>
            <a:prstGeom prst="cloud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034" y="1600187"/>
              <a:ext cx="1928825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сострадание</a:t>
              </a:r>
            </a:p>
          </p:txBody>
        </p:sp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28625" y="3071813"/>
            <a:ext cx="2071688" cy="1571625"/>
            <a:chOff x="428596" y="3071810"/>
            <a:chExt cx="2071702" cy="1571636"/>
          </a:xfrm>
        </p:grpSpPr>
        <p:sp>
          <p:nvSpPr>
            <p:cNvPr id="8" name="Облако 7"/>
            <p:cNvSpPr/>
            <p:nvPr/>
          </p:nvSpPr>
          <p:spPr>
            <a:xfrm>
              <a:off x="428596" y="3071810"/>
              <a:ext cx="2071702" cy="1571636"/>
            </a:xfrm>
            <a:prstGeom prst="cloud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472" y="3571875"/>
              <a:ext cx="1928826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сочувствие</a:t>
              </a:r>
            </a:p>
          </p:txBody>
        </p:sp>
      </p:grp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1928813" y="4786313"/>
            <a:ext cx="2214562" cy="1571625"/>
            <a:chOff x="357158" y="3071810"/>
            <a:chExt cx="2214578" cy="1571636"/>
          </a:xfrm>
        </p:grpSpPr>
        <p:sp>
          <p:nvSpPr>
            <p:cNvPr id="12" name="Облако 11"/>
            <p:cNvSpPr/>
            <p:nvPr/>
          </p:nvSpPr>
          <p:spPr>
            <a:xfrm>
              <a:off x="428596" y="3071810"/>
              <a:ext cx="2071703" cy="1571636"/>
            </a:xfrm>
            <a:prstGeom prst="cloud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7158" y="3600451"/>
              <a:ext cx="2214578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сопереживание</a:t>
              </a:r>
            </a:p>
          </p:txBody>
        </p:sp>
      </p:grpSp>
      <p:grpSp>
        <p:nvGrpSpPr>
          <p:cNvPr id="7" name="Группа 16"/>
          <p:cNvGrpSpPr>
            <a:grpSpLocks/>
          </p:cNvGrpSpPr>
          <p:nvPr/>
        </p:nvGrpSpPr>
        <p:grpSpPr bwMode="auto">
          <a:xfrm>
            <a:off x="6572250" y="4071938"/>
            <a:ext cx="2214563" cy="1571625"/>
            <a:chOff x="6572264" y="4071942"/>
            <a:chExt cx="2214578" cy="1571636"/>
          </a:xfrm>
        </p:grpSpPr>
        <p:sp>
          <p:nvSpPr>
            <p:cNvPr id="15" name="Облако 14"/>
            <p:cNvSpPr/>
            <p:nvPr/>
          </p:nvSpPr>
          <p:spPr>
            <a:xfrm>
              <a:off x="6643702" y="4071942"/>
              <a:ext cx="2071701" cy="1571636"/>
            </a:xfrm>
            <a:prstGeom prst="cloud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296" name="TextBox 15"/>
            <p:cNvSpPr txBox="1">
              <a:spLocks noChangeArrowheads="1"/>
            </p:cNvSpPr>
            <p:nvPr/>
          </p:nvSpPr>
          <p:spPr bwMode="auto">
            <a:xfrm>
              <a:off x="6572264" y="4600526"/>
              <a:ext cx="22145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altLang="ru-RU" sz="2000" b="1" i="1">
                  <a:solidFill>
                    <a:srgbClr val="FF0000"/>
                  </a:solidFill>
                </a:rPr>
                <a:t>милосердие</a:t>
              </a:r>
            </a:p>
          </p:txBody>
        </p:sp>
      </p:grp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928688"/>
            <a:ext cx="4440237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42963" y="188641"/>
            <a:ext cx="8229600" cy="2880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Христианство</a:t>
            </a:r>
            <a:br>
              <a:rPr lang="ru-RU" alt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        Х</a:t>
            </a:r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1643063" y="1500188"/>
            <a:ext cx="7500937" cy="53578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052736"/>
            <a:ext cx="4392488" cy="5328592"/>
          </a:xfrm>
          <a:noFill/>
        </p:spPr>
      </p:pic>
    </p:spTree>
    <p:extLst>
      <p:ext uri="{BB962C8B-B14F-4D97-AF65-F5344CB8AC3E}">
        <p14:creationId xmlns:p14="http://schemas.microsoft.com/office/powerpoint/2010/main" val="6731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143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Милосердие мусульманина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500" dirty="0" smtClean="0"/>
              <a:t>                                     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Закят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Милостыня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2584"/>
            <a:ext cx="37623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2286000"/>
            <a:ext cx="4114800" cy="1928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Богиня Милосердия – </a:t>
            </a:r>
            <a:br>
              <a:rPr lang="ru-RU" sz="320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богиня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Гуаньинь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4214813" y="571500"/>
            <a:ext cx="1799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Буддизм</a:t>
            </a:r>
            <a:endParaRPr lang="ru-RU" alt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397192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106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Если ты такой милосердный, то забирай даром.</vt:lpstr>
      <vt:lpstr>Презентация PowerPoint</vt:lpstr>
      <vt:lpstr>Презентация PowerPoint</vt:lpstr>
      <vt:lpstr>Презентация PowerPoint</vt:lpstr>
      <vt:lpstr>Работа в группах</vt:lpstr>
      <vt:lpstr>Презентация PowerPoint</vt:lpstr>
      <vt:lpstr>  Христианство          Х</vt:lpstr>
      <vt:lpstr>Милосердие мусульманина</vt:lpstr>
      <vt:lpstr>Богиня Милосердия –  богиня Гуаньинь</vt:lpstr>
      <vt:lpstr>Авалокитешвара  (Владыка, Взирающий на Мир) - воплощение милосердия и сострадания. </vt:lpstr>
      <vt:lpstr>Презентация PowerPoint</vt:lpstr>
      <vt:lpstr>Спешите делать добро!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</dc:creator>
  <cp:lastModifiedBy>User</cp:lastModifiedBy>
  <cp:revision>40</cp:revision>
  <dcterms:created xsi:type="dcterms:W3CDTF">2014-01-20T13:38:36Z</dcterms:created>
  <dcterms:modified xsi:type="dcterms:W3CDTF">2015-05-07T13:37:14Z</dcterms:modified>
</cp:coreProperties>
</file>