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0" r:id="rId5"/>
    <p:sldId id="267" r:id="rId6"/>
    <p:sldId id="274" r:id="rId7"/>
    <p:sldId id="276" r:id="rId8"/>
    <p:sldId id="275" r:id="rId9"/>
    <p:sldId id="268" r:id="rId10"/>
    <p:sldId id="271" r:id="rId11"/>
    <p:sldId id="27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C68"/>
    <a:srgbClr val="06105A"/>
    <a:srgbClr val="0918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64" autoAdjust="0"/>
  </p:normalViewPr>
  <p:slideViewPr>
    <p:cSldViewPr>
      <p:cViewPr varScale="1">
        <p:scale>
          <a:sx n="87" d="100"/>
          <a:sy n="8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image" Target="../media/image14.gif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image" Target="../media/image1.jpe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32.gif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4" Type="http://schemas.openxmlformats.org/officeDocument/2006/relationships/image" Target="../media/image33.gif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image" Target="../media/image19.gif"/><Relationship Id="rId10" Type="http://schemas.openxmlformats.org/officeDocument/2006/relationships/image" Target="../media/image22.gif"/><Relationship Id="rId4" Type="http://schemas.openxmlformats.org/officeDocument/2006/relationships/image" Target="../media/image18.gif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Документы мои\Презентация\для нового года\Анимашки новогодние\gallery_2_395_3138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28926" y="1857364"/>
            <a:ext cx="3429024" cy="438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Инна\Мои документы\Мои рисунки\АНИМАШКИ\d42cb25bca52112562e83d592e0f6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380540">
            <a:off x="5284566" y="3498626"/>
            <a:ext cx="1067580" cy="1067580"/>
          </a:xfrm>
          <a:prstGeom prst="rect">
            <a:avLst/>
          </a:prstGeom>
          <a:noFill/>
        </p:spPr>
      </p:pic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6147" name="Picture 3" descr="C:\Documents and Settings\Инна\Мои документы\Документы мои\Презентация\для нового года\Анимашки новогодние\gallery_2_395_19883.gif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85720" y="2678877"/>
            <a:ext cx="3714776" cy="4179123"/>
          </a:xfrm>
          <a:prstGeom prst="rect">
            <a:avLst/>
          </a:prstGeom>
          <a:noFill/>
        </p:spPr>
      </p:pic>
      <p:pic>
        <p:nvPicPr>
          <p:cNvPr id="6148" name="Picture 4" descr="C:\Documents and Settings\Инна\Мои документы\Документы мои\Презентация\для нового года\Анимашки новогодние\gallery_2_395_1928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3335319"/>
            <a:ext cx="1857388" cy="3606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Инна\Мои документы\Мои рисунки\АНИМАШКИ\d42cb25bca52112562e83d592e0f6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34949">
            <a:off x="5643462" y="3143140"/>
            <a:ext cx="1067580" cy="1067580"/>
          </a:xfrm>
          <a:prstGeom prst="rect">
            <a:avLst/>
          </a:prstGeom>
          <a:noFill/>
        </p:spPr>
      </p:pic>
      <p:pic>
        <p:nvPicPr>
          <p:cNvPr id="26" name="Picture 4" descr="C:\Documents and Settings\Инна\Мои документы\Документы мои\Презентация\для нового года\Анимашки новогодние\gallery_2_395_192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86058"/>
            <a:ext cx="1857388" cy="3606579"/>
          </a:xfrm>
          <a:prstGeom prst="rect">
            <a:avLst/>
          </a:prstGeom>
          <a:noFill/>
        </p:spPr>
      </p:pic>
      <p:pic>
        <p:nvPicPr>
          <p:cNvPr id="25" name="Picture 3" descr="C:\Documents and Settings\Инна\Мои документы\Документы мои\Презентация\для нового года\Анимашки новогодние\gallery_2_395_19883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0" y="2428868"/>
            <a:ext cx="3714776" cy="4179123"/>
          </a:xfrm>
          <a:prstGeom prst="rect">
            <a:avLst/>
          </a:prstGeom>
          <a:noFill/>
        </p:spPr>
      </p:pic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Документы мои\Презентация\для нового года\Анимашки новогодние\gallery_2_395_3138.gif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857488" y="1886792"/>
            <a:ext cx="3429024" cy="4380691"/>
          </a:xfrm>
          <a:prstGeom prst="rect">
            <a:avLst/>
          </a:prstGeom>
          <a:noFill/>
        </p:spPr>
      </p:pic>
      <p:pic>
        <p:nvPicPr>
          <p:cNvPr id="3075" name="Picture 3" descr="C:\Documents and Settings\Инна\Мои документы\Документы мои\Презентация\для нового года\Анимашки новогодние\gallery_2_395_1292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90505" y="4572008"/>
            <a:ext cx="1153495" cy="1428760"/>
          </a:xfrm>
          <a:prstGeom prst="rect">
            <a:avLst/>
          </a:prstGeom>
          <a:noFill/>
        </p:spPr>
      </p:pic>
      <p:pic>
        <p:nvPicPr>
          <p:cNvPr id="3077" name="Picture 5" descr="C:\Documents and Settings\Инна\Мои документы\Документы мои\Презентация\для нового года\Анимашки новогодние\gallery_2_395_787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929198"/>
            <a:ext cx="1589332" cy="1928802"/>
          </a:xfrm>
          <a:prstGeom prst="rect">
            <a:avLst/>
          </a:prstGeom>
          <a:noFill/>
        </p:spPr>
      </p:pic>
      <p:pic>
        <p:nvPicPr>
          <p:cNvPr id="3078" name="Picture 6" descr="C:\Documents and Settings\Инна\Мои документы\Документы мои\Презентация\для нового года\Анимашки новогодние\gallery_2_395_284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643578"/>
            <a:ext cx="857256" cy="1011369"/>
          </a:xfrm>
          <a:prstGeom prst="rect">
            <a:avLst/>
          </a:prstGeom>
          <a:noFill/>
        </p:spPr>
      </p:pic>
      <p:pic>
        <p:nvPicPr>
          <p:cNvPr id="3082" name="Picture 10" descr="C:\Documents and Settings\Инна\Мои документы\Документы мои\Презентация\для нового года\Анимашки новогодние\gallery_2_395_677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5000636"/>
            <a:ext cx="1729759" cy="1857364"/>
          </a:xfrm>
          <a:prstGeom prst="rect">
            <a:avLst/>
          </a:prstGeom>
          <a:noFill/>
        </p:spPr>
      </p:pic>
      <p:pic>
        <p:nvPicPr>
          <p:cNvPr id="2" name="Picture 2" descr="C:\Documents and Settings\Инна\Мои документы\Мои рисунки\АНИМАШКИ\18d4fe4e432762959454b5637960f7ec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5196710"/>
            <a:ext cx="1530992" cy="1661290"/>
          </a:xfrm>
          <a:prstGeom prst="rect">
            <a:avLst/>
          </a:prstGeom>
          <a:noFill/>
        </p:spPr>
      </p:pic>
      <p:pic>
        <p:nvPicPr>
          <p:cNvPr id="3" name="Picture 3" descr="C:\Documents and Settings\Инна\Мои документы\Мои рисунки\АНИМАШКИ\cutecolorsanibear9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2894" y="5643554"/>
            <a:ext cx="2024077" cy="1214446"/>
          </a:xfrm>
          <a:prstGeom prst="rect">
            <a:avLst/>
          </a:prstGeom>
          <a:noFill/>
        </p:spPr>
      </p:pic>
      <p:pic>
        <p:nvPicPr>
          <p:cNvPr id="1028" name="Picture 4" descr="C:\Documents and Settings\Инна\Мои документы\Мои рисунки\АНИМАШКИ\disney6nl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15140" y="285728"/>
            <a:ext cx="1714512" cy="2057414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Мои документы\Мои рисунки\6a1a28a99fdadff549f4aae3a0bf5a37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786" y="785794"/>
            <a:ext cx="2521341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Анимашки новогодние\e41aaa0887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Документы мои\Презентация\для нового года\Анимашки новогодние\gallery_2_395_3138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57488" y="1886792"/>
            <a:ext cx="3429024" cy="4380691"/>
          </a:xfrm>
          <a:prstGeom prst="rect">
            <a:avLst/>
          </a:prstGeom>
          <a:noFill/>
        </p:spPr>
      </p:pic>
      <p:pic>
        <p:nvPicPr>
          <p:cNvPr id="3075" name="Picture 3" descr="C:\Documents and Settings\Инна\Мои документы\Документы мои\Презентация\для нового года\Анимашки новогодние\gallery_2_395_129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0505" y="4572008"/>
            <a:ext cx="1153495" cy="1428760"/>
          </a:xfrm>
          <a:prstGeom prst="rect">
            <a:avLst/>
          </a:prstGeom>
          <a:noFill/>
        </p:spPr>
      </p:pic>
      <p:pic>
        <p:nvPicPr>
          <p:cNvPr id="3077" name="Picture 5" descr="C:\Documents and Settings\Инна\Мои документы\Документы мои\Презентация\для нового года\Анимашки новогодние\gallery_2_395_787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929198"/>
            <a:ext cx="1589332" cy="1928802"/>
          </a:xfrm>
          <a:prstGeom prst="rect">
            <a:avLst/>
          </a:prstGeom>
          <a:noFill/>
        </p:spPr>
      </p:pic>
      <p:pic>
        <p:nvPicPr>
          <p:cNvPr id="3078" name="Picture 6" descr="C:\Documents and Settings\Инна\Мои документы\Документы мои\Презентация\для нового года\Анимашки новогодние\gallery_2_395_284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5643578"/>
            <a:ext cx="857256" cy="1011369"/>
          </a:xfrm>
          <a:prstGeom prst="rect">
            <a:avLst/>
          </a:prstGeom>
          <a:noFill/>
        </p:spPr>
      </p:pic>
      <p:pic>
        <p:nvPicPr>
          <p:cNvPr id="3082" name="Picture 10" descr="C:\Documents and Settings\Инна\Мои документы\Документы мои\Презентация\для нового года\Анимашки новогодние\gallery_2_395_67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5000636"/>
            <a:ext cx="1729759" cy="1857364"/>
          </a:xfrm>
          <a:prstGeom prst="rect">
            <a:avLst/>
          </a:prstGeom>
          <a:noFill/>
        </p:spPr>
      </p:pic>
      <p:pic>
        <p:nvPicPr>
          <p:cNvPr id="2" name="Picture 2" descr="C:\Documents and Settings\Инна\Мои документы\Мои рисунки\АНИМАШКИ\18d4fe4e432762959454b5637960f7ec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5196710"/>
            <a:ext cx="1530992" cy="1661290"/>
          </a:xfrm>
          <a:prstGeom prst="rect">
            <a:avLst/>
          </a:prstGeom>
          <a:noFill/>
        </p:spPr>
      </p:pic>
      <p:pic>
        <p:nvPicPr>
          <p:cNvPr id="3" name="Picture 3" descr="C:\Documents and Settings\Инна\Мои документы\Мои рисунки\АНИМАШКИ\cutecolorsanibear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2894" y="5643554"/>
            <a:ext cx="2024077" cy="1214446"/>
          </a:xfrm>
          <a:prstGeom prst="rect">
            <a:avLst/>
          </a:prstGeom>
          <a:noFill/>
        </p:spPr>
      </p:pic>
      <p:pic>
        <p:nvPicPr>
          <p:cNvPr id="1028" name="Picture 4" descr="C:\Documents and Settings\Инна\Мои документы\Мои рисунки\АНИМАШКИ\disney6nl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285728"/>
            <a:ext cx="1714512" cy="2057414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Мои документы\Мои рисунки\6a1a28a99fdadff549f4aae3a0bf5a37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785794"/>
            <a:ext cx="2521341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5122" name="Picture 2" descr="C:\Documents and Settings\Инна\Мои документы\Мои рисунки\АНИМАШКИ\d42cb25bca52112562e83d592e0f64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65895">
            <a:off x="3619524" y="4766394"/>
            <a:ext cx="1758198" cy="1758198"/>
          </a:xfrm>
          <a:prstGeom prst="rect">
            <a:avLst/>
          </a:prstGeom>
          <a:noFill/>
        </p:spPr>
      </p:pic>
      <p:pic>
        <p:nvPicPr>
          <p:cNvPr id="20" name="Picture 3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7126">
            <a:off x="4406244" y="6263638"/>
            <a:ext cx="740161" cy="740161"/>
          </a:xfrm>
          <a:prstGeom prst="rect">
            <a:avLst/>
          </a:prstGeom>
          <a:noFill/>
        </p:spPr>
      </p:pic>
      <p:pic>
        <p:nvPicPr>
          <p:cNvPr id="21" name="Picture 4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2128">
            <a:off x="3934034" y="6148621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нна\Мои документы\Документы мои\Презентация\для нового года\opr003P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2286000" cy="3048000"/>
          </a:xfrm>
          <a:prstGeom prst="rect">
            <a:avLst/>
          </a:prstGeom>
          <a:noFill/>
        </p:spPr>
      </p:pic>
      <p:pic>
        <p:nvPicPr>
          <p:cNvPr id="5124" name="Picture 4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571500" cy="571500"/>
          </a:xfrm>
          <a:prstGeom prst="rect">
            <a:avLst/>
          </a:prstGeom>
          <a:noFill/>
        </p:spPr>
      </p:pic>
      <p:pic>
        <p:nvPicPr>
          <p:cNvPr id="5125" name="Picture 5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571500" cy="571500"/>
          </a:xfrm>
          <a:prstGeom prst="rect">
            <a:avLst/>
          </a:prstGeom>
          <a:noFill/>
        </p:spPr>
      </p:pic>
      <p:pic>
        <p:nvPicPr>
          <p:cNvPr id="5126" name="Picture 6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14752"/>
            <a:ext cx="571500" cy="571500"/>
          </a:xfrm>
          <a:prstGeom prst="rect">
            <a:avLst/>
          </a:prstGeom>
          <a:noFill/>
        </p:spPr>
      </p:pic>
      <p:pic>
        <p:nvPicPr>
          <p:cNvPr id="5127" name="Picture 7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571500" cy="571500"/>
          </a:xfrm>
          <a:prstGeom prst="rect">
            <a:avLst/>
          </a:prstGeom>
          <a:noFill/>
        </p:spPr>
      </p:pic>
      <p:pic>
        <p:nvPicPr>
          <p:cNvPr id="5128" name="Picture 8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71744"/>
            <a:ext cx="571500" cy="571500"/>
          </a:xfrm>
          <a:prstGeom prst="rect">
            <a:avLst/>
          </a:prstGeom>
          <a:noFill/>
        </p:spPr>
      </p:pic>
      <p:pic>
        <p:nvPicPr>
          <p:cNvPr id="5129" name="Picture 9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571500" cy="571500"/>
          </a:xfrm>
          <a:prstGeom prst="rect">
            <a:avLst/>
          </a:prstGeom>
          <a:noFill/>
        </p:spPr>
      </p:pic>
      <p:pic>
        <p:nvPicPr>
          <p:cNvPr id="5130" name="Picture 10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44"/>
            <a:ext cx="571500" cy="571500"/>
          </a:xfrm>
          <a:prstGeom prst="rect">
            <a:avLst/>
          </a:prstGeom>
          <a:noFill/>
        </p:spPr>
      </p:pic>
      <p:pic>
        <p:nvPicPr>
          <p:cNvPr id="5131" name="Picture 11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143248"/>
            <a:ext cx="571500" cy="571500"/>
          </a:xfrm>
          <a:prstGeom prst="rect">
            <a:avLst/>
          </a:prstGeom>
          <a:noFill/>
        </p:spPr>
      </p:pic>
      <p:pic>
        <p:nvPicPr>
          <p:cNvPr id="5132" name="Picture 12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571500" cy="571500"/>
          </a:xfrm>
          <a:prstGeom prst="rect">
            <a:avLst/>
          </a:prstGeom>
          <a:noFill/>
        </p:spPr>
      </p:pic>
      <p:pic>
        <p:nvPicPr>
          <p:cNvPr id="5133" name="Picture 13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571500" cy="571500"/>
          </a:xfrm>
          <a:prstGeom prst="rect">
            <a:avLst/>
          </a:prstGeom>
          <a:noFill/>
        </p:spPr>
      </p:pic>
      <p:pic>
        <p:nvPicPr>
          <p:cNvPr id="5134" name="Picture 14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571500" cy="571500"/>
          </a:xfrm>
          <a:prstGeom prst="rect">
            <a:avLst/>
          </a:prstGeom>
          <a:noFill/>
        </p:spPr>
      </p:pic>
      <p:pic>
        <p:nvPicPr>
          <p:cNvPr id="5135" name="Picture 15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929198"/>
            <a:ext cx="571500" cy="571500"/>
          </a:xfrm>
          <a:prstGeom prst="rect">
            <a:avLst/>
          </a:prstGeom>
          <a:noFill/>
        </p:spPr>
      </p:pic>
      <p:pic>
        <p:nvPicPr>
          <p:cNvPr id="5136" name="Picture 16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857760"/>
            <a:ext cx="571500" cy="571500"/>
          </a:xfrm>
          <a:prstGeom prst="rect">
            <a:avLst/>
          </a:prstGeom>
          <a:noFill/>
        </p:spPr>
      </p:pic>
      <p:pic>
        <p:nvPicPr>
          <p:cNvPr id="5137" name="Picture 17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429264"/>
            <a:ext cx="571500" cy="571500"/>
          </a:xfrm>
          <a:prstGeom prst="rect">
            <a:avLst/>
          </a:prstGeom>
          <a:noFill/>
        </p:spPr>
      </p:pic>
      <p:pic>
        <p:nvPicPr>
          <p:cNvPr id="5138" name="Picture 18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357826"/>
            <a:ext cx="571500" cy="571500"/>
          </a:xfrm>
          <a:prstGeom prst="rect">
            <a:avLst/>
          </a:prstGeom>
          <a:noFill/>
        </p:spPr>
      </p:pic>
      <p:pic>
        <p:nvPicPr>
          <p:cNvPr id="5139" name="Picture 19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643578"/>
            <a:ext cx="571500" cy="571500"/>
          </a:xfrm>
          <a:prstGeom prst="rect">
            <a:avLst/>
          </a:prstGeom>
          <a:noFill/>
        </p:spPr>
      </p:pic>
      <p:pic>
        <p:nvPicPr>
          <p:cNvPr id="5140" name="Picture 20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572140"/>
            <a:ext cx="571500" cy="571500"/>
          </a:xfrm>
          <a:prstGeom prst="rect">
            <a:avLst/>
          </a:prstGeom>
          <a:noFill/>
        </p:spPr>
      </p:pic>
      <p:pic>
        <p:nvPicPr>
          <p:cNvPr id="5141" name="Picture 21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643578"/>
            <a:ext cx="571500" cy="571500"/>
          </a:xfrm>
          <a:prstGeom prst="rect">
            <a:avLst/>
          </a:prstGeom>
          <a:noFill/>
        </p:spPr>
      </p:pic>
      <p:pic>
        <p:nvPicPr>
          <p:cNvPr id="5142" name="Picture 22" descr="C:\Documents and Settings\Инна\Мои документы\Документы мои\Презентация\для нового года\Анимашки новогодние\Рисунок2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643578"/>
            <a:ext cx="571500" cy="571500"/>
          </a:xfrm>
          <a:prstGeom prst="rect">
            <a:avLst/>
          </a:prstGeom>
          <a:noFill/>
        </p:spPr>
      </p:pic>
      <p:pic>
        <p:nvPicPr>
          <p:cNvPr id="5143" name="Picture 23" descr="C:\Documents and Settings\Инна\Мои документы\Рисунки разные\ТЕЛЕФОН\Анимированные картинки\Рисунок2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286388"/>
            <a:ext cx="952500" cy="952500"/>
          </a:xfrm>
          <a:prstGeom prst="rect">
            <a:avLst/>
          </a:prstGeom>
          <a:noFill/>
        </p:spPr>
      </p:pic>
      <p:pic>
        <p:nvPicPr>
          <p:cNvPr id="5145" name="Picture 25" descr="C:\Documents and Settings\Инна\Мои документы\Рисунки разные\ТЕЛЕФОН\Анимированные картинки\Рисунок2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905500"/>
            <a:ext cx="952500" cy="952500"/>
          </a:xfrm>
          <a:prstGeom prst="rect">
            <a:avLst/>
          </a:prstGeom>
          <a:noFill/>
        </p:spPr>
      </p:pic>
      <p:pic>
        <p:nvPicPr>
          <p:cNvPr id="5146" name="Picture 26" descr="C:\Documents and Settings\Инна\Мои документы\Рисунки разные\ТЕЛЕФОН\Анимированные картинки\Рисунок2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905500"/>
            <a:ext cx="952500" cy="952500"/>
          </a:xfrm>
          <a:prstGeom prst="rect">
            <a:avLst/>
          </a:prstGeom>
          <a:noFill/>
        </p:spPr>
      </p:pic>
      <p:pic>
        <p:nvPicPr>
          <p:cNvPr id="5147" name="Picture 27" descr="C:\Documents and Settings\Инна\Мои документы\Рисунки разные\ТЕЛЕФОН\Анимированные картинки\Рисунок2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500702"/>
            <a:ext cx="952500" cy="952500"/>
          </a:xfrm>
          <a:prstGeom prst="rect">
            <a:avLst/>
          </a:prstGeom>
          <a:noFill/>
        </p:spPr>
      </p:pic>
      <p:pic>
        <p:nvPicPr>
          <p:cNvPr id="31" name="Picture 28" descr="C:\Documents and Settings\Инна\Мои документы\Рисунки разные\ТЕЛЕФОН\Анимированные картинки\Рисунок2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457200" cy="742950"/>
          </a:xfrm>
          <a:prstGeom prst="rect">
            <a:avLst/>
          </a:prstGeom>
          <a:noFill/>
        </p:spPr>
      </p:pic>
      <p:pic>
        <p:nvPicPr>
          <p:cNvPr id="5149" name="Picture 29" descr="C:\Documents and Settings\Инна\Мои документы\Рисунки разные\ТЕЛЕФОН\Анимированные картинки\Рисунок29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643446"/>
            <a:ext cx="3325562" cy="1928826"/>
          </a:xfrm>
          <a:prstGeom prst="rect">
            <a:avLst/>
          </a:prstGeom>
          <a:noFill/>
        </p:spPr>
      </p:pic>
      <p:pic>
        <p:nvPicPr>
          <p:cNvPr id="3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35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3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3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3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3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4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4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42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4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4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4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4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3074" name="Picture 2" descr="C:\Documents and Settings\Инна\Мои документы\Мои рисунки\АНИМАШКИ\a701e8f6453c26ffe24d26a2e70eca9f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642918"/>
            <a:ext cx="2357454" cy="2357454"/>
          </a:xfrm>
          <a:prstGeom prst="rect">
            <a:avLst/>
          </a:prstGeom>
          <a:noFill/>
        </p:spPr>
      </p:pic>
      <p:pic>
        <p:nvPicPr>
          <p:cNvPr id="3077" name="Picture 5" descr="C:\Documents and Settings\Инна\Мои документы\Мои рисунки\АНИМАШКИ\d9eg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4286232"/>
            <a:ext cx="2143140" cy="2571768"/>
          </a:xfrm>
          <a:prstGeom prst="rect">
            <a:avLst/>
          </a:prstGeom>
          <a:noFill/>
        </p:spPr>
      </p:pic>
      <p:pic>
        <p:nvPicPr>
          <p:cNvPr id="3078" name="Picture 6" descr="C:\Documents and Settings\Инна\Мои документы\Мои рисунки\АНИМАШКИ\a79ma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4286232"/>
            <a:ext cx="2143140" cy="2571768"/>
          </a:xfrm>
          <a:prstGeom prst="rect">
            <a:avLst/>
          </a:prstGeom>
          <a:noFill/>
        </p:spPr>
      </p:pic>
      <p:pic>
        <p:nvPicPr>
          <p:cNvPr id="49" name="Picture 2" descr="C:\Documents and Settings\User\My Documents\My Pictures\Анимашки новогодние\d9eg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4286256"/>
            <a:ext cx="178595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3056 -0.25556 C 0.22466 -0.26088 0.22032 -0.26227 0.21389 -0.26482 C 0.19341 -0.2632 0.17518 -0.26551 0.16025 -0.24306 C 0.15851 -0.23634 0.15521 -0.22199 0.15521 -0.22176 C 0.15469 -0.18218 0.15504 -0.14167 0.15348 -0.10208 C 0.15348 -0.09907 0.15122 -0.09745 0.15035 -0.09491 C 0.14948 -0.09259 0.15 -0.08935 0.14862 -0.08727 C 0.14636 -0.08357 0.14202 -0.08426 0.13872 -0.08241 C 0.13125 -0.0831 0.12396 -0.08218 0.11702 -0.08495 C 0.10695 -0.08912 0.1066 -0.09861 0.10035 -0.10695 C 0.09271 -0.1162 0.08768 -0.11736 0.07848 -0.12083 C 0.07292 -0.12014 0.06684 -0.12199 0.06164 -0.11852 C 0.05678 -0.11528 0.05556 -0.10532 0.05174 -0.09954 C 0.05122 -0.09491 0.05035 -0.09005 0.05 -0.08495 C 0.04914 -0.04167 0.05087 0.00185 0.04862 0.04444 C 0.0474 0.06667 0.02917 0.08542 0.01823 0.09745 C -0.01475 0.09537 -0.00833 0.09792 -0.02829 0.08727 C -0.04687 0.06157 -0.05486 0.02593 -0.07013 -0.00324 C -0.07309 -0.01574 -0.07621 -0.02361 -0.08177 -0.03449 C -0.08663 -0.05463 -0.10225 -0.08241 -0.11527 -0.09259 C -0.11527 -0.09236 -0.1401 -0.08889 -0.14201 -0.08727 C -0.14583 -0.08519 -0.15191 -0.07778 -0.15191 -0.07732 C -0.15538 -0.07014 -0.15972 -0.0625 -0.16197 -0.0537 C -0.16284 -0.0507 -0.16319 -0.04745 -0.16371 -0.04421 C -0.16458 -0.04028 -0.16441 -0.03588 -0.16545 -0.03218 C -0.16666 -0.02708 -0.16875 -0.02245 -0.17048 -0.01759 C -0.17239 -0.01273 -0.17708 -0.00324 -0.17708 -0.00301 C -0.18854 -0.01435 -0.19722 -0.03287 -0.21059 -0.03912 C -0.22066 -0.0537 -0.20989 -0.03982 -0.22239 -0.05116 C -0.23281 -0.06088 -0.24149 -0.07107 -0.25399 -0.07546 C -0.26024 -0.08148 -0.26701 -0.0831 -0.27413 -0.08727 C -0.2802 -0.08634 -0.28715 -0.08958 -0.29236 -0.08495 C -0.29739 -0.08125 -0.30243 -0.06574 -0.30243 -0.06551 C -0.30763 -0.04375 -0.31406 -0.01991 -0.32586 -0.00324 C -0.3302 0.00301 -0.33697 0.0044 -0.3427 0.00625 C -0.35017 0.01366 -0.35677 0.01597 -0.36579 0.01829 C -0.37326 0.01759 -0.38038 0.01782 -0.3875 0.01574 C -0.39618 0.01366 -0.40399 -0.0037 -0.41093 -0.01065 C -0.41857 -0.02593 -0.42916 -0.03565 -0.44114 -0.04167 C -0.44861 -0.05833 -0.43871 -0.03935 -0.45104 -0.0537 C -0.45607 -0.05949 -0.46006 -0.06667 -0.46458 -0.07292 C -0.46649 -0.07546 -0.46927 -0.0757 -0.47118 -0.07778 C -0.47812 -0.08495 -0.48298 -0.09583 -0.49114 -0.09954 C -0.50312 -0.09745 -0.50277 -0.09815 -0.50954 -0.08727 C -0.51163 -0.07894 -0.51441 -0.07153 -0.51631 -0.0632 C -0.51718 -0.02801 -0.51197 -0.00695 -0.52777 0.01574 C -0.5375 0.01157 -0.52864 0.01713 -0.53819 0.00393 C -0.546 -0.00764 -0.5552 -0.01829 -0.56319 -0.02986 C -0.56579 -0.03357 -0.56961 -0.03657 -0.57135 -0.04167 C -0.57309 -0.04653 -0.57534 -0.05417 -0.57795 -0.05833 C -0.58055 -0.06296 -0.58628 -0.07037 -0.58628 -0.07014 C -0.59097 -0.09028 -0.59791 -0.10093 -0.60816 -0.11412 C -0.6125 -0.11898 -0.61597 -0.125 -0.61979 -0.13032 C -0.62118 -0.13241 -0.62152 -0.13588 -0.62326 -0.13773 C -0.62517 -0.13958 -0.6276 -0.13958 -0.62986 -0.14005 C -0.63888 -0.14861 -0.6493 -0.15208 -0.65989 -0.1544 C -0.66597 -0.1537 -0.67482 -0.15926 -0.67829 -0.15208 C -0.71631 -0.07685 -0.69878 -0.06296 -0.73177 -0.01528 C -0.7335 -0.01273 -0.7335 -0.00833 -0.73524 -0.00579 C -0.74236 0.00648 -0.75173 0.01111 -0.76197 0.01366 C -0.76666 0.02014 -0.77031 0.02083 -0.77673 0.02315 C -0.77899 0.02546 -0.78072 0.02847 -0.78333 0.03032 C -0.7927 0.0368 -0.78854 0.02685 -0.8 0.03704 C -0.80312 0.04028 -0.81007 0.04653 -0.81007 0.04676 C -0.81267 0.05833 -0.89114 0.02222 -0.89114 0.03866 " pathEditMode="relative" rAng="0" ptsTypes="fffffffffffffffffffffffffffffffffffffffffffffffffffffffffffffffff">
                                      <p:cBhvr>
                                        <p:cTn id="6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2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400" decel="100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3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5429264"/>
            <a:ext cx="952500" cy="952500"/>
          </a:xfrm>
          <a:prstGeom prst="rect">
            <a:avLst/>
          </a:prstGeom>
          <a:noFill/>
        </p:spPr>
      </p:pic>
      <p:pic>
        <p:nvPicPr>
          <p:cNvPr id="33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5429264"/>
            <a:ext cx="952500" cy="952500"/>
          </a:xfrm>
          <a:prstGeom prst="rect">
            <a:avLst/>
          </a:prstGeom>
          <a:noFill/>
        </p:spPr>
      </p:pic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2" name="Picture 2" descr="C:\Documents and Settings\Учитель\Мои документы\Мои рисунки\3fd55d8b6aeed87151a31b46b7bdf60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857628"/>
            <a:ext cx="2214578" cy="1755701"/>
          </a:xfrm>
          <a:prstGeom prst="rect">
            <a:avLst/>
          </a:prstGeom>
          <a:noFill/>
        </p:spPr>
      </p:pic>
      <p:pic>
        <p:nvPicPr>
          <p:cNvPr id="27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429264"/>
            <a:ext cx="952500" cy="952500"/>
          </a:xfrm>
          <a:prstGeom prst="rect">
            <a:avLst/>
          </a:prstGeom>
          <a:noFill/>
        </p:spPr>
      </p:pic>
      <p:pic>
        <p:nvPicPr>
          <p:cNvPr id="28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429264"/>
            <a:ext cx="952500" cy="952500"/>
          </a:xfrm>
          <a:prstGeom prst="rect">
            <a:avLst/>
          </a:prstGeom>
          <a:noFill/>
        </p:spPr>
      </p:pic>
      <p:pic>
        <p:nvPicPr>
          <p:cNvPr id="29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572140"/>
            <a:ext cx="952500" cy="952500"/>
          </a:xfrm>
          <a:prstGeom prst="rect">
            <a:avLst/>
          </a:prstGeom>
          <a:noFill/>
        </p:spPr>
      </p:pic>
      <p:pic>
        <p:nvPicPr>
          <p:cNvPr id="30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22" y="5572140"/>
            <a:ext cx="952500" cy="952500"/>
          </a:xfrm>
          <a:prstGeom prst="rect">
            <a:avLst/>
          </a:prstGeom>
          <a:noFill/>
        </p:spPr>
      </p:pic>
      <p:pic>
        <p:nvPicPr>
          <p:cNvPr id="31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429264"/>
            <a:ext cx="952500" cy="952500"/>
          </a:xfrm>
          <a:prstGeom prst="rect">
            <a:avLst/>
          </a:prstGeom>
          <a:noFill/>
        </p:spPr>
      </p:pic>
      <p:pic>
        <p:nvPicPr>
          <p:cNvPr id="32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5429264"/>
            <a:ext cx="952500" cy="952500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905500"/>
            <a:ext cx="952500" cy="952500"/>
          </a:xfrm>
          <a:prstGeom prst="rect">
            <a:avLst/>
          </a:prstGeom>
          <a:noFill/>
        </p:spPr>
      </p:pic>
      <p:pic>
        <p:nvPicPr>
          <p:cNvPr id="19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50" y="5905500"/>
            <a:ext cx="952500" cy="952500"/>
          </a:xfrm>
          <a:prstGeom prst="rect">
            <a:avLst/>
          </a:prstGeom>
          <a:noFill/>
        </p:spPr>
      </p:pic>
      <p:pic>
        <p:nvPicPr>
          <p:cNvPr id="20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905500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76" y="5905500"/>
            <a:ext cx="952500" cy="952500"/>
          </a:xfrm>
          <a:prstGeom prst="rect">
            <a:avLst/>
          </a:prstGeom>
          <a:noFill/>
        </p:spPr>
      </p:pic>
      <p:pic>
        <p:nvPicPr>
          <p:cNvPr id="22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905500"/>
            <a:ext cx="952500" cy="952500"/>
          </a:xfrm>
          <a:prstGeom prst="rect">
            <a:avLst/>
          </a:prstGeom>
          <a:noFill/>
        </p:spPr>
      </p:pic>
      <p:pic>
        <p:nvPicPr>
          <p:cNvPr id="23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64" y="5905500"/>
            <a:ext cx="952500" cy="952500"/>
          </a:xfrm>
          <a:prstGeom prst="rect">
            <a:avLst/>
          </a:prstGeom>
          <a:noFill/>
        </p:spPr>
      </p:pic>
      <p:pic>
        <p:nvPicPr>
          <p:cNvPr id="24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905500"/>
            <a:ext cx="952500" cy="952500"/>
          </a:xfrm>
          <a:prstGeom prst="rect">
            <a:avLst/>
          </a:prstGeom>
          <a:noFill/>
        </p:spPr>
      </p:pic>
      <p:pic>
        <p:nvPicPr>
          <p:cNvPr id="25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38" y="5905500"/>
            <a:ext cx="952500" cy="952500"/>
          </a:xfrm>
          <a:prstGeom prst="rect">
            <a:avLst/>
          </a:prstGeom>
          <a:noFill/>
        </p:spPr>
      </p:pic>
      <p:pic>
        <p:nvPicPr>
          <p:cNvPr id="26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нна\Мои документы\Мои рисунки\АНИМАШКИ\e4a3f9f01a2f8b56d7d5597950cc226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428892" cy="2738963"/>
          </a:xfrm>
          <a:prstGeom prst="rect">
            <a:avLst/>
          </a:prstGeom>
          <a:noFill/>
        </p:spPr>
      </p:pic>
      <p:pic>
        <p:nvPicPr>
          <p:cNvPr id="3" name="Picture 4" descr="C:\Documents and Settings\Инна\Мои документы\Мои рисунки\АНИМАШКИ\e4a3f9f01a2f8b56d7d5597950cc226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1959">
            <a:off x="253512" y="3459787"/>
            <a:ext cx="1448667" cy="1633604"/>
          </a:xfrm>
          <a:prstGeom prst="rect">
            <a:avLst/>
          </a:prstGeom>
          <a:noFill/>
        </p:spPr>
      </p:pic>
      <p:pic>
        <p:nvPicPr>
          <p:cNvPr id="4" name="Picture 3" descr="C:\Documents and Settings\Инна\Мои документы\Мои рисунки\АНИМАШКИ\disney3kd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429124" y="3500438"/>
            <a:ext cx="178595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5429264"/>
            <a:ext cx="952500" cy="952500"/>
          </a:xfrm>
          <a:prstGeom prst="rect">
            <a:avLst/>
          </a:prstGeom>
          <a:noFill/>
        </p:spPr>
      </p:pic>
      <p:pic>
        <p:nvPicPr>
          <p:cNvPr id="33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5429264"/>
            <a:ext cx="952500" cy="952500"/>
          </a:xfrm>
          <a:prstGeom prst="rect">
            <a:avLst/>
          </a:prstGeom>
          <a:noFill/>
        </p:spPr>
      </p:pic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2" name="Picture 2" descr="C:\Documents and Settings\Учитель\Мои документы\Мои рисунки\3fd55d8b6aeed87151a31b46b7bdf60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857628"/>
            <a:ext cx="2214578" cy="1755701"/>
          </a:xfrm>
          <a:prstGeom prst="rect">
            <a:avLst/>
          </a:prstGeom>
          <a:noFill/>
        </p:spPr>
      </p:pic>
      <p:pic>
        <p:nvPicPr>
          <p:cNvPr id="27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429264"/>
            <a:ext cx="952500" cy="952500"/>
          </a:xfrm>
          <a:prstGeom prst="rect">
            <a:avLst/>
          </a:prstGeom>
          <a:noFill/>
        </p:spPr>
      </p:pic>
      <p:pic>
        <p:nvPicPr>
          <p:cNvPr id="28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429264"/>
            <a:ext cx="952500" cy="952500"/>
          </a:xfrm>
          <a:prstGeom prst="rect">
            <a:avLst/>
          </a:prstGeom>
          <a:noFill/>
        </p:spPr>
      </p:pic>
      <p:pic>
        <p:nvPicPr>
          <p:cNvPr id="29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572140"/>
            <a:ext cx="952500" cy="952500"/>
          </a:xfrm>
          <a:prstGeom prst="rect">
            <a:avLst/>
          </a:prstGeom>
          <a:noFill/>
        </p:spPr>
      </p:pic>
      <p:pic>
        <p:nvPicPr>
          <p:cNvPr id="30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22" y="5572140"/>
            <a:ext cx="952500" cy="952500"/>
          </a:xfrm>
          <a:prstGeom prst="rect">
            <a:avLst/>
          </a:prstGeom>
          <a:noFill/>
        </p:spPr>
      </p:pic>
      <p:pic>
        <p:nvPicPr>
          <p:cNvPr id="31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429264"/>
            <a:ext cx="952500" cy="952500"/>
          </a:xfrm>
          <a:prstGeom prst="rect">
            <a:avLst/>
          </a:prstGeom>
          <a:noFill/>
        </p:spPr>
      </p:pic>
      <p:pic>
        <p:nvPicPr>
          <p:cNvPr id="32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5429264"/>
            <a:ext cx="952500" cy="952500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905500"/>
            <a:ext cx="952500" cy="952500"/>
          </a:xfrm>
          <a:prstGeom prst="rect">
            <a:avLst/>
          </a:prstGeom>
          <a:noFill/>
        </p:spPr>
      </p:pic>
      <p:pic>
        <p:nvPicPr>
          <p:cNvPr id="19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50" y="5905500"/>
            <a:ext cx="952500" cy="952500"/>
          </a:xfrm>
          <a:prstGeom prst="rect">
            <a:avLst/>
          </a:prstGeom>
          <a:noFill/>
        </p:spPr>
      </p:pic>
      <p:pic>
        <p:nvPicPr>
          <p:cNvPr id="20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905500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76" y="5905500"/>
            <a:ext cx="952500" cy="952500"/>
          </a:xfrm>
          <a:prstGeom prst="rect">
            <a:avLst/>
          </a:prstGeom>
          <a:noFill/>
        </p:spPr>
      </p:pic>
      <p:pic>
        <p:nvPicPr>
          <p:cNvPr id="22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905500"/>
            <a:ext cx="952500" cy="952500"/>
          </a:xfrm>
          <a:prstGeom prst="rect">
            <a:avLst/>
          </a:prstGeom>
          <a:noFill/>
        </p:spPr>
      </p:pic>
      <p:pic>
        <p:nvPicPr>
          <p:cNvPr id="23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64" y="5905500"/>
            <a:ext cx="952500" cy="952500"/>
          </a:xfrm>
          <a:prstGeom prst="rect">
            <a:avLst/>
          </a:prstGeom>
          <a:noFill/>
        </p:spPr>
      </p:pic>
      <p:pic>
        <p:nvPicPr>
          <p:cNvPr id="24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905500"/>
            <a:ext cx="952500" cy="952500"/>
          </a:xfrm>
          <a:prstGeom prst="rect">
            <a:avLst/>
          </a:prstGeom>
          <a:noFill/>
        </p:spPr>
      </p:pic>
      <p:pic>
        <p:nvPicPr>
          <p:cNvPr id="25" name="Picture 2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38" y="5905500"/>
            <a:ext cx="952500" cy="952500"/>
          </a:xfrm>
          <a:prstGeom prst="rect">
            <a:avLst/>
          </a:prstGeom>
          <a:noFill/>
        </p:spPr>
      </p:pic>
      <p:pic>
        <p:nvPicPr>
          <p:cNvPr id="26" name="Picture 3" descr="C:\Documents and Settings\Инна\Мои документы\Мои рисунки\АНИМАШКИ\03875e92c27cf165b5e5575c3bc41a7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8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19" name="Picture 2" descr="C:\Documents and Settings\Инна\Мои документы\Мои рисунки\АНИМАШКИ\d42cb25bca52112562e83d592e0f64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65895">
            <a:off x="3623402" y="4766394"/>
            <a:ext cx="1758198" cy="1758198"/>
          </a:xfrm>
          <a:prstGeom prst="rect">
            <a:avLst/>
          </a:prstGeom>
          <a:noFill/>
        </p:spPr>
      </p:pic>
      <p:pic>
        <p:nvPicPr>
          <p:cNvPr id="20" name="Picture 3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7126">
            <a:off x="4477681" y="6263638"/>
            <a:ext cx="740161" cy="740161"/>
          </a:xfrm>
          <a:prstGeom prst="rect">
            <a:avLst/>
          </a:prstGeom>
          <a:noFill/>
        </p:spPr>
      </p:pic>
      <p:pic>
        <p:nvPicPr>
          <p:cNvPr id="21" name="Picture 4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2128">
            <a:off x="4005472" y="6220057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14357"/>
            <a:ext cx="500066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695325" cy="714375"/>
          </a:xfrm>
          <a:prstGeom prst="rect">
            <a:avLst/>
          </a:prstGeom>
          <a:noFill/>
        </p:spPr>
      </p:pic>
      <p:pic>
        <p:nvPicPr>
          <p:cNvPr id="6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00066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28599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Инна\Мои документы\Документы мои\Презентация\для нового года\Анимашки новогодние\gallery_2_395_8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695325" cy="714375"/>
          </a:xfrm>
          <a:prstGeom prst="rect">
            <a:avLst/>
          </a:prstGeom>
          <a:noFill/>
        </p:spPr>
      </p:pic>
      <p:pic>
        <p:nvPicPr>
          <p:cNvPr id="14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71480"/>
            <a:ext cx="695325" cy="714375"/>
          </a:xfrm>
          <a:prstGeom prst="rect">
            <a:avLst/>
          </a:prstGeom>
          <a:noFill/>
        </p:spPr>
      </p:pic>
      <p:pic>
        <p:nvPicPr>
          <p:cNvPr id="15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695325" cy="714375"/>
          </a:xfrm>
          <a:prstGeom prst="rect">
            <a:avLst/>
          </a:prstGeom>
          <a:noFill/>
        </p:spPr>
      </p:pic>
      <p:pic>
        <p:nvPicPr>
          <p:cNvPr id="16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2928934"/>
            <a:ext cx="695325" cy="714375"/>
          </a:xfrm>
          <a:prstGeom prst="rect">
            <a:avLst/>
          </a:prstGeom>
          <a:noFill/>
        </p:spPr>
      </p:pic>
      <p:pic>
        <p:nvPicPr>
          <p:cNvPr id="17" name="Picture 3" descr="C:\Documents and Settings\Инна\Мои документы\Документы мои\Презентация\для нового года\Анимашки новогодние\gallery_2_395_14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695325" cy="714375"/>
          </a:xfrm>
          <a:prstGeom prst="rect">
            <a:avLst/>
          </a:prstGeom>
          <a:noFill/>
        </p:spPr>
      </p:pic>
      <p:pic>
        <p:nvPicPr>
          <p:cNvPr id="18" name="Picture 2" descr="C:\Documents and Settings\Инна\Мои документы\Мои рисунки\АНИМАШКИ\d42cb25bca52112562e83d592e0f64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65895">
            <a:off x="3619524" y="4766394"/>
            <a:ext cx="1758198" cy="1758198"/>
          </a:xfrm>
          <a:prstGeom prst="rect">
            <a:avLst/>
          </a:prstGeom>
          <a:noFill/>
        </p:spPr>
      </p:pic>
      <p:pic>
        <p:nvPicPr>
          <p:cNvPr id="19" name="Picture 3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7126">
            <a:off x="4477681" y="6263638"/>
            <a:ext cx="740161" cy="740161"/>
          </a:xfrm>
          <a:prstGeom prst="rect">
            <a:avLst/>
          </a:prstGeom>
          <a:noFill/>
        </p:spPr>
      </p:pic>
      <p:pic>
        <p:nvPicPr>
          <p:cNvPr id="20" name="Picture 4" descr="C:\Documents and Settings\Инна\Мои документы\Мои рисунки\АНИМАШКИ\b04afe21e6145e85d31f3b2c668604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2128">
            <a:off x="4005472" y="6220057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70</cp:revision>
  <dcterms:modified xsi:type="dcterms:W3CDTF">2008-12-27T14:46:15Z</dcterms:modified>
</cp:coreProperties>
</file>