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0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EEB1-EAE7-47F8-A35F-27BD1318F305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7C50-229E-43A3-88F4-60B835B9B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EEB1-EAE7-47F8-A35F-27BD1318F305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7C50-229E-43A3-88F4-60B835B9B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EEB1-EAE7-47F8-A35F-27BD1318F305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7C50-229E-43A3-88F4-60B835B9B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EEB1-EAE7-47F8-A35F-27BD1318F305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7C50-229E-43A3-88F4-60B835B9B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EEB1-EAE7-47F8-A35F-27BD1318F305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7C50-229E-43A3-88F4-60B835B9B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EEB1-EAE7-47F8-A35F-27BD1318F305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7C50-229E-43A3-88F4-60B835B9B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EEB1-EAE7-47F8-A35F-27BD1318F305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7C50-229E-43A3-88F4-60B835B9B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EEB1-EAE7-47F8-A35F-27BD1318F305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7C50-229E-43A3-88F4-60B835B9B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EEB1-EAE7-47F8-A35F-27BD1318F305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7C50-229E-43A3-88F4-60B835B9B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EEB1-EAE7-47F8-A35F-27BD1318F305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7C50-229E-43A3-88F4-60B835B9B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EEB1-EAE7-47F8-A35F-27BD1318F305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7C50-229E-43A3-88F4-60B835B9B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1EEB1-EAE7-47F8-A35F-27BD1318F305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07C50-229E-43A3-88F4-60B835B9B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48;&#1083;&#1100;&#1103;%20&#1044;&#1088;&#1086;&#1079;&#1076;&#1080;&#1093;&#1080;&#1085;%20-%20&#1052;&#1072;&#1083;&#1099;&#1081;%20&#1085;&#1072;&#1073;&#1086;&#1088;%20&#1082;&#1086;&#1083;&#1086;&#1082;&#1086;&#1083;&#1086;&#1074;%20(&#1082;&#1086;&#1083;&#1086;&#1082;&#1086;&#1083;&#1072;,%20&#1082;&#1086;&#1083;&#1086;&#1082;&#1086;&#1083;&#1100;&#1085;&#1099;&#1081;%20&#1079;&#1074;&#1086;&#1085;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erei-korenev.ru/arhiv/pic/donskoi03.jpg" TargetMode="External"/><Relationship Id="rId13" Type="http://schemas.openxmlformats.org/officeDocument/2006/relationships/hyperlink" Target="http://podrobnosti.ua/upload/news/2010/11/24/733432_3.jpg" TargetMode="External"/><Relationship Id="rId18" Type="http://schemas.openxmlformats.org/officeDocument/2006/relationships/hyperlink" Target="http://www.patriarchia.ru/data/728/273/1234/38.jpg" TargetMode="External"/><Relationship Id="rId3" Type="http://schemas.openxmlformats.org/officeDocument/2006/relationships/hyperlink" Target="http://oanaparaschiv.files.wordpress.com/2013/10/furtuna-havasi.jpg" TargetMode="External"/><Relationship Id="rId7" Type="http://schemas.openxmlformats.org/officeDocument/2006/relationships/hyperlink" Target="http://2.bp.blogspot.com/_hJk1bzEEhAs/TVLlCyvqlLI/AAAAAAAAH6A/QXPL0c_MthY/s400/PX-4.jpg" TargetMode="External"/><Relationship Id="rId12" Type="http://schemas.openxmlformats.org/officeDocument/2006/relationships/hyperlink" Target="http://arabic.rt.com/media/pics/2009.09/512/33342.jpg" TargetMode="External"/><Relationship Id="rId17" Type="http://schemas.openxmlformats.org/officeDocument/2006/relationships/hyperlink" Target="http://farm9.staticflickr.com/8465/8115721877_14f4b1dbbd_o.jpg" TargetMode="Externa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img.ura-inform.com/news/khram%5b161960%5d(265x188).jpeg" TargetMode="External"/><Relationship Id="rId20" Type="http://schemas.openxmlformats.org/officeDocument/2006/relationships/image" Target="../media/image27.png"/><Relationship Id="rId1" Type="http://schemas.openxmlformats.org/officeDocument/2006/relationships/audio" Target="file:///F:\&#1048;&#1083;&#1100;&#1103;%20&#1044;&#1088;&#1086;&#1079;&#1076;&#1080;&#1093;&#1080;&#1085;%20-%20&#1052;&#1072;&#1083;&#1099;&#1081;%20&#1085;&#1072;&#1073;&#1086;&#1088;%20&#1082;&#1086;&#1083;&#1086;&#1082;&#1086;&#1083;&#1086;&#1074;%20(&#1082;&#1086;&#1083;&#1086;&#1082;&#1086;&#1083;&#1072;,%20&#1082;&#1086;&#1083;&#1086;&#1082;&#1086;&#1083;&#1100;&#1085;&#1099;&#1081;%20&#1079;&#1074;&#1086;&#1085;).mp3" TargetMode="External"/><Relationship Id="rId6" Type="http://schemas.openxmlformats.org/officeDocument/2006/relationships/hyperlink" Target="http://thumbs.dreamstime.com/m/saint-sophia-cathedral-great-novgorod-russia-22583363.jpg" TargetMode="External"/><Relationship Id="rId11" Type="http://schemas.openxmlformats.org/officeDocument/2006/relationships/hyperlink" Target="http://cdn-nus-5.pinme.ru/pin-upload-static/photos/97827426509af5d7e202269ea1752a09_t.jpg" TargetMode="External"/><Relationship Id="rId5" Type="http://schemas.openxmlformats.org/officeDocument/2006/relationships/hyperlink" Target="http://www.pravmir.ru/wp-content/uploads/2014/04/MtYzFkMjk-600x408.jpg" TargetMode="External"/><Relationship Id="rId15" Type="http://schemas.openxmlformats.org/officeDocument/2006/relationships/hyperlink" Target="http://cache5.amanaimages.com/cen3tzG4fTr7Gtw1PoeRer/25121019079.jpg" TargetMode="External"/><Relationship Id="rId10" Type="http://schemas.openxmlformats.org/officeDocument/2006/relationships/hyperlink" Target="http://www.biz.msk.ru/album/moscow/070827/tn_kreml06_jpg.jpg" TargetMode="External"/><Relationship Id="rId19" Type="http://schemas.openxmlformats.org/officeDocument/2006/relationships/hyperlink" Target="http://paraskeva-vlg.ru/files/2015/02/impartasire.jpg" TargetMode="External"/><Relationship Id="rId4" Type="http://schemas.openxmlformats.org/officeDocument/2006/relationships/hyperlink" Target="http://www.ikonrtv.nl/uploads/uploadedImgs/rusland_kathedraal.jpg" TargetMode="External"/><Relationship Id="rId9" Type="http://schemas.openxmlformats.org/officeDocument/2006/relationships/hyperlink" Target="http://photos.wikimapia.org/p/00/00/18/98/29_big.jpg" TargetMode="External"/><Relationship Id="rId14" Type="http://schemas.openxmlformats.org/officeDocument/2006/relationships/hyperlink" Target="http://www.trip-guide.ru/img/326/15855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Илья Дроздихин - Малый набор колоколов (колокола, колокольный звон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Памятники мировой культуры.</a:t>
            </a:r>
            <a:endParaRPr lang="ru-RU" dirty="0"/>
          </a:p>
        </p:txBody>
      </p:sp>
      <p:pic>
        <p:nvPicPr>
          <p:cNvPr id="4" name="Содержимое 3" descr="23047862.9ljwxp30ta.W6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786058"/>
            <a:ext cx="3895514" cy="2928958"/>
          </a:xfrm>
        </p:spPr>
      </p:pic>
      <p:pic>
        <p:nvPicPr>
          <p:cNvPr id="5" name="Рисунок 4" descr="kazaancath-postc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143116"/>
            <a:ext cx="3929090" cy="2800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54971941_Izobrazhenie_15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500042"/>
            <a:ext cx="2246849" cy="1685137"/>
          </a:xfrm>
        </p:spPr>
      </p:pic>
      <p:pic>
        <p:nvPicPr>
          <p:cNvPr id="5" name="Рисунок 4" descr="6228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214290"/>
            <a:ext cx="1634375" cy="2214578"/>
          </a:xfrm>
          <a:prstGeom prst="rect">
            <a:avLst/>
          </a:prstGeom>
        </p:spPr>
      </p:pic>
      <p:pic>
        <p:nvPicPr>
          <p:cNvPr id="6" name="Рисунок 5" descr="1000-865-0f01f6d2c43f0bc8d5e3f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285728"/>
            <a:ext cx="1607337" cy="2143116"/>
          </a:xfrm>
          <a:prstGeom prst="rect">
            <a:avLst/>
          </a:prstGeom>
        </p:spPr>
      </p:pic>
      <p:pic>
        <p:nvPicPr>
          <p:cNvPr id="7" name="Рисунок 6" descr="ft_19.03.10_hata_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9454" y="214290"/>
            <a:ext cx="1660934" cy="2214578"/>
          </a:xfrm>
          <a:prstGeom prst="rect">
            <a:avLst/>
          </a:prstGeom>
        </p:spPr>
      </p:pic>
      <p:pic>
        <p:nvPicPr>
          <p:cNvPr id="8" name="Рисунок 7" descr="670_0_3983374_52486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3571876"/>
            <a:ext cx="2214578" cy="1659281"/>
          </a:xfrm>
          <a:prstGeom prst="rect">
            <a:avLst/>
          </a:prstGeom>
        </p:spPr>
      </p:pic>
      <p:pic>
        <p:nvPicPr>
          <p:cNvPr id="9" name="Рисунок 8" descr="18+-ББПЕ-москва-блондинка-302980.jpeg"/>
          <p:cNvPicPr>
            <a:picLocks noChangeAspect="1"/>
          </p:cNvPicPr>
          <p:nvPr/>
        </p:nvPicPr>
        <p:blipFill>
          <a:blip r:embed="rId7" cstate="print"/>
          <a:srcRect l="18919" r="10811" b="3125"/>
          <a:stretch>
            <a:fillRect/>
          </a:stretch>
        </p:blipFill>
        <p:spPr>
          <a:xfrm>
            <a:off x="2786050" y="3571876"/>
            <a:ext cx="2000264" cy="1749097"/>
          </a:xfrm>
          <a:prstGeom prst="rect">
            <a:avLst/>
          </a:prstGeom>
        </p:spPr>
      </p:pic>
      <p:pic>
        <p:nvPicPr>
          <p:cNvPr id="10" name="Рисунок 9" descr="132e34eaee0c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0628" y="3500438"/>
            <a:ext cx="1648432" cy="1785950"/>
          </a:xfrm>
          <a:prstGeom prst="rect">
            <a:avLst/>
          </a:prstGeom>
        </p:spPr>
      </p:pic>
      <p:pic>
        <p:nvPicPr>
          <p:cNvPr id="11" name="Рисунок 10" descr="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58016" y="3143248"/>
            <a:ext cx="1833576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храма.</a:t>
            </a:r>
            <a:endParaRPr lang="ru-RU" dirty="0"/>
          </a:p>
        </p:txBody>
      </p:sp>
      <p:pic>
        <p:nvPicPr>
          <p:cNvPr id="4" name="Содержимое 3" descr="422682_html_m673c1b7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86200" y="1600200"/>
            <a:ext cx="277159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уроке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Мне понравилось…</a:t>
            </a:r>
          </a:p>
          <a:p>
            <a:r>
              <a:rPr lang="ru-RU" sz="6000" dirty="0" smtClean="0"/>
              <a:t>Мне запомнилось…</a:t>
            </a:r>
          </a:p>
          <a:p>
            <a:r>
              <a:rPr lang="ru-RU" sz="6000" dirty="0" smtClean="0"/>
              <a:t>Я узнал…</a:t>
            </a:r>
          </a:p>
          <a:p>
            <a:r>
              <a:rPr lang="ru-RU" sz="6000" dirty="0" smtClean="0"/>
              <a:t>Мне бы хотелось…</a:t>
            </a:r>
          </a:p>
          <a:p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7228_html_m4570cb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Храм.</a:t>
            </a:r>
          </a:p>
          <a:p>
            <a:r>
              <a:rPr lang="ru-RU" dirty="0" smtClean="0"/>
              <a:t> Прекрасный, величественный.</a:t>
            </a:r>
          </a:p>
          <a:p>
            <a:r>
              <a:rPr lang="ru-RU" dirty="0" smtClean="0"/>
              <a:t>Врачует, помогает, успокаивает.</a:t>
            </a:r>
          </a:p>
          <a:p>
            <a:r>
              <a:rPr lang="ru-RU" dirty="0" smtClean="0"/>
              <a:t>Храм – светлая душа России.</a:t>
            </a:r>
          </a:p>
          <a:p>
            <a:r>
              <a:rPr lang="ru-RU" dirty="0" smtClean="0"/>
              <a:t>Вера.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ru-RU" u="sng" dirty="0" smtClean="0">
                <a:hlinkClick r:id="rId3"/>
              </a:rPr>
              <a:t>http://oanaparaschiv.files.wordpress.com/2013/10/furtuna-havasi.jpg</a:t>
            </a:r>
            <a:endParaRPr lang="ru-RU" dirty="0" smtClean="0"/>
          </a:p>
          <a:p>
            <a:pPr lvl="0"/>
            <a:r>
              <a:rPr lang="ru-RU" u="sng" dirty="0" smtClean="0">
                <a:hlinkClick r:id="rId4"/>
              </a:rPr>
              <a:t>http://www.ikonrtv.nl/uploads/uploadedImgs/rusland_kathedraal.jpg</a:t>
            </a:r>
            <a:endParaRPr lang="ru-RU" dirty="0" smtClean="0"/>
          </a:p>
          <a:p>
            <a:pPr lvl="0"/>
            <a:r>
              <a:rPr lang="ru-RU" u="sng" dirty="0" smtClean="0">
                <a:hlinkClick r:id="rId5"/>
              </a:rPr>
              <a:t>http://www.pravmir.ru/wp-content/uploads/2014/04/MtYzFkMjk-600x408.jpg</a:t>
            </a:r>
            <a:endParaRPr lang="ru-RU" dirty="0" smtClean="0"/>
          </a:p>
          <a:p>
            <a:pPr lvl="0"/>
            <a:r>
              <a:rPr lang="ru-RU" u="sng" dirty="0" smtClean="0">
                <a:hlinkClick r:id="rId6"/>
              </a:rPr>
              <a:t>http://thumbs.dreamstime.com/m/saint-sophia-cathedral-great-novgorod-russia-22583363.jpg</a:t>
            </a:r>
            <a:endParaRPr lang="ru-RU" dirty="0" smtClean="0"/>
          </a:p>
          <a:p>
            <a:pPr lvl="0"/>
            <a:r>
              <a:rPr lang="ru-RU" u="sng" dirty="0" smtClean="0">
                <a:hlinkClick r:id="rId7"/>
              </a:rPr>
              <a:t>http://2.bp.blogspot.com/_hJk1bzEEhAs/TVLlCyvqlLI/AAAAAAAAH6A/QXPL0c_MthY/s400/PX-4.jpg</a:t>
            </a:r>
            <a:endParaRPr lang="ru-RU" dirty="0" smtClean="0"/>
          </a:p>
          <a:p>
            <a:pPr lvl="0"/>
            <a:r>
              <a:rPr lang="ru-RU" u="sng" dirty="0" smtClean="0">
                <a:hlinkClick r:id="rId8"/>
              </a:rPr>
              <a:t>http://www.ierei-korenev.ru/arhiv/pic/donskoi03.jpg</a:t>
            </a:r>
            <a:endParaRPr lang="ru-RU" dirty="0" smtClean="0"/>
          </a:p>
          <a:p>
            <a:pPr lvl="0"/>
            <a:r>
              <a:rPr lang="ru-RU" u="sng" dirty="0" smtClean="0">
                <a:hlinkClick r:id="rId9"/>
              </a:rPr>
              <a:t>http://photos.wikimapia.org/p/00/00/18/98/29_big.jpg</a:t>
            </a:r>
            <a:endParaRPr lang="ru-RU" dirty="0" smtClean="0"/>
          </a:p>
          <a:p>
            <a:pPr lvl="0"/>
            <a:r>
              <a:rPr lang="ru-RU" u="sng" dirty="0" smtClean="0">
                <a:hlinkClick r:id="rId10"/>
              </a:rPr>
              <a:t>http://www.biz.msk.ru/album/moscow/070827/tn_kreml06_jpg.jpg</a:t>
            </a:r>
            <a:endParaRPr lang="ru-RU" dirty="0" smtClean="0"/>
          </a:p>
          <a:p>
            <a:pPr lvl="0"/>
            <a:r>
              <a:rPr lang="ru-RU" u="sng" dirty="0" smtClean="0">
                <a:hlinkClick r:id="rId11"/>
              </a:rPr>
              <a:t>http://cdn-nus-5.pinme.ru/pin-upload-static/photos/97827426509af5d7e202269ea1752a09_t.jpg</a:t>
            </a:r>
            <a:endParaRPr lang="ru-RU" dirty="0" smtClean="0"/>
          </a:p>
          <a:p>
            <a:pPr lvl="0"/>
            <a:r>
              <a:rPr lang="ru-RU" u="sng" dirty="0" smtClean="0">
                <a:hlinkClick r:id="rId12"/>
              </a:rPr>
              <a:t>http://arabic.rt.com/media/pics/2009.09/512/33342.jpg</a:t>
            </a:r>
            <a:endParaRPr lang="ru-RU" dirty="0" smtClean="0"/>
          </a:p>
          <a:p>
            <a:pPr lvl="0"/>
            <a:r>
              <a:rPr lang="ru-RU" u="sng" dirty="0" smtClean="0">
                <a:hlinkClick r:id="rId13"/>
              </a:rPr>
              <a:t>http://podrobnosti.ua/upload/news/2010/11/24/733432_3.jpg</a:t>
            </a:r>
            <a:endParaRPr lang="ru-RU" dirty="0" smtClean="0"/>
          </a:p>
          <a:p>
            <a:pPr lvl="0"/>
            <a:r>
              <a:rPr lang="ru-RU" u="sng" dirty="0" smtClean="0">
                <a:hlinkClick r:id="rId14"/>
              </a:rPr>
              <a:t>http://www.trip-guide.ru/img/326/15855.jpg</a:t>
            </a:r>
            <a:endParaRPr lang="ru-RU" dirty="0" smtClean="0"/>
          </a:p>
          <a:p>
            <a:pPr lvl="0"/>
            <a:r>
              <a:rPr lang="ru-RU" u="sng" dirty="0" smtClean="0">
                <a:hlinkClick r:id="rId15"/>
              </a:rPr>
              <a:t>http://cache5.amanaimages.com/cen3tzG4fTr7Gtw1PoeRer/25121019079.jpg</a:t>
            </a:r>
            <a:endParaRPr lang="ru-RU" dirty="0" smtClean="0"/>
          </a:p>
          <a:p>
            <a:pPr lvl="0"/>
            <a:r>
              <a:rPr lang="ru-RU" u="sng" dirty="0" smtClean="0">
                <a:hlinkClick r:id="rId16"/>
              </a:rPr>
              <a:t>http://img.ura-inform.com/news/khram%5B161960%5D%28265x188%29.jpeg</a:t>
            </a:r>
            <a:endParaRPr lang="ru-RU" dirty="0" smtClean="0"/>
          </a:p>
          <a:p>
            <a:pPr lvl="0"/>
            <a:r>
              <a:rPr lang="ru-RU" u="sng" dirty="0" smtClean="0">
                <a:hlinkClick r:id="rId17"/>
              </a:rPr>
              <a:t>http://farm9.staticflickr.com/8465/8115721877_14f4b1dbbd_o.jpg</a:t>
            </a:r>
            <a:endParaRPr lang="ru-RU" dirty="0" smtClean="0"/>
          </a:p>
          <a:p>
            <a:pPr lvl="0"/>
            <a:r>
              <a:rPr lang="ru-RU" u="sng" dirty="0" smtClean="0">
                <a:hlinkClick r:id="rId18"/>
              </a:rPr>
              <a:t>http://www.patriarchia.ru/data/728/273/1234/38.jpg</a:t>
            </a:r>
            <a:endParaRPr lang="ru-RU" u="sng" dirty="0" smtClean="0"/>
          </a:p>
          <a:p>
            <a:pPr lvl="0"/>
            <a:r>
              <a:rPr lang="en-US" dirty="0" smtClean="0">
                <a:hlinkClick r:id="rId19"/>
              </a:rPr>
              <a:t>http://paraskeva-vlg.ru/files/2015/02/impartasire.jpg</a:t>
            </a:r>
            <a:endParaRPr lang="ru-RU" dirty="0" smtClean="0"/>
          </a:p>
          <a:p>
            <a:pPr lvl="0"/>
            <a:r>
              <a:rPr lang="en-US" dirty="0" smtClean="0"/>
              <a:t>http://cs312719.vk.me/v312719223/717b/7EEwBCYu7B0.jpg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Илья Дроздихин - Малый набор колоколов (колокола, колокольный звон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0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6000" dirty="0" smtClean="0"/>
              <a:t>Православный храм.</a:t>
            </a:r>
          </a:p>
          <a:p>
            <a:r>
              <a:rPr lang="ru-RU" i="1" dirty="0" smtClean="0"/>
              <a:t>«Храмы нужны не Богу, престол которого небо и подножие земли. Храмы нужны человеку».</a:t>
            </a:r>
          </a:p>
          <a:p>
            <a:pPr>
              <a:buNone/>
            </a:pPr>
            <a:r>
              <a:rPr lang="ru-RU" dirty="0" smtClean="0"/>
              <a:t>         Чудотворец Иоанн Шанхайский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 урока: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Получить знания о назначении православного храма;</a:t>
            </a:r>
          </a:p>
          <a:p>
            <a:r>
              <a:rPr lang="ru-RU" sz="4800" dirty="0" smtClean="0"/>
              <a:t>познакомиться с устройством православного храма.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Храм в жизни человека</a:t>
            </a:r>
            <a:endParaRPr lang="ru-RU" dirty="0"/>
          </a:p>
        </p:txBody>
      </p:sp>
      <p:pic>
        <p:nvPicPr>
          <p:cNvPr id="4" name="Содержимое 3" descr="0OWM2LTk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4357694"/>
            <a:ext cx="3071802" cy="2091536"/>
          </a:xfr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4429132"/>
            <a:ext cx="3214710" cy="2069556"/>
          </a:xfrm>
          <a:prstGeom prst="rect">
            <a:avLst/>
          </a:prstGeom>
        </p:spPr>
      </p:pic>
      <p:pic>
        <p:nvPicPr>
          <p:cNvPr id="6" name="Рисунок 5" descr="impartasi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2071678"/>
            <a:ext cx="3000396" cy="2000264"/>
          </a:xfrm>
          <a:prstGeom prst="rect">
            <a:avLst/>
          </a:prstGeom>
        </p:spPr>
      </p:pic>
      <p:pic>
        <p:nvPicPr>
          <p:cNvPr id="7" name="Рисунок 6" descr="7EEwBCYu7B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2000240"/>
            <a:ext cx="3286148" cy="2192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Преподобный Сергий Радонежский благословляет на Куликовскую битву</a:t>
            </a:r>
            <a:endParaRPr lang="ru-RU" dirty="0"/>
          </a:p>
        </p:txBody>
      </p:sp>
      <p:pic>
        <p:nvPicPr>
          <p:cNvPr id="4" name="Содержимое 3" descr="14704227_n083_1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2681" y="1600200"/>
            <a:ext cx="653863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Храм Христа Спасителя</a:t>
            </a:r>
            <a:endParaRPr lang="ru-RU" dirty="0"/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Памятники мировой культуры: Киевский и Новгородский Софийские соборы</a:t>
            </a:r>
            <a:endParaRPr lang="ru-RU" dirty="0"/>
          </a:p>
        </p:txBody>
      </p:sp>
      <p:pic>
        <p:nvPicPr>
          <p:cNvPr id="4" name="Содержимое 3" descr="Sofiyskiy_sob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571744"/>
            <a:ext cx="3929090" cy="3012742"/>
          </a:xfrm>
        </p:spPr>
      </p:pic>
      <p:pic>
        <p:nvPicPr>
          <p:cNvPr id="5" name="Рисунок 4" descr="132913_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428868"/>
            <a:ext cx="3804391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Памятники мировой культуры: Успенский собор во Владимире, Успенский собор Московского Кремля.</a:t>
            </a:r>
            <a:endParaRPr lang="ru-RU" dirty="0"/>
          </a:p>
        </p:txBody>
      </p:sp>
      <p:pic>
        <p:nvPicPr>
          <p:cNvPr id="4" name="Содержимое 3" descr="pamyatnik_2-e13294081412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428868"/>
            <a:ext cx="3840309" cy="2971808"/>
          </a:xfrm>
        </p:spPr>
      </p:pic>
      <p:pic>
        <p:nvPicPr>
          <p:cNvPr id="5" name="Рисунок 4" descr="01200735463114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500307"/>
            <a:ext cx="3727326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Памятники мировой культуры</a:t>
            </a:r>
            <a:endParaRPr lang="ru-RU" dirty="0"/>
          </a:p>
        </p:txBody>
      </p:sp>
      <p:pic>
        <p:nvPicPr>
          <p:cNvPr id="4" name="Содержимое 3" descr="DPP_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643050"/>
            <a:ext cx="3714777" cy="2786082"/>
          </a:xfrm>
        </p:spPr>
      </p:pic>
      <p:pic>
        <p:nvPicPr>
          <p:cNvPr id="5" name="Рисунок 4" descr="812522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143248"/>
            <a:ext cx="4000528" cy="2664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184</Words>
  <Application>Microsoft Office PowerPoint</Application>
  <PresentationFormat>Экран (4:3)</PresentationFormat>
  <Paragraphs>44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Тема урока:</vt:lpstr>
      <vt:lpstr>Цель урока: </vt:lpstr>
      <vt:lpstr>Храм в жизни человека</vt:lpstr>
      <vt:lpstr> Преподобный Сергий Радонежский благословляет на Куликовскую битву</vt:lpstr>
      <vt:lpstr>Храм Христа Спасителя</vt:lpstr>
      <vt:lpstr>Памятники мировой культуры: Киевский и Новгородский Софийские соборы</vt:lpstr>
      <vt:lpstr>Памятники мировой культуры: Успенский собор во Владимире, Успенский собор Московского Кремля.</vt:lpstr>
      <vt:lpstr>Памятники мировой культуры</vt:lpstr>
      <vt:lpstr>Памятники мировой культуры.</vt:lpstr>
      <vt:lpstr>Слайд 11</vt:lpstr>
      <vt:lpstr>Схема храма.</vt:lpstr>
      <vt:lpstr>На уроке</vt:lpstr>
      <vt:lpstr>Слайд 14</vt:lpstr>
      <vt:lpstr>Слайд 15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2015-04-12T18:05:44Z</dcterms:created>
  <dcterms:modified xsi:type="dcterms:W3CDTF">2015-04-19T20:12:11Z</dcterms:modified>
</cp:coreProperties>
</file>