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67" r:id="rId4"/>
    <p:sldId id="268" r:id="rId5"/>
    <p:sldId id="269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225BC2-4E62-437C-81FB-9822A6FACAB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746B28-7753-4E89-AA6C-6A8353A629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560709">
            <a:off x="1023930" y="2479693"/>
            <a:ext cx="5637010" cy="7943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кологический проект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65912">
            <a:off x="246725" y="1187909"/>
            <a:ext cx="6993435" cy="1454844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«птичья столовая»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580" y="555236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Земскова И.В.            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1026" name="Picture 2" descr="C:\Users\Инна\Desktop\герб\1365962826_d032bf7d76f3fb898ec32bdb5a48e8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46449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764704"/>
            <a:ext cx="651251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Наша эмблема: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31" y="2314734"/>
            <a:ext cx="4255233" cy="425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4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367">
            <a:off x="5475535" y="647435"/>
            <a:ext cx="3242840" cy="458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480">
            <a:off x="586676" y="520591"/>
            <a:ext cx="3351712" cy="48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109">
            <a:off x="3859336" y="26772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422">
            <a:off x="5887954" y="5123570"/>
            <a:ext cx="2145036" cy="160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076">
            <a:off x="888305" y="5187729"/>
            <a:ext cx="1885933" cy="148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71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922">
            <a:off x="6175927" y="219711"/>
            <a:ext cx="2623701" cy="196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572">
            <a:off x="469154" y="4469204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8" y="278491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057">
            <a:off x="6543767" y="4260643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59" y="2636912"/>
            <a:ext cx="2369322" cy="177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99" y="4788447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212">
            <a:off x="389173" y="2029224"/>
            <a:ext cx="2447061" cy="183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83" y="532706"/>
            <a:ext cx="2356498" cy="176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168">
            <a:off x="5639752" y="2121014"/>
            <a:ext cx="2471259" cy="185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2" y="3531175"/>
            <a:ext cx="1255930" cy="167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986">
            <a:off x="4986025" y="3713400"/>
            <a:ext cx="1674208" cy="125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1018">
            <a:off x="5140388" y="1103105"/>
            <a:ext cx="1365482" cy="136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510">
            <a:off x="2771920" y="5552053"/>
            <a:ext cx="1187624" cy="89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376">
            <a:off x="2430552" y="1883748"/>
            <a:ext cx="1237548" cy="96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79" y="3012619"/>
            <a:ext cx="952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0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78204"/>
            <a:ext cx="7985712" cy="599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449">
            <a:off x="243185" y="357629"/>
            <a:ext cx="1610738" cy="1141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502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947">
            <a:off x="439467" y="351816"/>
            <a:ext cx="2752061" cy="3749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7" y="5114447"/>
            <a:ext cx="3553625" cy="167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8574"/>
            <a:ext cx="2009662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107">
            <a:off x="5888390" y="1332709"/>
            <a:ext cx="2934356" cy="503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2" y="2446769"/>
            <a:ext cx="1918660" cy="252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04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032">
            <a:off x="7003889" y="500778"/>
            <a:ext cx="1921657" cy="256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783">
            <a:off x="2029030" y="300724"/>
            <a:ext cx="2463949" cy="184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21">
            <a:off x="6226451" y="4543291"/>
            <a:ext cx="2504515" cy="187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17">
            <a:off x="4690081" y="227465"/>
            <a:ext cx="2268823" cy="170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19" y="3262819"/>
            <a:ext cx="1403248" cy="111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4" y="353133"/>
            <a:ext cx="15906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84" y="3717518"/>
            <a:ext cx="2336171" cy="1371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189">
            <a:off x="3643593" y="4565781"/>
            <a:ext cx="2451093" cy="183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064">
            <a:off x="4081505" y="2167508"/>
            <a:ext cx="2541312" cy="190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745">
            <a:off x="246283" y="2388036"/>
            <a:ext cx="2350336" cy="176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66"/>
            <a:ext cx="2774978" cy="208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70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794">
            <a:off x="6417686" y="335908"/>
            <a:ext cx="2483121" cy="186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668">
            <a:off x="6427889" y="2444815"/>
            <a:ext cx="2126023" cy="159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082">
            <a:off x="124134" y="2844291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46308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67" y="4951258"/>
            <a:ext cx="2510654" cy="188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974">
            <a:off x="6014235" y="4450163"/>
            <a:ext cx="2743199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087">
            <a:off x="683442" y="4877747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417">
            <a:off x="285239" y="268248"/>
            <a:ext cx="3114022" cy="233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98" y="343276"/>
            <a:ext cx="2651186" cy="198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6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89679"/>
            <a:ext cx="8597417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Активное участие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проекте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детей дошкольного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ts val="12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возраста.</a:t>
            </a:r>
          </a:p>
          <a:p>
            <a:pPr lvl="0">
              <a:lnSpc>
                <a:spcPts val="12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территории участка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дошкольного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ts val="12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учреждения   природоохранной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зоны для птиц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>
              <a:lnSpc>
                <a:spcPts val="12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экологического сознания у всех участников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ts val="12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проекта.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smtClean="0">
                <a:solidFill>
                  <a:srgbClr val="FF0000"/>
                </a:solidFill>
                <a:latin typeface="Times New Roman"/>
                <a:ea typeface="Times New Roman"/>
              </a:rPr>
              <a:t>Актуальность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проекта:</a:t>
            </a:r>
            <a:endParaRPr lang="ru-RU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304800" algn="just">
              <a:spcAft>
                <a:spcPts val="0"/>
              </a:spcAft>
              <a:tabLst>
                <a:tab pos="3743325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Зимой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 холодное время года птицам трудно прокормиться. От недостатка еды им становится холодно и они погибают. Поэтому мы, взрослые и дети, должны заботиться о птицах подкармливая их. Задача взрослых – воспитать у детей любовь к птицам, желание заботиться о них, вызвать радостные чувства от общения с птицами, от того, что подкармливая птиц можно спасти их от холода и голода; познакомить детей с разными птицами, с их внешним видом и повадками, дать знания о том, чем кормить птиц зимой. 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87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9857"/>
            <a:ext cx="7560840" cy="206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543" y="644500"/>
            <a:ext cx="869470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 –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ориентированный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краткосрочный, семейный,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групповой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дети старшей группы, родители, воспитатели группы.  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Земскова И.В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62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429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Создание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условий для познавательной и творческой активности, положительного эмоционального состояния, развитие нравственных качеств детей через совместную познавательную, продуктивную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трудовую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4039925" cy="2693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76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59011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743325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Проблемы: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indent="270510" algn="just">
              <a:tabLst>
                <a:tab pos="3743325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 настоящее время мало внимание уделяется экологическому воспитанию детей. Ведь именно через природу, через живое можно сформировать у детей нравственные качества, такие как доброта, забота, любовь, сострадание и сочувствие, что необходимо развивать и воспитывать начиная с младшего возраста.</a:t>
            </a:r>
          </a:p>
          <a:p>
            <a:pPr lvl="0" indent="270510" algn="just">
              <a:tabLst>
                <a:tab pos="3743325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Недостаток знаний детей о птицах, в умении подкармливать птиц зимой. </a:t>
            </a:r>
          </a:p>
          <a:p>
            <a:pPr lvl="0" algn="just">
              <a:tabLst>
                <a:tab pos="3743325" algn="l"/>
              </a:tabLst>
            </a:pPr>
            <a:endParaRPr lang="ru-RU" sz="2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374332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Гипотеза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проекта: 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indent="304800" algn="just">
              <a:tabLst>
                <a:tab pos="3743325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Если вместе с детьми заботиться о птицах зимой, у детей появится интерес к ним, чувства доброты, любви и они будут бережнее относится к природе.</a:t>
            </a:r>
          </a:p>
          <a:p>
            <a:pPr lvl="0"/>
            <a:endParaRPr lang="ru-RU" sz="1400" b="1" i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4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9392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743325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Задачи проекта: 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7433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Обучающие: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Познакомить детей с внешним видом птиц и их повадками, роли человека в жизни птиц.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Дать знания о том, что птицам зимой очень трудно, нет еды, которую они сами могли бы добыть.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Объяснить как правильно и чем подкармливать птиц. 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Развивающие: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Развивать нравственные качества, желание заботиться о птицах, трудиться, творить.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Способствовать развитию любознательности, познавательной и творческой активности.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Расширять кругозор и обогащать словарный запас детей, развивать связную речь.</a:t>
            </a:r>
          </a:p>
          <a:p>
            <a:pPr marL="90170">
              <a:spcAft>
                <a:spcPts val="0"/>
              </a:spcAft>
              <a:tabLst>
                <a:tab pos="27051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Воспитательные: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3048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Воспитывать любовь к пернатым, интерес к ним, желание помочь в трудных зимних условиях.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3048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Воспитывать бережное отношение к природе.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3048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Укреплять семейные отношения.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757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14" y="18864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743325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Ожидаемые результаты реализации проекта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304800" algn="l"/>
                <a:tab pos="3743325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Появятся знания у детей о внешнем виде птиц, их различии и повадках.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304800" algn="l"/>
                <a:tab pos="3743325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Развитие у детей познавательной активности,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любознательности, творческих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способностей, коммуникативных навыков.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304800" algn="l"/>
                <a:tab pos="3743325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Привить родителям и детям культуру заботы о птиц, желание помочь в зимний период (изготовление кормушек, подкормка птиц зимой).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304800" algn="l"/>
                <a:tab pos="3743325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Изготовление кормушек родителями и посильная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304800" algn="l"/>
                <a:tab pos="3743325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  помощь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детей в их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изготовлении будет </a:t>
            </a:r>
          </a:p>
          <a:p>
            <a:pPr lvl="0" algn="just">
              <a:spcAft>
                <a:spcPts val="0"/>
              </a:spcAft>
              <a:tabLst>
                <a:tab pos="304800" algn="l"/>
                <a:tab pos="3743325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   способствовать укреплению </a:t>
            </a:r>
          </a:p>
          <a:p>
            <a:pPr lvl="0" algn="just">
              <a:spcAft>
                <a:spcPts val="0"/>
              </a:spcAft>
              <a:tabLst>
                <a:tab pos="304800" algn="l"/>
                <a:tab pos="3743325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   семейных отношений.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057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3850"/>
            <a:ext cx="4284216" cy="4113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908720"/>
            <a:ext cx="87129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</a:t>
            </a:r>
            <a:r>
              <a:rPr lang="ru-RU" sz="2800" dirty="0" smtClean="0"/>
              <a:t>Здравствуйте</a:t>
            </a:r>
          </a:p>
          <a:p>
            <a:r>
              <a:rPr lang="ru-RU" sz="2800" dirty="0" smtClean="0"/>
              <a:t>     дорогие ребята!</a:t>
            </a:r>
          </a:p>
          <a:p>
            <a:endParaRPr lang="ru-RU" dirty="0" smtClean="0"/>
          </a:p>
          <a:p>
            <a:r>
              <a:rPr lang="ru-RU" sz="2400" dirty="0" smtClean="0"/>
              <a:t>    Пишут зимующие в вашем </a:t>
            </a:r>
          </a:p>
          <a:p>
            <a:r>
              <a:rPr lang="ru-RU" sz="2400" dirty="0" smtClean="0"/>
              <a:t>крае птицы. </a:t>
            </a:r>
          </a:p>
          <a:p>
            <a:r>
              <a:rPr lang="ru-RU" sz="2400" dirty="0" smtClean="0"/>
              <a:t>   Мы знаем, что вы, юные </a:t>
            </a:r>
          </a:p>
          <a:p>
            <a:r>
              <a:rPr lang="ru-RU" sz="2400" dirty="0" smtClean="0"/>
              <a:t>экологи, всё знаете, всё </a:t>
            </a:r>
          </a:p>
          <a:p>
            <a:r>
              <a:rPr lang="ru-RU" sz="2400" dirty="0" smtClean="0"/>
              <a:t>умеете, у Вас доброе сердце.</a:t>
            </a:r>
          </a:p>
          <a:p>
            <a:r>
              <a:rPr lang="ru-RU" sz="2400" smtClean="0"/>
              <a:t>Очень </a:t>
            </a:r>
            <a:r>
              <a:rPr lang="ru-RU" sz="2400" dirty="0" smtClean="0"/>
              <a:t>просим разрешить </a:t>
            </a:r>
          </a:p>
          <a:p>
            <a:r>
              <a:rPr lang="ru-RU" sz="2400" dirty="0" smtClean="0"/>
              <a:t>наши сомнения: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- Куда нам лететь, когда настанут холода?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- Поможете ли Вы нам, пичугам, пережить эту холодную зиму?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999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136903" cy="3166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/>
              <a:t>«Пусть зима будет доброй для пернатых друзей»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3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ДЕВИЗ СПАСАТЕЛЕЙ:</a:t>
            </a:r>
            <a:endParaRPr lang="ru-RU" sz="4400" i="1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</TotalTime>
  <Words>558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«птичья столовая»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«Пусть зима будет доброй для пернатых друзей»</vt:lpstr>
      <vt:lpstr>Наша эмблема: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«птичья столовая»</dc:title>
  <dc:creator>Инна</dc:creator>
  <cp:lastModifiedBy>Инна</cp:lastModifiedBy>
  <cp:revision>26</cp:revision>
  <dcterms:created xsi:type="dcterms:W3CDTF">2014-02-19T07:35:49Z</dcterms:created>
  <dcterms:modified xsi:type="dcterms:W3CDTF">2016-01-18T12:01:41Z</dcterms:modified>
</cp:coreProperties>
</file>