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8" r:id="rId12"/>
    <p:sldId id="269" r:id="rId13"/>
    <p:sldId id="266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735E3A-4A1D-4AB6-8F5D-CE65DA514B08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CBC862-84EE-472A-9752-41F9AA998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70 лет Великой Победе: помним, чтим, гордимся! :: Новости :: ТВ Центр - Официальный сайт телекомпани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17" r="8835"/>
          <a:stretch/>
        </p:blipFill>
        <p:spPr bwMode="auto">
          <a:xfrm>
            <a:off x="-372" y="0"/>
            <a:ext cx="9144000" cy="6825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1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5040560" cy="20608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«Шифровка»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276872"/>
            <a:ext cx="55446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ВГК</a:t>
            </a:r>
          </a:p>
          <a:p>
            <a:pPr algn="ctr"/>
            <a:r>
              <a:rPr lang="ru-RU" sz="4400" dirty="0" smtClean="0"/>
              <a:t>ГКО</a:t>
            </a:r>
            <a:br>
              <a:rPr lang="ru-RU" sz="4400" dirty="0" smtClean="0"/>
            </a:br>
            <a:r>
              <a:rPr lang="ru-RU" sz="4400" dirty="0" smtClean="0"/>
              <a:t>ПВО</a:t>
            </a:r>
            <a:br>
              <a:rPr lang="ru-RU" sz="4400" dirty="0" smtClean="0"/>
            </a:br>
            <a:r>
              <a:rPr lang="ru-RU" sz="4400" dirty="0" smtClean="0"/>
              <a:t>ПТО</a:t>
            </a:r>
            <a:br>
              <a:rPr lang="ru-RU" sz="4400" dirty="0" smtClean="0"/>
            </a:br>
            <a:r>
              <a:rPr lang="ru-RU" sz="4400" dirty="0" smtClean="0"/>
              <a:t>ПТР</a:t>
            </a:r>
            <a:br>
              <a:rPr lang="ru-RU" sz="4400" dirty="0" smtClean="0"/>
            </a:br>
            <a:r>
              <a:rPr lang="ru-RU" sz="4400" dirty="0" smtClean="0"/>
              <a:t>БМ</a:t>
            </a:r>
            <a:endParaRPr lang="ru-RU" sz="4400" dirty="0"/>
          </a:p>
        </p:txBody>
      </p:sp>
      <p:pic>
        <p:nvPicPr>
          <p:cNvPr id="4" name="Рисунок 3" descr="Все для фотошоп - Скачать бесплатно шаблоны для фотошоп, картинки, обои, иконки, рисунки, клипарты, шаблоны для сайт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0912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70 лет Великой Победе: помним, чтим, гордимся! :: Новости :: ТВ Центр - Официальный сайт телекомпани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17" r="8835"/>
          <a:stretch/>
        </p:blipFill>
        <p:spPr bwMode="auto">
          <a:xfrm>
            <a:off x="179512" y="260648"/>
            <a:ext cx="2844180" cy="2122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Обои Памятники БМ-13Н Катюша Города Фото 307959"/>
          <p:cNvPicPr>
            <a:picLocks noChangeAspect="1" noChangeArrowheads="1"/>
          </p:cNvPicPr>
          <p:nvPr/>
        </p:nvPicPr>
        <p:blipFill>
          <a:blip r:embed="rId2" cstate="print"/>
          <a:srcRect r="209" b="5249"/>
          <a:stretch>
            <a:fillRect/>
          </a:stretch>
        </p:blipFill>
        <p:spPr bwMode="auto">
          <a:xfrm>
            <a:off x="539552" y="1175772"/>
            <a:ext cx="8208912" cy="549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188640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БОЕВАЯ МАШИНА  - 13</a:t>
            </a:r>
          </a:p>
          <a:p>
            <a:pPr algn="ctr"/>
            <a:r>
              <a:rPr lang="ru-RU" sz="3200" b="1" dirty="0" smtClean="0"/>
              <a:t>БМ -13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M-13 Katyusha image - Spring: 1944 Game - Mod 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7619">
            <a:off x="323528" y="404664"/>
            <a:ext cx="5905500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Bburago Игрушка модель 1:24 BB Машина BMW Z4, купить в Москве - Пульс цен"/>
          <p:cNvPicPr>
            <a:picLocks noChangeAspect="1" noChangeArrowheads="1"/>
          </p:cNvPicPr>
          <p:nvPr/>
        </p:nvPicPr>
        <p:blipFill>
          <a:blip r:embed="rId3" cstate="print"/>
          <a:srcRect t="9450" r="3138" b="7076"/>
          <a:stretch>
            <a:fillRect/>
          </a:stretch>
        </p:blipFill>
        <p:spPr bwMode="auto">
          <a:xfrm rot="177809">
            <a:off x="4355976" y="3501008"/>
            <a:ext cx="4608512" cy="318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се для фотошоп - Скачать бесплатно шаблоны для фотошоп, картинки, обои, иконки, рисунки, клипарты, шаблоны для сайт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37112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ортфолио lina0486: Ноты и скрипичный ключ"/>
          <p:cNvPicPr>
            <a:picLocks noChangeAspect="1" noChangeArrowheads="1"/>
          </p:cNvPicPr>
          <p:nvPr/>
        </p:nvPicPr>
        <p:blipFill>
          <a:blip r:embed="rId2" cstate="print"/>
          <a:srcRect r="1721" b="8021"/>
          <a:stretch>
            <a:fillRect/>
          </a:stretch>
        </p:blipFill>
        <p:spPr bwMode="auto">
          <a:xfrm>
            <a:off x="1" y="-32724"/>
            <a:ext cx="9144000" cy="7134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«Герои Великой Отечественной войны»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улица Панфилова (вуліца Панфілава) в Минске - Vulica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160240" cy="2805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8" name="Picture 4" descr="Маэстро Activity ЖЖ Важского кр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96752"/>
            <a:ext cx="219687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0" name="Picture 6" descr="Александр Матросов - Герои Советского Союза - Фото по истор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2232248" cy="2767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2" name="Picture 8" descr="Фотографии Зоя Космодемьянска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501008"/>
            <a:ext cx="2048955" cy="2817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9512" y="407707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И.В. Панфилов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3861048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Н.Ф. Гастелло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638132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Зоя Космодемьянская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63813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Александр Матросов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54868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00392" y="548680"/>
            <a:ext cx="720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43809" y="2852936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2780928"/>
            <a:ext cx="792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Новости города Одинцово и Одинцов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751812" cy="3312368"/>
          </a:xfrm>
          <a:prstGeom prst="rect">
            <a:avLst/>
          </a:prstGeom>
          <a:noFill/>
        </p:spPr>
      </p:pic>
      <p:pic>
        <p:nvPicPr>
          <p:cNvPr id="37892" name="Picture 4" descr="Мемориал. . Сайт памяти наших любимых и близких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484276" cy="3312368"/>
          </a:xfrm>
          <a:prstGeom prst="rect">
            <a:avLst/>
          </a:prstGeom>
          <a:noFill/>
        </p:spPr>
      </p:pic>
      <p:pic>
        <p:nvPicPr>
          <p:cNvPr id="4" name="Picture 2" descr="F:\Документы\Белозерова\321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068960"/>
            <a:ext cx="2232248" cy="3194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3645024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С. </a:t>
            </a:r>
            <a:r>
              <a:rPr lang="ru-RU" dirty="0" err="1" smtClean="0"/>
              <a:t>Бирюзов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48265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Ф.А. Полетаев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6309320"/>
            <a:ext cx="223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П.С. </a:t>
            </a:r>
            <a:r>
              <a:rPr lang="ru-RU" dirty="0" err="1" smtClean="0"/>
              <a:t>Игашов</a:t>
            </a:r>
            <a:endParaRPr lang="ru-RU" dirty="0"/>
          </a:p>
        </p:txBody>
      </p:sp>
      <p:pic>
        <p:nvPicPr>
          <p:cNvPr id="37898" name="Picture 10" descr="Слон Дмитрий Тарасов краткая биография + фото (Dmitriy Tarasov short biography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068960"/>
            <a:ext cx="2160240" cy="3145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44009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Д.В. Тарасов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76672"/>
            <a:ext cx="22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260648"/>
            <a:ext cx="504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1881" y="2636912"/>
            <a:ext cx="792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8025" y="2636912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70 лет Великой Победе: помним, чтим, гордимся! :: Новости :: ТВ Центр - Официальный сайт телекомпани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17" r="8835"/>
          <a:stretch/>
        </p:blipFill>
        <p:spPr bwMode="auto">
          <a:xfrm>
            <a:off x="-373" y="0"/>
            <a:ext cx="91878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1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роника событий - Библиотека г. Черемх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76864" cy="5986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060848"/>
            <a:ext cx="7704856" cy="39384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Интеллектуальная </a:t>
            </a:r>
            <a:r>
              <a:rPr lang="ru-RU" sz="4400" b="1" dirty="0" smtClean="0"/>
              <a:t>игра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«Знаем. Помним. Гордимся»</a:t>
            </a:r>
            <a:endParaRPr lang="ru-RU" sz="4400" b="1" dirty="0" smtClean="0"/>
          </a:p>
        </p:txBody>
      </p:sp>
      <p:pic>
        <p:nvPicPr>
          <p:cNvPr id="4" name="Рисунок 3" descr="Все для фотошоп - Скачать бесплатно шаблоны для фотошоп, картинки, обои, иконки, рисунки, клипарты, шаблоны для сайт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97152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70 лет Великой Победе: помним, чтим, гордимся! :: Новости :: ТВ Центр - Официальный сайт телекомпани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17" r="8835"/>
          <a:stretch/>
        </p:blipFill>
        <p:spPr bwMode="auto">
          <a:xfrm>
            <a:off x="179512" y="188640"/>
            <a:ext cx="2844180" cy="2122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I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ТУР </a:t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«История  Великой Отечественной войны в датах»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04864"/>
            <a:ext cx="2808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22 июня 1941г.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21328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 июля 1943г.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35010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 мая 1945г.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42899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27 января 1944г.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35010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 мая 1945г.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486916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 июня 1944г.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22048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19 ноября 1942г.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285293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2852936"/>
            <a:ext cx="648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278092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4211958" y="4077072"/>
            <a:ext cx="720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1601" y="4005064"/>
            <a:ext cx="1008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7" y="4077072"/>
            <a:ext cx="720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4067943" y="5445224"/>
            <a:ext cx="54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7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II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ТУР </a:t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«Битвы и сражения</a:t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 Великой Отечественной войны »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28801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Оборона Брестской крепости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1700809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Сталинградская битва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3573016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Берлинская</a:t>
            </a:r>
          </a:p>
          <a:p>
            <a:pPr algn="ctr"/>
            <a:r>
              <a:rPr lang="ru-RU" sz="2800" dirty="0" smtClean="0"/>
              <a:t>операция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645025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Смоленское сражение.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6450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Курская битва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44522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Оборона Севастополя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1700809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Битва</a:t>
            </a:r>
          </a:p>
          <a:p>
            <a:pPr algn="ctr"/>
            <a:r>
              <a:rPr lang="ru-RU" sz="2800" dirty="0" smtClean="0"/>
              <a:t> за Москву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306896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708921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2708921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4283968" y="4365103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4653137"/>
            <a:ext cx="86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4581129"/>
            <a:ext cx="72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1619672" y="5805264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7</a:t>
            </a:r>
            <a:endParaRPr lang="ru-RU" sz="3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5373216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Оборона Киева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5877272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8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64896" cy="77809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тур  «Полководцы Победы»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Жуков Георгий Константинович би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2088232" cy="2759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PDA.SXNAROD.COM: Первые воспоминания"/>
          <p:cNvPicPr>
            <a:picLocks noChangeAspect="1" noChangeArrowheads="1"/>
          </p:cNvPicPr>
          <p:nvPr/>
        </p:nvPicPr>
        <p:blipFill>
          <a:blip r:embed="rId3" cstate="print"/>
          <a:srcRect r="3720" b="11853"/>
          <a:stretch>
            <a:fillRect/>
          </a:stretch>
        </p:blipFill>
        <p:spPr bwMode="auto">
          <a:xfrm>
            <a:off x="3851920" y="908720"/>
            <a:ext cx="175019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6" descr="NewzMix - ПЯТЬ ФРОНТОВ МАРШАЛА КОНЕ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956725"/>
            <a:ext cx="1872208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4" name="Picture 8" descr="Константин Константинович (Ксаверьевич) Рокоссовский Konstantin Konstantinovich (Ksaverevich) Rokossovskii - Маршалы Великой О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861048"/>
            <a:ext cx="204989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6" name="Picture 10" descr="Гаубица Самбука. . 21.b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789040"/>
            <a:ext cx="167085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3789040"/>
            <a:ext cx="18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Г.К. Жуков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3429000"/>
            <a:ext cx="257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С.М. </a:t>
            </a:r>
            <a:r>
              <a:rPr lang="ru-RU" sz="2400" b="1" dirty="0" err="1" smtClean="0"/>
              <a:t>Буденый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1" y="3429000"/>
            <a:ext cx="172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И.С. </a:t>
            </a:r>
            <a:r>
              <a:rPr lang="ru-RU" sz="2400" b="1" dirty="0"/>
              <a:t>К</a:t>
            </a:r>
            <a:r>
              <a:rPr lang="ru-RU" sz="2400" b="1" dirty="0" smtClean="0"/>
              <a:t>онев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63093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К.К. </a:t>
            </a:r>
            <a:r>
              <a:rPr lang="ru-RU" sz="2400" b="1" dirty="0" err="1" smtClean="0"/>
              <a:t>Рокосовский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6309320"/>
            <a:ext cx="331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К.П. Пономаренко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119675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1" y="1052736"/>
            <a:ext cx="504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68145" y="1052736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4293096"/>
            <a:ext cx="792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4149080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9412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«Непобедимая и легендарная»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Винтовка Мосина-Нагана образца 1891 года - 21 Марта 2009 - 3v-Sovi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540965" cy="2429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Молодежный"/>
          <p:cNvPicPr>
            <a:picLocks noChangeAspect="1" noChangeArrowheads="1"/>
          </p:cNvPicPr>
          <p:nvPr/>
        </p:nvPicPr>
        <p:blipFill>
          <a:blip r:embed="rId3" cstate="print"/>
          <a:srcRect b="6839"/>
          <a:stretch>
            <a:fillRect/>
          </a:stretch>
        </p:blipFill>
        <p:spPr bwMode="auto">
          <a:xfrm>
            <a:off x="5076056" y="1412776"/>
            <a:ext cx="3600400" cy="2426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Ручной пулемет РПД - Пулеметы - СТРЕЛКОВОЕ ОРУЖИЕ - Оружейный арсенал - МОЩЬ СОВРЕМЕННОГО ОРУЖ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933056"/>
            <a:ext cx="3456384" cy="2312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400506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Винтовка </a:t>
            </a:r>
            <a:r>
              <a:rPr lang="ru-RU" sz="2400" b="1" dirty="0" err="1" smtClean="0"/>
              <a:t>Мосина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400506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Пулемет «Максим»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638132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Пулемет </a:t>
            </a:r>
            <a:r>
              <a:rPr lang="ru-RU" sz="2400" b="1" dirty="0" err="1" smtClean="0"/>
              <a:t>Дягтерёва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7728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1959" y="1556792"/>
            <a:ext cx="510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2051720" y="5157192"/>
            <a:ext cx="79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редний танк Т-34. . Вся правда о прославленном танке. . &quot; Net23.INFO - Локальный портал сети FTTB Билайн"/>
          <p:cNvPicPr>
            <a:picLocks noChangeAspect="1" noChangeArrowheads="1"/>
          </p:cNvPicPr>
          <p:nvPr/>
        </p:nvPicPr>
        <p:blipFill>
          <a:blip r:embed="rId2" cstate="print"/>
          <a:srcRect r="1958" b="6981"/>
          <a:stretch>
            <a:fillRect/>
          </a:stretch>
        </p:blipFill>
        <p:spPr bwMode="auto">
          <a:xfrm>
            <a:off x="2771800" y="188640"/>
            <a:ext cx="3903282" cy="2694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Картинка ис-3, руины, 3, война, танк, ис, выстрел 2560x1440,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15552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МОДЕЛЬ АВТОМОБИЛЯ HIMOTO ТРАГГИ 1 8 ZIEGE MEGAE 8 XTL BRUSHL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3970023" cy="2629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020272" y="270892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16530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Танк КВ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630932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Танк ИС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26064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2780928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285293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Танк Т-34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ликая Отечественная Война 1941 - 1945 гг. : Группа по интересам : Однокласс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339178" cy="297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Авиационный портал 2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4248470" cy="2824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Самолет По-2 &quot; uCrazy.ru - Источник Хорошего Настро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01008"/>
            <a:ext cx="388817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92280" y="980728"/>
            <a:ext cx="122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Ил -2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63813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 -16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630932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 -2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105273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9" y="2780928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4289" y="2780928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185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 I ТУР  «История  Великой Отечественной войны в датах»</vt:lpstr>
      <vt:lpstr> II ТУР  «Битвы и сражения   Великой Отечественной войны »</vt:lpstr>
      <vt:lpstr>III тур  «Полководцы Победы»</vt:lpstr>
      <vt:lpstr>IV ТУР «Непобедимая и легендарная»</vt:lpstr>
      <vt:lpstr>Слайд 8</vt:lpstr>
      <vt:lpstr>Слайд 9</vt:lpstr>
      <vt:lpstr>ЗАДАНИЕ «Шифровка»</vt:lpstr>
      <vt:lpstr>Слайд 11</vt:lpstr>
      <vt:lpstr>Слайд 12</vt:lpstr>
      <vt:lpstr>Слайд 13</vt:lpstr>
      <vt:lpstr>V ТУР  «Герои Великой Отечественной войны»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Пользователь2</dc:creator>
  <cp:lastModifiedBy>Пользователь2</cp:lastModifiedBy>
  <cp:revision>13</cp:revision>
  <dcterms:created xsi:type="dcterms:W3CDTF">2015-05-07T02:18:13Z</dcterms:created>
  <dcterms:modified xsi:type="dcterms:W3CDTF">2016-01-22T05:26:08Z</dcterms:modified>
</cp:coreProperties>
</file>