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8" r:id="rId3"/>
    <p:sldId id="256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F9C5599-D0E7-4D72-9BB4-28C31588D343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7DE5700-244D-42AF-8B0F-938337F659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foma.ru/luka-voyno-yasenetskiy-180314.html" TargetMode="External"/><Relationship Id="rId2" Type="http://schemas.openxmlformats.org/officeDocument/2006/relationships/hyperlink" Target="https://yandex.ru/images/search?img_url=http://www.playcast.ru/uploads/2014/10/07/10122676.jpg&amp;text=&#1082;&#1072;&#1088;&#1090;&#1080;&#1085;&#1082;&#1072;%20&#1095;&#1090;&#1086;%20&#1090;&#1072;&#1082;&#1086;&#1077;%20&#1074;&#1089;&#1090;&#1088;&#1077;&#1095;&#1072;&amp;redircnt=1429946048.1&amp;noreask=1&amp;pos=7&amp;rpt=simage&amp;lr=213&amp;family=yes&amp;uinfo=sw-1366-sh-768-ww-1345-wh-633-pd-1-wp-16x9_1366x768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andex.ru/images/search?img_url=http://alternews.com/wp-content/uploads/2013/10/71360850-1.jpg&amp;uinfo=sw-1366-sh-768-ww-1345-wh-633-pd-1-wp-16x9_1366x768&amp;_=1430813652781&amp;p=3&amp;text=&#1082;&#1072;&#1088;&#1090;&#1080;&#1085;&#1082;&#1072;%20&#1057;&#1086;&#1074;&#1077;&#1089;&#1090;&#1100;&amp;redircnt=1430813608.1&amp;noreask=1&amp;pos=112&amp;rpt=simage&amp;lr=213&amp;family=yes&amp;pin=1" TargetMode="External"/><Relationship Id="rId4" Type="http://schemas.openxmlformats.org/officeDocument/2006/relationships/hyperlink" Target="https://yandex.ru/images/search?img_url=http://iys.inonu.edu.tr/webpanel/dosyalar/473/image/norolojisozluk.jpg&amp;uinfo=sw-1366-sh-768-ww-1345-wh-633-pd-1-wp-16x9_1366x768&amp;text=&#1082;&#1072;&#1088;&#1090;&#1080;&#1085;&#1082;&#1072;%20&#1084;&#1086;&#1079;&#1075;-&#1091;&#1084;&amp;redircnt=1430813218.1&amp;noreask=1&amp;pos=6&amp;rpt=simage&amp;lr=213&amp;family=y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683495"/>
          </a:xfrm>
        </p:spPr>
        <p:txBody>
          <a:bodyPr/>
          <a:lstStyle/>
          <a:p>
            <a:r>
              <a:rPr lang="ru-RU" dirty="0" smtClean="0"/>
              <a:t>САМАЯ ГЛАВНАЯ ВСТРЕЧА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</a:t>
            </a:r>
            <a:r>
              <a:rPr lang="ru-RU" dirty="0" err="1" smtClean="0"/>
              <a:t>Стойкина</a:t>
            </a:r>
            <a:r>
              <a:rPr lang="ru-RU" dirty="0" smtClean="0"/>
              <a:t> Л.А.</a:t>
            </a:r>
          </a:p>
          <a:p>
            <a:r>
              <a:rPr lang="ru-RU" dirty="0" smtClean="0"/>
              <a:t>                                     ГБОУ Школа 814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76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/>
              <a:t>Православная культура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73578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442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4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s://yandex.ru/images/search?img_url=http%3A%2F%2Fwww.playcast.ru%2Fuploads%2F2014%2F10%2F07%2F10122676.jpg&amp;text=картинка%20что%20такое%20встреча&amp;redircnt=1429946048.1&amp;noreask=1&amp;pos=7&amp;rpt=simage&amp;lr=213&amp;family=yes&amp;uinfo=sw-1366-sh-768-ww-1345-wh-633-pd-1-wp-16x9_1366x768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3"/>
              </a:rPr>
              <a:t>http://foma.ru/luka-voyno-yasenetskiy-180314.html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4"/>
              </a:rPr>
              <a:t>https://yandex.ru/images/search?img_url=http%3A%2F%2Fiys.inonu.edu.tr%2Fwebpanel%2Fdosyalar%2F473%2Fimage%2Fnorolojisozluk.jpg&amp;uinfo=sw-1366-sh-768-ww-1345-wh-633-pd-1-wp-16x9_1366x768&amp;text=картинка%20мозг-ум&amp;redircnt=1430813218.1&amp;noreask=1&amp;pos=6&amp;rpt=simage&amp;lr=213&amp;family=yes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5"/>
              </a:rPr>
              <a:t>https://yandex.ru/images/search?img_url=http%3A%2F%2Falternews.com%2Fwp-content%2Fuploads%2F2013%2F10%2F71360850-1.jpg&amp;uinfo=sw-1366-sh-768-ww-1345-wh-633-pd-1-wp-16x9_1366x768&amp;_=1430813652781&amp;p=3&amp;text=картинка%20Совесть&amp;redircnt=1430813608.1&amp;noreask=1&amp;pos=112&amp;rpt=simage&amp;lr=213&amp;family=yes&amp;pin=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smtClean="0"/>
              <a:t>Встреча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1484784"/>
            <a:ext cx="66579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237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486600" cy="1440159"/>
          </a:xfrm>
        </p:spPr>
        <p:txBody>
          <a:bodyPr>
            <a:noAutofit/>
          </a:bodyPr>
          <a:lstStyle/>
          <a:p>
            <a:r>
              <a:rPr lang="ru-RU" sz="3600" cap="all" dirty="0"/>
              <a:t>СВЯТИТЕЛЬ ЛУКА (ВОЙНО-ЯСЕНЕЦКИЙ) — ПРОФЕССОР, ВРАЧ, </a:t>
            </a:r>
            <a:r>
              <a:rPr lang="ru-RU" sz="3600" cap="all" dirty="0" smtClean="0"/>
              <a:t>АРХИЕПИСКОП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19612"/>
            <a:ext cx="6096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864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/>
              <a:t>                                       Мозг – ум?       </a:t>
            </a:r>
            <a:br>
              <a:rPr lang="ru-RU" sz="4000" dirty="0" smtClean="0"/>
            </a:br>
            <a:r>
              <a:rPr lang="ru-RU" sz="4000" dirty="0"/>
              <a:t> </a:t>
            </a:r>
            <a:r>
              <a:rPr lang="ru-RU" sz="4000" dirty="0" smtClean="0"/>
              <a:t> Сердце – любовь?                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2046" y="2132856"/>
            <a:ext cx="386442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132856"/>
            <a:ext cx="4415854" cy="331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645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СОВЕСТЬ – что это?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7970" y="2594451"/>
            <a:ext cx="3528060" cy="253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879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Совесть – это голос Бога в душе человека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1630" y="1649571"/>
            <a:ext cx="5920740" cy="442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979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91264" cy="1224136"/>
          </a:xfrm>
        </p:spPr>
        <p:txBody>
          <a:bodyPr>
            <a:noAutofit/>
          </a:bodyPr>
          <a:lstStyle/>
          <a:p>
            <a:r>
              <a:rPr lang="ru-RU" sz="2800" dirty="0"/>
              <a:t>И. Е. Репин. Гришина милостыня. (Девочка, просящая </a:t>
            </a:r>
            <a:r>
              <a:rPr lang="ru-RU" sz="2800" dirty="0" smtClean="0"/>
              <a:t>милостыню) 1889 </a:t>
            </a:r>
            <a:r>
              <a:rPr lang="ru-RU" sz="2800" dirty="0"/>
              <a:t>г.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2296043"/>
            <a:ext cx="53979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2625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есть Любовь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687" y="1600200"/>
            <a:ext cx="36066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453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Отношение Бога к человеку</a:t>
            </a: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317799"/>
            <a:ext cx="4038600" cy="309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2276872"/>
            <a:ext cx="3148782" cy="314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049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408</TotalTime>
  <Words>82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САМАЯ ГЛАВНАЯ ВСТРЕЧА</vt:lpstr>
      <vt:lpstr>Встреча</vt:lpstr>
      <vt:lpstr>СВЯТИТЕЛЬ ЛУКА (ВОЙНО-ЯСЕНЕЦКИЙ) — ПРОФЕССОР, ВРАЧ, АРХИЕПИСКОП</vt:lpstr>
      <vt:lpstr>                                       Мозг – ум?          Сердце – любовь?                </vt:lpstr>
      <vt:lpstr>СОВЕСТЬ – что это?</vt:lpstr>
      <vt:lpstr>Совесть – это голос Бога в душе человека</vt:lpstr>
      <vt:lpstr>И. Е. Репин. Гришина милостыня. (Девочка, просящая милостыню) 1889 г. </vt:lpstr>
      <vt:lpstr>Бог есть Любовь</vt:lpstr>
      <vt:lpstr>Отношение Бога к человеку</vt:lpstr>
      <vt:lpstr>Православная культура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Лора</cp:lastModifiedBy>
  <cp:revision>12</cp:revision>
  <dcterms:created xsi:type="dcterms:W3CDTF">2015-04-25T07:15:31Z</dcterms:created>
  <dcterms:modified xsi:type="dcterms:W3CDTF">2016-02-07T07:41:16Z</dcterms:modified>
</cp:coreProperties>
</file>