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77" r:id="rId9"/>
    <p:sldId id="263" r:id="rId10"/>
    <p:sldId id="278" r:id="rId11"/>
    <p:sldId id="273" r:id="rId12"/>
    <p:sldId id="264" r:id="rId13"/>
    <p:sldId id="279" r:id="rId14"/>
    <p:sldId id="265" r:id="rId15"/>
    <p:sldId id="266" r:id="rId16"/>
    <p:sldId id="267" r:id="rId17"/>
    <p:sldId id="268" r:id="rId18"/>
    <p:sldId id="280" r:id="rId19"/>
    <p:sldId id="281" r:id="rId20"/>
    <p:sldId id="282" r:id="rId21"/>
    <p:sldId id="275" r:id="rId22"/>
    <p:sldId id="276" r:id="rId23"/>
    <p:sldId id="272" r:id="rId24"/>
    <p:sldId id="269" r:id="rId25"/>
    <p:sldId id="270" r:id="rId26"/>
    <p:sldId id="274" r:id="rId27"/>
    <p:sldId id="271" r:id="rId28"/>
    <p:sldId id="25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F9CB11-0038-4EF3-9856-14FECB3295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38400-F30A-44EC-9406-C77D2FFAE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271E2-D738-4134-9861-97222BC89C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A1FE-1200-4690-8401-6B33AB855E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CE35-F43C-477E-91EF-85BA867B5D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BF7B-968A-44B6-87E9-A7306846E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BC3F-C2B9-40E7-A2A1-8BF3B9C238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9A387-21EF-456E-9EDA-9253C1FB8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E0CB3-B53F-41D9-9AAB-5731218C3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FD665-D2FB-4124-93BE-2CAA1586E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FF334-BA01-467F-ACAB-FC27C31AE5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C5F4D-79F5-4358-B02E-970965E211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5C2B-57D7-42BF-B2C3-6491CB116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CD0B0-40BF-4633-923C-3FF13E8E70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00BF8-C4E9-4B97-AEE6-837BFB6A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13DF-D481-4A33-99BF-809B608FD3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1088-DED8-44BF-819E-B4D9553EA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2EBB-8FAC-4067-92C4-219324C46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C482F-B10E-48FE-8F7E-374A485F6B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125B-3219-4385-A7EC-58A98D28EB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63AAD-7F1A-41A3-AEEF-BB241AC277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235E-5B94-4920-9F8C-0CED965ED6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792E18-CBE9-47D8-B2E9-094E6D107AA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50907B-0D13-4AA5-A756-08258F5E32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697"/>
            <a:ext cx="7772400" cy="1872208"/>
          </a:xfrm>
          <a:ln/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Авторская психологическая разработка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коррекционно-развивающих занятий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комбинаторного типа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обучающихся 1-4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6992"/>
            <a:ext cx="6400800" cy="3240360"/>
          </a:xfrm>
          <a:ln/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«Искусство учения и общения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младшего школьника»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–составители: педагог – психолог Е.Г. Крытова, МБОУ«СОШ №  9», педагог – психолог Л.В. Медведева, МБОУ «СОШ № 5»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177281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Программно‑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методическое обеспечение: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51920" y="260648"/>
            <a:ext cx="5292080" cy="659735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разработана на основе методического пособия Р.Д.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«»Психологические особенности социализации детей с задержкой психического развития», из которой авторы взяли методы работы с детьми с задержкой психического развития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основании разработанных методов Р.Д.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учащиеся данной категории были разделены на 4 возрастные группы. Для каждой возрастной группы был разработан блок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развивающей программы, с учетом возрастных особенностей обучающихся.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Home\Desktop\children_with_mental_retar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6642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Программно‑методическое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обеспечение: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разработке занятий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развивающей программы были использованы методические пособия Ю.Ю Барановой «Программа коррекционной работы. Рекомендации по разработке. Начальная школа», Т.А.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Аржакаева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Вачков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программа развивающих занятий  с 1 по 4 класс «Психологическая азбука».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84984"/>
            <a:ext cx="2304256" cy="3384376"/>
          </a:xfrm>
          <a:prstGeom prst="rect">
            <a:avLst/>
          </a:prstGeom>
          <a:noFill/>
        </p:spPr>
      </p:pic>
      <p:pic>
        <p:nvPicPr>
          <p:cNvPr id="3075" name="Picture 3" descr="C:\Users\Home\Desktop\120_less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4482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– психолог,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логопед,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завуч координатор,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медицинский работник (фельдшер),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 начальных классов,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 дополнительного образования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и формы работы: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179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1.Арт- терапия (свободное и тематическое рисование);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3.Драматизация (разыгрывание различных ситуаций);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4.Элементы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5.Психогимнастика (этюды с выражением различных эмоций);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6.Телесно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оретированные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техники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психомышечная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релаксация);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7.Моделирование и анализ проблемных ситуаций;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8.Групповая дискуссия;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9.Ассоциативные методики;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10.Проективные методы вербального и рисуночного типа;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Прогнозируемый результат: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формирование позитивного эмоционального отношения к учебной деятельности, осознание новых социальных ролей; обучение эффективным способам взаимодействия; развитие уверенности в себе и своих учебных возможностях. Успешной социализацией является, интерес к сверстникам, направленность на сотрудничество в коллективных мероприятиях,  повышение самостоятельности при выполнении заданий, как на уроке, так и во внеурочной деятельности, подчинение общим правилам образовательного процесса.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программы: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36712"/>
            <a:ext cx="8715436" cy="602128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блок – 1 класс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Начальный этап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развивающей программы по адаптации учащихся с ОВЗ и детей с низким уровнем адаптации и учебной мотивации. Формирование групп.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блок – 2 - 3 класс.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Промежуточный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развивающей программы. Коррекция эмоциональной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депривации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младших школьников с ОВЗ. Личностно - ориентированная коррекция внешне выраженных негативных эмоций детей.  (Явления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склонность детей к агрессии, аффективные реакции). </a:t>
            </a:r>
          </a:p>
          <a:p>
            <a:pPr algn="just"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группа - коррекционная работа детей с ЗПР и низким уровнем регулятивных УУД;</a:t>
            </a:r>
          </a:p>
          <a:p>
            <a:pPr algn="just"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группа -коррекция детей с СДВГ.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блок – 4 класс.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Итоговый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развивающей работы.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педагогическая коррекционную работа с детьми обеих вышеназванных групп. Коррекция личностной и  коммуникативной сферы. Формирование коммуникативных навыков, умение сотрудничать, и работать в коллективе.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4 блок.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условий благоприятствующие социализации детей с ОВЗ. Взаимодействие с родителями, данной категории учащихся и учителей начальной школы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Этапы реализации программы: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5929354"/>
          </a:xfr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Стартовая диагностика учащихся 1 класса. Выявление учащихся нуждающихся в повышенном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педагогическом внимании (Обучающиеся с ОВЗ, с низким уровнем адаптации и мотивации к школе). Формирование групп. Начальный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развивающей работы. (25 занятий в год). « Курс комплексного развития младшего школьника».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часть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развивающей программы. 2- 3 класс.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Занятия с детьми по группам: группа - учащиеся с ЗПР; группа - учащиеся с СДВГ.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(Внедрение программы по календарно – тематическому плану). Промежуточная диагностика, позволяющая отследить уровень формирования УУД. (25 занятий в год с обучающимися с ЗПР и 17 занятий с обучающимися имеющими диагноз СДВГ)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этап. 3.1.Заключительный этап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развивающей программы 4 класс.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Объеденение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групп: группы детей ЗПР и СДВГ) Подведение итогов. Итоговая диагностика. (21 занятие в год) «Уроки в общения»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Общая характеристика курса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развивающих занятий с низким уровнем познавательных процессов, с детьми с ОВЗ и низким уровнем адаптации к школе.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«Курс комплексного развития младшего школьника», являясь принципиально новой для начального образования, предполагает и кардинально иные по сравнению с традиционными подходы к отбору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содержанияформ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занятий, к их структурированию.  В занятия добавлены упражнения и сказки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Вачкова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И.В.(психологическая азбука – 1-3 класс). Уделяется внимание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(динамические упражнения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Дереклеевой.Е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второго и третьего года коррекционно-развивающих занятий с детьми с низким уровнем развития познавательных процессов, детьми с ОВЗ и проблем социализации учащихся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данных программ педагог-психолог может решать задачи психолого-педагогического сопровождения реализации Федерального государственного образовательного стандарта начального общего образования, в частности, задачу формирования коммуникативных, познавательных  и личностных универсальных учебных действий. Одна из важных особенностей программы заключается в том, что они не только позволяют развивать самосознание детей, но и дают возможность самому психологу лучше узнать детей, держать их в поле профессионального зрения, отслеживая ход их психического развития, замечая возникающее психологическое неблагополучие, предупреждать появление серьёзных психологических проблем.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развивающей программы (4 класс).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Рабочая программа внеурочной деятельности «Уроки общения»  разработана в соответствии с требованиями Федерального государственного стандарта начального общего образования к структуре программы воспитания и социализации учащихся;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формирования знаний, установок, личностных ориентиров и норм поведения школьников, обеспечивающих сохранение и укрепление здоровья как одного из ценностных составляющих, способствующих познавательному и эмоциональному развитию ребёнка, достижению планируемых результатов освоения ООП НОО.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социализации личности ребенка с ОВЗ является наиболее значимой на современном этапе Российского образования в рамках ведения ФГОС НОО.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 врачей, педагогов и психологов показали, что обучение ребенка с ОВЗ или с особыми образовательными потребностями в одном классе с нормативно развивающимися детьми создает для него психотравмирующую ситуацию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ситуация обусловлена тем, что нарушение познавательной сферы, например, у детей с задержкой психического развития, или нарушение эмоционально - личностной сферы (у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детей), делает таких детей несостоятельными в учебной деятельности, основанной на требованиях учебной программы, которая предусматривает темп преподнесения знаний и технологию обучения, не всегда доступной для данной категории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мнению авторов в общеобразовательной школе для полноценной адаптации и социализации детям с ОВЗ необходимо специально организованная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педагогическая коррекция с учетом их индивидуально - типологических особенностей</a:t>
            </a:r>
            <a:r>
              <a:rPr lang="ru-RU" sz="2400" dirty="0" smtClean="0"/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35100"/>
            <a:ext cx="4032449" cy="48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1"/>
            <a:ext cx="7704856" cy="60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с детьми (внеурочная деятельность 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Documents and Settings\каб310а\Рабочий стол\от Лизы\2014-10-15 10-27-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32856"/>
            <a:ext cx="3970784" cy="4248472"/>
          </a:xfrm>
          <a:noFill/>
        </p:spPr>
      </p:pic>
      <p:pic>
        <p:nvPicPr>
          <p:cNvPr id="9" name="Picture 6" descr="F:\Конкурс премия Губернатора Медведева Л.В\Приложения к информационно-аналитической справке\Приложение 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2132856"/>
            <a:ext cx="3826768" cy="43204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благоприятствующие социализации детей с ОВЗ. Семья и общеобразовательное учреждение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семьям, имеющим ребенка с 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З, требуется социально-психологическая поддержка и сопровождение. Для многих родителей детей с ОВЗ характерна особая ранимость и ощущение себя изгоями в обществе, повышенная тревожность, связанная с будущим. Поэтому для родителей так важно найти людей, которые понимают их проблемы, не осуждают и поддерживают.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работе с такими семьями необходимо решать следующие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формирование позитивной самооценки родителей, снятие тревожности;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развитие умений самоанализа и преодоления психологических барьеров;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развитие детско-родительских отношений;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совершенствование коммуникативных форм поведения;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формирование навыков адекватного общения с окружающим миром.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Важно предоставлять  родителям информацию о возможностях психологической разгрузки и снижении уровня эмоциональных переживаний, связанных с выполнением роли родителя ребёнка с ОВЗ.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собрания в форме: тренинга.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и групповые занятия с детьми с участием родителей.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Детско-родительский тренинг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6" descr="F:\Конкурс премия Губернатора Медведева Л.В\Приложения к информационно-аналитической справке\Приложение 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04864"/>
            <a:ext cx="4040188" cy="3888432"/>
          </a:xfrm>
          <a:noFill/>
        </p:spPr>
      </p:pic>
      <p:pic>
        <p:nvPicPr>
          <p:cNvPr id="10" name="Picture 7" descr="F:\Конкурс премия Губернатора Медведева Л.В\Приложения к информационно-аналитической справке\Приложение 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132856"/>
            <a:ext cx="4041775" cy="39604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Работы с педагогами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Переход от традиционно принятой системы обучения к расширению спектра и улучшению качества образовательных услуг, в частности, в работе с детьми с ограниченными возможностями здоровья (ОВЗ), предъявляет повышенные требования к педагогу.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задачами психологического сопровождения педагогов являются раскрытие «слабых» и «сильных» сторон умственного и личностного развития ребенка, способов компенсации трудностей, выработка наиболее адекватных путей взаимодействия учителя с ребенком при фронтальной и индивидуальной формах организации занятий.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Методический семинар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«Особенности обучения детей с задержкой психического развития»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Виталя\Рабочий стол\Кирия\264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для детей с трудностями в обучении в соответствии с их возрастными особенностями, состоянием соматического и нервно - психического здоровья, способствующих их интеллектуальному, личностному и эмоционально- волевому развитию; содействию социализации и адаптации в современном социуме.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Выявлять особые образовательные потребности детей с ограниченными возможностями здоровья, обусловленные особенностями их физического и (или) психического развития;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2.Осуществлять индивидуально ориентированную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помощь детям с ограниченными возможностями здоровья с учетом особенностей психофизического развития и индивидуальных возможностей детей (в соответствии с рекомендациями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комиссии);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Обеспечить возможность освоения детьми с ограниченными возможностями здоровья основной образовательной программы начального общего образования на доступном им уровне и их интеграцию в образовательном учреждении;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Оказание консультативной и методической помощи родителям детей с ограниченными возможностями здоровья.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Методологическое обоснование программы: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Теоретико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методологическим обоснование программы является культурно – историческая концепция Л.С.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также теоретические положения Л.С.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С.Л. Рубинштейна, Б.Г. Ананьева, В.Н. Мясищева которые рассматривали основные условия психического развития ученика, его социализации и индивидуализации, формирования личности, сформулированные применительно к специфике детского возраста. И подходы отечественных педагогов и психологов в разработке системы коррекционной помощи детям с проблемами в развитии, в частности принцип личностно – ориентированной коррекции, предложенные  И.И.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Мамайчук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Новизна разработки: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Значительную роль в коррекции и позитивном формировании личности, в социализации ребенка с ОВЗ в общеобразовательной школе играют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внеучебные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занятия.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Компенсаторно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развивающее значение в жизни детей с особыми образовательными потребностями имеют занятия изобразительной деятельностью, ритмикой, гимнастикой, танцами, пением, участие в театральных и кукольных спектаклях (В.А. Медведева, И.Ю. Левченко, Т.А. Добровольская).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разработана с учетом нормативно-правовой и документальной основы: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/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«Об образовании»;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образования;</a:t>
            </a:r>
          </a:p>
          <a:p>
            <a:pPr lvl="0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2.4.2.2821-10 «Гигиенические требования к режиму учебно-воспитательного процесса» (Приказ Минздрава от 29.12.2010);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Рекомендации по организации обучения в первом классе четырехлетней начальной школы (Письмо МО РФ № 408/13-13 от 20.04.2001);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недопустимости перегрузок обучающихся в начальной школе (Письмо МО РФ № 220/11-13 от 20.02.1999);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Гигиенические требования к условиям реализации основной образовательной программы начального общего образования (2009 г.);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создании условий для получения образования детьми с ограниченными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возможностями здоровья и детьми-инвалидами.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(Письмо МО РФ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АФ-150/06 от 18 апреля 2008 г.)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основных гарантиях прав ребенка в Российской Федерации (от 24 июля 1998 г.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124-ФЗ)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Письмо Министра образования РФ от 27.03.200-г. №27/901-6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-педагогическом консилиуме (ПМПК) образовательного учреждения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Коррекционно-развивающая программа включает</a:t>
            </a:r>
            <a:r>
              <a:rPr lang="ru-RU" sz="3200" b="1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Выбор оптимальных для развития ребёнка с ОВЗ коррекционных программ/методик, методов и приёмов обучения в соответствии с его особыми образовательными потребностями; формирование групп по результатам обследования территориального ПМПК.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Организацию и проведение групповых коррекционно-развивающих занятий, необходимых для преодоления нарушений развития и трудностей обучения:</a:t>
            </a:r>
          </a:p>
          <a:p>
            <a:pPr lvl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Развитие эмоционально-волевой и личностной сфер ребёнка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психокоррекцию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поведения;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4.Аналитическач работа: определяет взаимодействие специалистов в работе, а также позволяет корригировать программы занятий в соответствии с достижениями учащихся.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5.Показатели результативности и эффективности  коррекционной работы.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обеспечение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обеспечение дифференцированных условий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обеспечение психолого-педагогических условий;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обеспечение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условий;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развитие системы обучения и воспитания детей, имеющих сложные нарушения психического развития.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Light-blue_flow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446</TotalTime>
  <Words>1778</Words>
  <Application>Microsoft Office PowerPoint</Application>
  <PresentationFormat>Экран (4:3)</PresentationFormat>
  <Paragraphs>112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8_Light-blue_flow</vt:lpstr>
      <vt:lpstr>Специальное оформление</vt:lpstr>
      <vt:lpstr>Авторская психологическая разработка коррекционно-развивающих занятий  комбинаторного типа для обучающихся 1-4 классов</vt:lpstr>
      <vt:lpstr>Актуальность</vt:lpstr>
      <vt:lpstr>Цель:</vt:lpstr>
      <vt:lpstr>Задачи:</vt:lpstr>
      <vt:lpstr> Методологическое обоснование программы: </vt:lpstr>
      <vt:lpstr> Новизна разработки: </vt:lpstr>
      <vt:lpstr>Программа разработана с учетом нормативно-правовой и документальной основы: </vt:lpstr>
      <vt:lpstr> Коррекционно-развивающая программа включает: </vt:lpstr>
      <vt:lpstr>Условия реализации программы  </vt:lpstr>
      <vt:lpstr>    II. Программно‑ методическое обеспечение: </vt:lpstr>
      <vt:lpstr> Программно‑методическое обеспечение: </vt:lpstr>
      <vt:lpstr>III. Кадровое обеспечение:</vt:lpstr>
      <vt:lpstr> Методы и формы работы: </vt:lpstr>
      <vt:lpstr> Прогнозируемый результат: </vt:lpstr>
      <vt:lpstr> Структура программы: </vt:lpstr>
      <vt:lpstr>Этапы реализации программы:</vt:lpstr>
      <vt:lpstr>    Общая характеристика курса коррекционно – развивающих занятий с низким уровнем познавательных процессов, с детьми с ОВЗ и низким уровнем адаптации к школе.  </vt:lpstr>
      <vt:lpstr>Содержание второго и третьего года коррекционно-развивающих занятий с детьми с низким уровнем развития познавательных процессов, детьми с ОВЗ и проблем социализации учащихся </vt:lpstr>
      <vt:lpstr>Заключительный этап коррекционно – развивающей программы (4 класс).</vt:lpstr>
      <vt:lpstr>Слайд 20</vt:lpstr>
      <vt:lpstr>Слайд 21</vt:lpstr>
      <vt:lpstr>Занятия с детьми (внеурочная деятельность )</vt:lpstr>
      <vt:lpstr>  Создание условий благоприятствующие социализации детей с ОВЗ. Семья и общеобразовательное учреждение. </vt:lpstr>
      <vt:lpstr>Формы работы с родителями:</vt:lpstr>
      <vt:lpstr>Детско-родительский тренинг</vt:lpstr>
      <vt:lpstr>  Работы с педагогами 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44</cp:revision>
  <dcterms:created xsi:type="dcterms:W3CDTF">2011-02-16T02:51:28Z</dcterms:created>
  <dcterms:modified xsi:type="dcterms:W3CDTF">2016-02-02T15:53:20Z</dcterms:modified>
</cp:coreProperties>
</file>