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9" r:id="rId10"/>
    <p:sldId id="264" r:id="rId11"/>
    <p:sldId id="268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1A502-21E5-4918-A0E1-2B087D02ED69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FB7832-C3B8-471E-BA59-59D16A3C6B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37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FB7832-C3B8-471E-BA59-59D16A3C6BE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586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769541"/>
            <a:ext cx="7080026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3598339"/>
            <a:ext cx="7080026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45D7-C05C-4421-B07F-2F116AC038F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0BE2-D936-48A5-8E36-50585C7C7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709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540085"/>
            <a:ext cx="7656010" cy="383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4" y="4565255"/>
            <a:ext cx="7766495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695010"/>
            <a:ext cx="7285600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6532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45D7-C05C-4421-B07F-2F116AC038F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0BE2-D936-48A5-8E36-50585C7C7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50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8437"/>
            <a:ext cx="776532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295180"/>
            <a:ext cx="7765322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45D7-C05C-4421-B07F-2F116AC038F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0BE2-D936-48A5-8E36-50585C7C7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8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3"/>
            <a:ext cx="6564224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304353"/>
            <a:ext cx="7765322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45D7-C05C-4421-B07F-2F116AC038F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0BE2-D936-48A5-8E36-50585C7C74C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27459" y="87391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93324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834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2126943"/>
            <a:ext cx="7765322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9" y="4650556"/>
            <a:ext cx="776414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45D7-C05C-4421-B07F-2F116AC038F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0BE2-D936-48A5-8E36-50585C7C7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406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885950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2571750"/>
            <a:ext cx="2475738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45D7-C05C-4421-B07F-2F116AC038F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0BE2-D936-48A5-8E36-50585C7C7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65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826045"/>
            <a:ext cx="2529046" cy="183355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826045"/>
            <a:ext cx="2529046" cy="183355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826045"/>
            <a:ext cx="2529046" cy="183355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938918"/>
            <a:ext cx="2319276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4480369"/>
            <a:ext cx="2475738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939094"/>
            <a:ext cx="2319276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5" y="4480368"/>
            <a:ext cx="2476753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3904106"/>
            <a:ext cx="2475738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934432"/>
            <a:ext cx="2319276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4480366"/>
            <a:ext cx="2475738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45D7-C05C-4421-B07F-2F116AC038F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0BE2-D936-48A5-8E36-50585C7C7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90518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45D7-C05C-4421-B07F-2F116AC038F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0BE2-D936-48A5-8E36-50585C7C7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066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2" y="609600"/>
            <a:ext cx="1713365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609600"/>
            <a:ext cx="5937654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45D7-C05C-4421-B07F-2F116AC038F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0BE2-D936-48A5-8E36-50585C7C7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35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45D7-C05C-4421-B07F-2F116AC038F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0BE2-D936-48A5-8E36-50585C7C7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09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1761068"/>
            <a:ext cx="7192913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9879"/>
            <a:ext cx="7192913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45D7-C05C-4421-B07F-2F116AC038F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0BE2-D936-48A5-8E36-50585C7C7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10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7" y="1732449"/>
            <a:ext cx="3795373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69" y="1732450"/>
            <a:ext cx="3798499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45D7-C05C-4421-B07F-2F116AC038F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0BE2-D936-48A5-8E36-50585C7C7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533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5" y="1770323"/>
            <a:ext cx="3787423" cy="4112953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5" y="1770323"/>
            <a:ext cx="3787423" cy="41129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835254"/>
            <a:ext cx="3657258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2380138"/>
            <a:ext cx="365725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835255"/>
            <a:ext cx="3671498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2380138"/>
            <a:ext cx="3671498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45D7-C05C-4421-B07F-2F116AC038F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0BE2-D936-48A5-8E36-50585C7C7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7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45D7-C05C-4421-B07F-2F116AC038F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0BE2-D936-48A5-8E36-50585C7C7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17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45D7-C05C-4421-B07F-2F116AC038F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0BE2-D936-48A5-8E36-50585C7C7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19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0"/>
            <a:ext cx="2780167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609600"/>
            <a:ext cx="4808943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1518"/>
            <a:ext cx="2780167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45D7-C05C-4421-B07F-2F116AC038F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0BE2-D936-48A5-8E36-50585C7C7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285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609923"/>
            <a:ext cx="3428146" cy="52054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923"/>
            <a:ext cx="3924676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8" y="743989"/>
            <a:ext cx="3165375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2439261"/>
            <a:ext cx="3924676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245D7-C05C-4421-B07F-2F116AC038F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630BE2-D936-48A5-8E36-50585C7C7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31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609600"/>
            <a:ext cx="776532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732450"/>
            <a:ext cx="776532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87245D7-C05C-4421-B07F-2F116AC038F1}" type="datetimeFigureOut">
              <a:rPr lang="ru-RU" smtClean="0"/>
              <a:pPr/>
              <a:t>08.02.2016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7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80630BE2-D936-48A5-8E36-50585C7C74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180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ah-RU" dirty="0" smtClean="0"/>
              <a:t>О.Уайльд</a:t>
            </a:r>
            <a:br>
              <a:rPr lang="sah-RU" dirty="0" smtClean="0"/>
            </a:br>
            <a:r>
              <a:rPr lang="sah-RU" dirty="0" smtClean="0"/>
              <a:t>“Мальчик- звезда”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3598342"/>
            <a:ext cx="4857784" cy="148595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</a:t>
            </a:r>
            <a:r>
              <a:rPr lang="sah-RU" sz="1800" dirty="0" smtClean="0"/>
              <a:t>рок ценностных ориентаций и творческого письма  в 5 классе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4643446"/>
            <a:ext cx="4934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ah-RU" sz="1400" dirty="0" smtClean="0"/>
              <a:t>Учитель русского языка и литературы </a:t>
            </a:r>
            <a:r>
              <a:rPr lang="sah-RU" sz="1400" dirty="0" smtClean="0"/>
              <a:t>ГБОУ РС(Я) “Якутская кадетская школа- интернат”</a:t>
            </a:r>
            <a:endParaRPr lang="sah-RU" sz="1400" dirty="0" smtClean="0"/>
          </a:p>
          <a:p>
            <a:r>
              <a:rPr lang="sah-RU" sz="1400" dirty="0" smtClean="0"/>
              <a:t>Захарова Л.А.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/>
          <a:lstStyle/>
          <a:p>
            <a:pPr lvl="0" algn="ctr">
              <a:buNone/>
            </a:pPr>
            <a:r>
              <a:rPr lang="sah-RU" dirty="0" smtClean="0"/>
              <a:t>  Ответьте </a:t>
            </a:r>
            <a:r>
              <a:rPr lang="sah-RU" dirty="0"/>
              <a:t>письменно на </a:t>
            </a:r>
            <a:r>
              <a:rPr lang="sah-RU" dirty="0" smtClean="0"/>
              <a:t>вопрос: </a:t>
            </a:r>
            <a:endParaRPr lang="ru-RU" dirty="0"/>
          </a:p>
          <a:p>
            <a:pPr lvl="0" algn="ctr">
              <a:buNone/>
            </a:pPr>
            <a:r>
              <a:rPr lang="sah-RU" dirty="0"/>
              <a:t>“За что был наказан мальчик- звезда </a:t>
            </a:r>
            <a:r>
              <a:rPr lang="sah-RU" dirty="0" smtClean="0"/>
              <a:t>?” </a:t>
            </a:r>
          </a:p>
          <a:p>
            <a:pPr lvl="0" algn="ctr">
              <a:buNone/>
            </a:pPr>
            <a:r>
              <a:rPr lang="sah-RU" dirty="0" smtClean="0"/>
              <a:t>(10-15 минут)</a:t>
            </a:r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2857496"/>
            <a:ext cx="7043758" cy="3451864"/>
          </a:xfrm>
        </p:spPr>
        <p:txBody>
          <a:bodyPr/>
          <a:lstStyle/>
          <a:p>
            <a:pPr algn="ctr">
              <a:buNone/>
            </a:pPr>
            <a:r>
              <a:rPr lang="sah-RU" dirty="0" smtClean="0"/>
              <a:t> Прочитайте свои тексты вслух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3482981"/>
          </a:xfrm>
        </p:spPr>
        <p:txBody>
          <a:bodyPr/>
          <a:lstStyle/>
          <a:p>
            <a:pPr lvl="0" algn="ctr">
              <a:buNone/>
            </a:pPr>
            <a:r>
              <a:rPr lang="sah-RU" dirty="0" smtClean="0"/>
              <a:t> Рефлексия</a:t>
            </a:r>
            <a:r>
              <a:rPr lang="sah-RU" dirty="0"/>
              <a:t>. </a:t>
            </a:r>
            <a:endParaRPr lang="sah-RU" dirty="0" smtClean="0"/>
          </a:p>
          <a:p>
            <a:pPr lvl="0" algn="ctr">
              <a:buNone/>
            </a:pPr>
            <a:r>
              <a:rPr lang="sah-RU" dirty="0" smtClean="0"/>
              <a:t>Что </a:t>
            </a:r>
            <a:r>
              <a:rPr lang="sah-RU" dirty="0"/>
              <a:t>же вы открыли для себя сегодня?</a:t>
            </a:r>
            <a:endParaRPr lang="ru-RU" dirty="0"/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ah-RU" dirty="0" smtClean="0"/>
              <a:t>    Домашнее задание (на выбор):</a:t>
            </a:r>
          </a:p>
          <a:p>
            <a:pPr>
              <a:buNone/>
            </a:pPr>
            <a:r>
              <a:rPr lang="sah-RU" dirty="0" smtClean="0"/>
              <a:t>     1.Согласен </a:t>
            </a:r>
            <a:r>
              <a:rPr lang="sah-RU" dirty="0"/>
              <a:t>ли ты с афоризмом И.Шевелева? Используй в качестве доказательства  своей мысли, текст О.Уайльда или другие известные тебе произведения литературы</a:t>
            </a:r>
            <a:r>
              <a:rPr lang="sah-RU" dirty="0" smtClean="0"/>
              <a:t>.</a:t>
            </a:r>
          </a:p>
          <a:p>
            <a:pPr>
              <a:buNone/>
            </a:pPr>
            <a:r>
              <a:rPr lang="sah-RU" dirty="0" smtClean="0"/>
              <a:t>     2.Сделай кадр диафильма по эпизоду разговора Мальчика- звезды с матерью. Еще раз прочитай текст сказки и выдели эпизоды, которые помогают проследить  изменения в душе мальчика.</a:t>
            </a:r>
            <a:endParaRPr lang="ru-RU" dirty="0"/>
          </a:p>
          <a:p>
            <a:pPr>
              <a:buNone/>
            </a:pPr>
            <a:r>
              <a:rPr lang="sah-RU" dirty="0"/>
              <a:t> </a:t>
            </a:r>
            <a:endParaRPr lang="ru-RU" dirty="0"/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00298" y="714356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None/>
            </a:pPr>
            <a:r>
              <a:rPr lang="sah-RU" dirty="0" smtClean="0"/>
              <a:t>Эпиграф: “При красоте тела невольно веришь в красоту души. При красоте души не замечаешь физического несовершенства” </a:t>
            </a:r>
          </a:p>
          <a:p>
            <a:pPr algn="r">
              <a:buNone/>
            </a:pPr>
            <a:r>
              <a:rPr lang="sah-RU" dirty="0" smtClean="0"/>
              <a:t>И. Шевелев.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ah-RU" dirty="0" smtClean="0"/>
              <a:t>Использованная литература: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ah-RU" dirty="0" smtClean="0"/>
              <a:t>Вокруг тебя мир: </a:t>
            </a:r>
            <a:r>
              <a:rPr lang="ru-RU" dirty="0" smtClean="0"/>
              <a:t>У</a:t>
            </a:r>
            <a:r>
              <a:rPr lang="sah-RU" dirty="0" smtClean="0"/>
              <a:t>чебное издание. Авт.коллектив: А.Делетроз, В.Ю. Выборнова и др.,- М: Наука, 1996</a:t>
            </a:r>
          </a:p>
          <a:p>
            <a:r>
              <a:rPr lang="sah-RU" dirty="0" smtClean="0"/>
              <a:t>Еремина Т.Я. Мастерские по литературе, –СПб :Паритет, 2003</a:t>
            </a:r>
          </a:p>
          <a:p>
            <a:r>
              <a:rPr lang="sah-RU" dirty="0" smtClean="0"/>
              <a:t>Мухина И.А., Еремина Т.Я. Мастерские по литературе: интеграция инновационного и традиционного опыта: Книга для учителя,- СПб,2002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sah-RU" dirty="0" smtClean="0"/>
              <a:t> </a:t>
            </a:r>
            <a:r>
              <a:rPr lang="sah-RU" sz="2000" dirty="0"/>
              <a:t>Эпиграф: “При красоте тела невольно веришь в красоту души. При красоте души не замечаешь физического несовершенства” </a:t>
            </a:r>
            <a:endParaRPr lang="sah-RU" sz="2000" dirty="0" smtClean="0"/>
          </a:p>
          <a:p>
            <a:pPr algn="r">
              <a:buNone/>
            </a:pPr>
            <a:r>
              <a:rPr lang="sah-RU" sz="2000" dirty="0" smtClean="0"/>
              <a:t>И</a:t>
            </a:r>
            <a:r>
              <a:rPr lang="sah-RU" sz="2000" dirty="0"/>
              <a:t>. Шевелев.</a:t>
            </a:r>
            <a:endParaRPr lang="ru-RU" sz="2000" dirty="0"/>
          </a:p>
          <a:p>
            <a:pPr>
              <a:buNone/>
            </a:pPr>
            <a:r>
              <a:rPr lang="sah-RU" dirty="0" smtClean="0"/>
              <a:t>    Вспомните самый запомнившийся эпизод из сказки О.Уайльда “Мальчик – звезда” и поделитесь со своими одноклассниками.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 lvl="0">
              <a:buNone/>
            </a:pPr>
            <a:r>
              <a:rPr lang="sah-RU" dirty="0" smtClean="0"/>
              <a:t>    Слушая </a:t>
            </a:r>
            <a:r>
              <a:rPr lang="sah-RU" dirty="0"/>
              <a:t>чтение отрывков, взятых из текста сказки, запишите в два столбика “ теплые” и “холодные” слова.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C:\Documents and Settings\Захаровы\Рабочий стол\текст.jpg"/>
          <p:cNvPicPr>
            <a:picLocks noChangeAspect="1" noChangeArrowheads="1"/>
          </p:cNvPicPr>
          <p:nvPr/>
        </p:nvPicPr>
        <p:blipFill>
          <a:blip r:embed="rId2" cstate="print"/>
          <a:srcRect l="1987" b="2332"/>
          <a:stretch>
            <a:fillRect/>
          </a:stretch>
        </p:blipFill>
        <p:spPr bwMode="auto">
          <a:xfrm rot="10800000">
            <a:off x="285720" y="2643182"/>
            <a:ext cx="3643338" cy="3214711"/>
          </a:xfrm>
          <a:prstGeom prst="rect">
            <a:avLst/>
          </a:prstGeom>
          <a:noFill/>
        </p:spPr>
      </p:pic>
      <p:pic>
        <p:nvPicPr>
          <p:cNvPr id="5" name="Picture 3" descr="C:\Documents and Settings\Захаровы\Рабочий стол\текст 001.jpg"/>
          <p:cNvPicPr>
            <a:picLocks noChangeAspect="1" noChangeArrowheads="1"/>
          </p:cNvPicPr>
          <p:nvPr/>
        </p:nvPicPr>
        <p:blipFill>
          <a:blip r:embed="rId3" cstate="print"/>
          <a:srcRect l="1162" b="5645"/>
          <a:stretch>
            <a:fillRect/>
          </a:stretch>
        </p:blipFill>
        <p:spPr bwMode="auto">
          <a:xfrm rot="10800000">
            <a:off x="4571999" y="2643182"/>
            <a:ext cx="3859219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363272" cy="3880492"/>
          </a:xfrm>
        </p:spPr>
        <p:txBody>
          <a:bodyPr/>
          <a:lstStyle/>
          <a:p>
            <a:pPr algn="ctr">
              <a:buNone/>
            </a:pPr>
            <a:r>
              <a:rPr lang="sah-RU" dirty="0" smtClean="0"/>
              <a:t>           Прочитайте вслух  свои записи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pPr lvl="0" algn="ctr">
              <a:buNone/>
            </a:pPr>
            <a:r>
              <a:rPr lang="sah-RU" dirty="0" smtClean="0"/>
              <a:t>    Подчеркните </a:t>
            </a:r>
            <a:r>
              <a:rPr lang="sah-RU" dirty="0"/>
              <a:t>2-3 слова в каждом столбике, какие </a:t>
            </a:r>
            <a:r>
              <a:rPr lang="sah-RU" dirty="0" smtClean="0"/>
              <a:t>захотите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00306"/>
            <a:ext cx="8229600" cy="3625857"/>
          </a:xfrm>
        </p:spPr>
        <p:txBody>
          <a:bodyPr/>
          <a:lstStyle/>
          <a:p>
            <a:pPr lvl="0">
              <a:buNone/>
            </a:pPr>
            <a:r>
              <a:rPr lang="sah-RU" dirty="0" smtClean="0"/>
              <a:t>    Составьте </a:t>
            </a:r>
            <a:r>
              <a:rPr lang="sah-RU" dirty="0"/>
              <a:t>с подчеркнутыми словами 1-2 предложения.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3840171"/>
          </a:xfrm>
        </p:spPr>
        <p:txBody>
          <a:bodyPr/>
          <a:lstStyle/>
          <a:p>
            <a:pPr lvl="0" algn="ctr">
              <a:buNone/>
            </a:pPr>
            <a:r>
              <a:rPr lang="sah-RU" dirty="0" smtClean="0"/>
              <a:t>     Прочитайте </a:t>
            </a:r>
            <a:r>
              <a:rPr lang="sah-RU" dirty="0"/>
              <a:t>вслух  свои записи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buNone/>
            </a:pPr>
            <a:r>
              <a:rPr lang="sah-RU" dirty="0" smtClean="0"/>
              <a:t>    Напишите </a:t>
            </a:r>
            <a:r>
              <a:rPr lang="sah-RU" dirty="0"/>
              <a:t>крупно слово “ГОРДЫНЯ” и запишите вокруг него свои ассоциации с этим словом.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960480"/>
          </a:xfrm>
        </p:spPr>
        <p:txBody>
          <a:bodyPr/>
          <a:lstStyle/>
          <a:p>
            <a:pPr marL="36900" indent="0" algn="ctr">
              <a:buNone/>
            </a:pPr>
            <a:r>
              <a:rPr lang="ru-RU" dirty="0"/>
              <a:t>Прочитайте вслух  свои </a:t>
            </a:r>
            <a:r>
              <a:rPr lang="ru-RU" dirty="0" smtClean="0"/>
              <a:t>записи. </a:t>
            </a:r>
            <a:endParaRPr lang="ru-RU" dirty="0" smtClean="0"/>
          </a:p>
          <a:p>
            <a:pPr marL="36900" indent="0" algn="ctr">
              <a:buNone/>
            </a:pPr>
            <a:r>
              <a:rPr lang="ru-RU" dirty="0" smtClean="0"/>
              <a:t>«</a:t>
            </a:r>
            <a:r>
              <a:rPr lang="ru-RU" dirty="0" smtClean="0"/>
              <a:t>Теплых» слов больше или «холодных»? Почему?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54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ифель">
  <a:themeElements>
    <a:clrScheme name="Грифел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Грифел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ифел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TM04033929[[fn=Грифель]]</Template>
  <TotalTime>40</TotalTime>
  <Words>335</Words>
  <Application>Microsoft Office PowerPoint</Application>
  <PresentationFormat>Экран (4:3)</PresentationFormat>
  <Paragraphs>32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Calibri</vt:lpstr>
      <vt:lpstr>Calisto MT</vt:lpstr>
      <vt:lpstr>Trebuchet MS</vt:lpstr>
      <vt:lpstr>Wingdings 2</vt:lpstr>
      <vt:lpstr>Грифель</vt:lpstr>
      <vt:lpstr>О.Уайльд “Мальчик- звезда”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Использованная литература: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О.Уайльд “Мальчик- звезда”</dc:title>
  <dc:creator>Захаровы</dc:creator>
  <cp:lastModifiedBy>Лидия Афанасьевна</cp:lastModifiedBy>
  <cp:revision>8</cp:revision>
  <dcterms:created xsi:type="dcterms:W3CDTF">2002-12-31T14:02:36Z</dcterms:created>
  <dcterms:modified xsi:type="dcterms:W3CDTF">2016-02-08T02:38:55Z</dcterms:modified>
</cp:coreProperties>
</file>