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3" r:id="rId3"/>
    <p:sldId id="311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257" r:id="rId12"/>
    <p:sldId id="259" r:id="rId13"/>
    <p:sldId id="262" r:id="rId14"/>
    <p:sldId id="265" r:id="rId15"/>
    <p:sldId id="269" r:id="rId16"/>
    <p:sldId id="321" r:id="rId17"/>
    <p:sldId id="273" r:id="rId18"/>
    <p:sldId id="276" r:id="rId19"/>
    <p:sldId id="283" r:id="rId20"/>
    <p:sldId id="287" r:id="rId21"/>
    <p:sldId id="289" r:id="rId22"/>
    <p:sldId id="291" r:id="rId23"/>
    <p:sldId id="295" r:id="rId24"/>
    <p:sldId id="297" r:id="rId25"/>
    <p:sldId id="303" r:id="rId26"/>
    <p:sldId id="306" r:id="rId27"/>
    <p:sldId id="308" r:id="rId28"/>
    <p:sldId id="309" r:id="rId29"/>
    <p:sldId id="32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929C-FAE2-4431-BA33-AF7433B54457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6D9C-0B6B-437D-9B9C-ED5451747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0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929C-FAE2-4431-BA33-AF7433B54457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6D9C-0B6B-437D-9B9C-ED5451747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9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929C-FAE2-4431-BA33-AF7433B54457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6D9C-0B6B-437D-9B9C-ED5451747C4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89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929C-FAE2-4431-BA33-AF7433B54457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6D9C-0B6B-437D-9B9C-ED5451747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3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929C-FAE2-4431-BA33-AF7433B54457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6D9C-0B6B-437D-9B9C-ED5451747C4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78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929C-FAE2-4431-BA33-AF7433B54457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6D9C-0B6B-437D-9B9C-ED5451747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929C-FAE2-4431-BA33-AF7433B54457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6D9C-0B6B-437D-9B9C-ED5451747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929C-FAE2-4431-BA33-AF7433B54457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6D9C-0B6B-437D-9B9C-ED5451747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8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929C-FAE2-4431-BA33-AF7433B54457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6D9C-0B6B-437D-9B9C-ED5451747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86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929C-FAE2-4431-BA33-AF7433B54457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6D9C-0B6B-437D-9B9C-ED5451747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929C-FAE2-4431-BA33-AF7433B54457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6D9C-0B6B-437D-9B9C-ED5451747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929C-FAE2-4431-BA33-AF7433B54457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6D9C-0B6B-437D-9B9C-ED5451747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929C-FAE2-4431-BA33-AF7433B54457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6D9C-0B6B-437D-9B9C-ED5451747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6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929C-FAE2-4431-BA33-AF7433B54457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6D9C-0B6B-437D-9B9C-ED5451747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929C-FAE2-4431-BA33-AF7433B54457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6D9C-0B6B-437D-9B9C-ED5451747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4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929C-FAE2-4431-BA33-AF7433B54457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6D9C-0B6B-437D-9B9C-ED5451747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D929C-FAE2-4431-BA33-AF7433B54457}" type="datetimeFigureOut">
              <a:rPr lang="ru-RU" smtClean="0"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416D9C-0B6B-437D-9B9C-ED5451747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6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8357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Долгосрочный образовательный проект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«Наша многонациональная Россия»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7325373" cy="21144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Разработчики: воспитатель </a:t>
            </a:r>
            <a:r>
              <a:rPr lang="ru-RU" sz="2400" dirty="0" err="1" smtClean="0">
                <a:solidFill>
                  <a:schemeClr val="tx1"/>
                </a:solidFill>
              </a:rPr>
              <a:t>Лашкова</a:t>
            </a:r>
            <a:r>
              <a:rPr lang="ru-RU" sz="2400" dirty="0" smtClean="0">
                <a:solidFill>
                  <a:schemeClr val="tx1"/>
                </a:solidFill>
              </a:rPr>
              <a:t> Татьяна Александровна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Старший воспитатель Аванесова </a:t>
            </a:r>
            <a:r>
              <a:rPr lang="ru-RU" sz="2400" dirty="0">
                <a:solidFill>
                  <a:schemeClr val="tx1"/>
                </a:solidFill>
              </a:rPr>
              <a:t>С</a:t>
            </a:r>
            <a:r>
              <a:rPr lang="ru-RU" sz="2400" dirty="0" smtClean="0">
                <a:solidFill>
                  <a:schemeClr val="tx1"/>
                </a:solidFill>
              </a:rPr>
              <a:t>ветлана </a:t>
            </a:r>
            <a:r>
              <a:rPr lang="ru-RU" sz="2400" dirty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натольевна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Творческий отчет педагогов на круглом столе по итогам проектной деятельности 2014-2015 учебного года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27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354889" cy="13072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Мы знакомились с жизнью людей в других республиках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ользователь\Desktop\проект\IMG_1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7755">
            <a:off x="432179" y="2210084"/>
            <a:ext cx="3209528" cy="240714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9365">
            <a:off x="5148064" y="2564904"/>
            <a:ext cx="3067842" cy="230178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16632"/>
            <a:ext cx="5546577" cy="3096344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Разные символы, разные национальные костюмы, разный уклад жизни: об этом тоже интересно  было узнать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Пользователь\Desktop\проект\IMG_16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99" y="1668307"/>
            <a:ext cx="2246379" cy="168478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775783"/>
            <a:ext cx="2441717" cy="183005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183" y="3671861"/>
            <a:ext cx="2945774" cy="220784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ыставки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Пользователь\Desktop\проект\IMG_1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794" y="1417638"/>
            <a:ext cx="2438400" cy="18288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20" y="1501791"/>
            <a:ext cx="2513725" cy="188402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58" y="3922216"/>
            <a:ext cx="2772332" cy="20792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318" y="3922216"/>
            <a:ext cx="2513725" cy="188402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99" y="3922216"/>
            <a:ext cx="2774201" cy="20792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913" y="1509392"/>
            <a:ext cx="2628803" cy="197027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2882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Мы раскрашивали карту страны и находили на ней республики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Пользователь\Desktop\проект\IMG_16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2657269" cy="199295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628800"/>
            <a:ext cx="2585734" cy="193799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4149080"/>
            <a:ext cx="2881679" cy="215980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640"/>
            <a:ext cx="6347713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Мы изучали национальные орнаменты…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Пользователь\Desktop\проект\IMG_16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600201"/>
            <a:ext cx="2726432" cy="204482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35" y="1545677"/>
            <a:ext cx="2873765" cy="215387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4077072"/>
            <a:ext cx="3089790" cy="231578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4" y="4077072"/>
            <a:ext cx="2801758" cy="209990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…И рисовали их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12" y="1700808"/>
            <a:ext cx="3495312" cy="261971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11960" y="2636912"/>
            <a:ext cx="4207285" cy="315333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876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064" y="235993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Мы собрали коллекцию значков с гербами городов России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Пользователь\Desktop\проект\IMG_16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5" y="1556793"/>
            <a:ext cx="2304256" cy="172819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403" y="1556793"/>
            <a:ext cx="3209932" cy="24058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90" y="3789040"/>
            <a:ext cx="3233806" cy="242372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365104"/>
            <a:ext cx="3113857" cy="23338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Интересное занятие по ознакомлению с народными куклами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C:\Users\Пользователь\Desktop\проект\IMG_16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600201"/>
            <a:ext cx="2438400" cy="18288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831" y="1609353"/>
            <a:ext cx="3209932" cy="240582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218" y="3789040"/>
            <a:ext cx="2537405" cy="190177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120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Мы побывали на интересных экскурсиях(ВДНХ, в музее сказок )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7650" name="Picture 2" descr="C:\Users\Пользователь\Desktop\проект\IMG_1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024" y="1600201"/>
            <a:ext cx="3014464" cy="226084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655" y="4043612"/>
            <a:ext cx="3014938" cy="225968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Актуальность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Россия – одно из самых многонациональных государств мира. Ее населяют свыше ста больших и малых народов, различных по происхождению, языку, культуре, особенностям быта, но тесно связанных общностью исторических судеб. Ставя перед собой задачу патриотического воспитания дошкольников, мы помним о том, как важно, чтобы в жизни маленький гражданин хорошо знал и понимал историю и культуру своей республики, но наряду с этим был приобщен к истории и культуре других республик. Необходимо воспитывать у детей желание больше узнать о своей стране, о людях ее населяющих, воспитывать доброе уважительное отношение к представителям других народов.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15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4314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Мы часто рисовали то, о чем узнали: жилища разных </a:t>
            </a:r>
            <a:r>
              <a:rPr lang="ru-RU" sz="2800" dirty="0" err="1" smtClean="0">
                <a:solidFill>
                  <a:schemeClr val="tx1"/>
                </a:solidFill>
              </a:rPr>
              <a:t>народов,музыкальные</a:t>
            </a:r>
            <a:r>
              <a:rPr lang="ru-RU" sz="2800" dirty="0" smtClean="0">
                <a:solidFill>
                  <a:schemeClr val="tx1"/>
                </a:solidFill>
              </a:rPr>
              <a:t> инструменты, природу и т.п.)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1746" name="Picture 2" descr="C:\Users\Пользователь\Desktop\проект\IMG_17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1"/>
            <a:ext cx="2918453" cy="218884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516017"/>
            <a:ext cx="3145061" cy="235720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316" y="3959028"/>
            <a:ext cx="2943684" cy="220627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293096"/>
            <a:ext cx="2947555" cy="221191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964" y="279401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Родители сделали нам макеты русских балалаек, ложек, а мы раскрасили их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3794" name="Picture 2" descr="C:\Users\Пользователь\Desktop\проект\IMG_17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600201"/>
            <a:ext cx="3302496" cy="247687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945" y="1491304"/>
            <a:ext cx="3590855" cy="269466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350" y="4259636"/>
            <a:ext cx="3109229" cy="232887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13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Сделать макет не просто: нарисовали план, слепили овец, сделали горы- получилось отлично!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5842" name="Picture 2" descr="C:\Users\Пользователь\Desktop\проект\IMG_17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110474" cy="233285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233314"/>
            <a:ext cx="3402083" cy="254984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74" y="3783158"/>
            <a:ext cx="3665854" cy="274753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890145"/>
            <a:ext cx="3537604" cy="265141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484" y="-22820"/>
            <a:ext cx="7562932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Много новых сказок мы услышали и разыграли по ролям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9938" name="Picture 2" descr="C:\Users\Пользователь\Desktop\проект\IMG_1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377349" cy="253301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567656"/>
            <a:ext cx="3090093" cy="2316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125795"/>
            <a:ext cx="3377822" cy="253166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5992"/>
            <a:ext cx="7688016" cy="13208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 родителями побывали в разных республиках, составили рассказали об этом и рассказали в группе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1986" name="Picture 2" descr="C:\Users\Пользователь\Desktop\проект\андрей и арина 4 гр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800" y="1389633"/>
            <a:ext cx="2429276" cy="334096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556792"/>
            <a:ext cx="2431432" cy="334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981823"/>
            <a:ext cx="2274919" cy="3125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465" y="102593"/>
            <a:ext cx="7281911" cy="1320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На открытом занятии путешествовали по республикам и рассказывали все, о чем узнали на проекте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8130" name="Picture 2" descr="C:\Users\Пользователь\Desktop\проект\IMG_1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7638"/>
            <a:ext cx="3360373" cy="252028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9" y="4032872"/>
            <a:ext cx="3672408" cy="24548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241" y="1911152"/>
            <a:ext cx="3018151" cy="4506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Играли в татарскую народную игру, рассказывали о неповторимой природе этих республик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1202" name="Picture 2" descr="C:\Users\Пользователь\Desktop\фото2014-2015\открытые\DSC_0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496" y="1600200"/>
            <a:ext cx="3592449" cy="240486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140968"/>
            <a:ext cx="3060411" cy="2045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Буклеты для родителей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3250" name="Picture 2" descr="C:\Users\Пользователь\Desktop\IMG_6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96182" y="2160588"/>
            <a:ext cx="5175249" cy="38814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Россия многим может гордиться!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5299" name="Picture 3" descr="C:\Users\Пользователь\Desktop\проект\IMG_1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065" y="1988840"/>
            <a:ext cx="3456384" cy="259228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284984"/>
            <a:ext cx="3306008" cy="2477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Республика Саха, Якутия, Татарстан, Чеченская республика…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Раньше мы и не знали, где такие республики находятся, кто там живет, чем </a:t>
            </a:r>
            <a:r>
              <a:rPr lang="ru-RU" sz="2800" dirty="0" smtClean="0"/>
              <a:t>занимается, что любят кушать, как одеваются, как празднуют…</a:t>
            </a:r>
          </a:p>
          <a:p>
            <a:r>
              <a:rPr lang="ru-RU" sz="2800" dirty="0" smtClean="0"/>
              <a:t>Наша Россия огромна, столько разных народов в ней живет! Очень много интересного мы узнали в этом проекте!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5120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Цель</a:t>
            </a:r>
            <a:r>
              <a:rPr lang="ru-RU" sz="4000" dirty="0"/>
              <a:t>: </a:t>
            </a:r>
            <a:endParaRPr lang="en-US" sz="4000" dirty="0" smtClean="0"/>
          </a:p>
          <a:p>
            <a:pPr marL="0" indent="0" algn="just">
              <a:buNone/>
            </a:pPr>
            <a:r>
              <a:rPr lang="ru-RU" sz="4000" dirty="0" smtClean="0"/>
              <a:t>Формирование </a:t>
            </a:r>
            <a:r>
              <a:rPr lang="ru-RU" sz="4000" dirty="0"/>
              <a:t>у детей чувства толерантности, интереса и уважения к другим национальным культурам, воспитание патриотизма, чувства общности, дружбы и единства с людьми различных национальностей.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>
            <a:normAutofit/>
          </a:bodyPr>
          <a:lstStyle/>
          <a:p>
            <a:r>
              <a:rPr lang="ru-RU" sz="2000" dirty="0"/>
              <a:t>Познакомить детей с историей, природой, бытом, культурой народов республик Саха, Бурятия, Чечня, Татарстан.</a:t>
            </a:r>
          </a:p>
          <a:p>
            <a:r>
              <a:rPr lang="ru-RU" sz="2000" dirty="0"/>
              <a:t>Воспитывать уважение к культуре и обычаям других народностей.</a:t>
            </a:r>
          </a:p>
          <a:p>
            <a:r>
              <a:rPr lang="ru-RU" sz="2000" dirty="0"/>
              <a:t>Обобщить и расширить знания детей о традициях, обычаях, праздниках, играх народов России.</a:t>
            </a:r>
          </a:p>
          <a:p>
            <a:pPr algn="just"/>
            <a:r>
              <a:rPr lang="ru-RU" sz="2000" dirty="0"/>
              <a:t>Воспитывать доброжелательное отношение к сверстникам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Формировать культуру межличностного взаимодействия учащихся.</a:t>
            </a:r>
          </a:p>
          <a:p>
            <a:r>
              <a:rPr lang="ru-RU" sz="2000" dirty="0"/>
              <a:t>Воспитывать чувство гордости за Россию, за русский народ, богатый старинными обычаями, умением работать и веселиться от души</a:t>
            </a:r>
          </a:p>
          <a:p>
            <a:r>
              <a:rPr lang="ru-RU" sz="2000" dirty="0"/>
              <a:t>Развивать навыки проектной деятельности.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26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5793507"/>
          </a:xfrm>
        </p:spPr>
        <p:txBody>
          <a:bodyPr/>
          <a:lstStyle/>
          <a:p>
            <a:r>
              <a:rPr lang="ru-RU" sz="4400" dirty="0"/>
              <a:t>Вид проекта: образовательный, </a:t>
            </a:r>
            <a:r>
              <a:rPr lang="ru-RU" sz="4400" dirty="0" smtClean="0"/>
              <a:t>групповой.</a:t>
            </a:r>
            <a:endParaRPr lang="ru-RU" sz="4400" dirty="0"/>
          </a:p>
          <a:p>
            <a:r>
              <a:rPr lang="ru-RU" sz="4400" dirty="0"/>
              <a:t>Продолжительность: долгосрочный.</a:t>
            </a:r>
          </a:p>
          <a:p>
            <a:r>
              <a:rPr lang="ru-RU" sz="4400" dirty="0"/>
              <a:t>Участники: воспитатели, дети подготовительной к школе группы №4, родители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7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Предварительная работа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200" dirty="0" smtClean="0"/>
              <a:t>Подбор иллюстраций</a:t>
            </a:r>
          </a:p>
          <a:p>
            <a:r>
              <a:rPr lang="ru-RU" sz="3200" dirty="0" smtClean="0"/>
              <a:t>Создание презентаций, фильмов</a:t>
            </a:r>
          </a:p>
          <a:p>
            <a:r>
              <a:rPr lang="ru-RU" sz="3200" dirty="0" smtClean="0"/>
              <a:t>Подбор художественной литературы</a:t>
            </a:r>
          </a:p>
          <a:p>
            <a:r>
              <a:rPr lang="ru-RU" sz="3200" dirty="0" smtClean="0"/>
              <a:t>Подготовка материалов для продуктивной деятельности</a:t>
            </a:r>
          </a:p>
          <a:p>
            <a:r>
              <a:rPr lang="ru-RU" sz="3200" dirty="0" smtClean="0"/>
              <a:t>Работа с родителями по организации экскурсий </a:t>
            </a:r>
          </a:p>
          <a:p>
            <a:r>
              <a:rPr lang="ru-RU" sz="3200" dirty="0" smtClean="0"/>
              <a:t>Планирование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1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152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План развития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8326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Тематические беседы</a:t>
            </a:r>
          </a:p>
          <a:p>
            <a:r>
              <a:rPr lang="ru-RU" dirty="0" smtClean="0"/>
              <a:t>Чтение сказок изучаемых республик</a:t>
            </a:r>
          </a:p>
          <a:p>
            <a:r>
              <a:rPr lang="ru-RU" dirty="0" smtClean="0"/>
              <a:t>Знакомство с государственной символикой изучаемых республик</a:t>
            </a:r>
          </a:p>
          <a:p>
            <a:r>
              <a:rPr lang="ru-RU" dirty="0" smtClean="0"/>
              <a:t>Знакомство с национальными костюмами, музыкальными инструментами, предметами быта и т.д.</a:t>
            </a:r>
          </a:p>
          <a:p>
            <a:r>
              <a:rPr lang="ru-RU" dirty="0" smtClean="0"/>
              <a:t>Просмотр подготовленных презентаций</a:t>
            </a:r>
            <a:r>
              <a:rPr lang="ru-RU" dirty="0"/>
              <a:t> </a:t>
            </a:r>
            <a:r>
              <a:rPr lang="ru-RU" dirty="0" smtClean="0"/>
              <a:t>о жизни народов данных республик, природе, животном мире, праздниках, особенностях кухни, о занятиях народа.</a:t>
            </a:r>
          </a:p>
          <a:p>
            <a:r>
              <a:rPr lang="ru-RU" dirty="0" smtClean="0"/>
              <a:t>Продуктивная деятельность (создание макетов, создание орнаментов, рисование)</a:t>
            </a:r>
          </a:p>
          <a:p>
            <a:r>
              <a:rPr lang="ru-RU" dirty="0" smtClean="0"/>
              <a:t>Организация выставок (значки, куклы, книги, детские работы и т.д. ), рассматривание, тематические беседы на основе материалов выставок.</a:t>
            </a:r>
          </a:p>
          <a:p>
            <a:r>
              <a:rPr lang="ru-RU" dirty="0" smtClean="0"/>
              <a:t>Заучивание стихотворений, разыгрывание национальных сказок при помощи театра Би-Ба-</a:t>
            </a:r>
            <a:r>
              <a:rPr lang="ru-RU" dirty="0" err="1" smtClean="0"/>
              <a:t>Бо</a:t>
            </a:r>
            <a:r>
              <a:rPr lang="ru-RU" dirty="0" smtClean="0"/>
              <a:t>, театральных костюмов.</a:t>
            </a:r>
          </a:p>
          <a:p>
            <a:r>
              <a:rPr lang="ru-RU" dirty="0" smtClean="0"/>
              <a:t>Изучение национальных игр данных республик.</a:t>
            </a:r>
          </a:p>
          <a:p>
            <a:r>
              <a:rPr lang="ru-RU" dirty="0" smtClean="0"/>
              <a:t>Подготовка и проведение открытого интегрированного занятия для учителей начальной школы на тему «Наша многонациональная Россия»</a:t>
            </a:r>
          </a:p>
          <a:p>
            <a:r>
              <a:rPr lang="ru-RU" dirty="0" smtClean="0"/>
              <a:t>Организация экскурсий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493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Ожидаемый результат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Уважительное отношение детей к обычаям и традициям других </a:t>
            </a:r>
            <a:r>
              <a:rPr lang="ru-RU" sz="2800" dirty="0" smtClean="0"/>
              <a:t>народов</a:t>
            </a:r>
            <a:endParaRPr lang="ru-RU" sz="2800" dirty="0"/>
          </a:p>
          <a:p>
            <a:r>
              <a:rPr lang="ru-RU" sz="2800" dirty="0"/>
              <a:t>Расширение знаний детей о </a:t>
            </a:r>
            <a:r>
              <a:rPr lang="ru-RU" sz="2800" dirty="0" smtClean="0"/>
              <a:t>республиках, входящих в состав России</a:t>
            </a:r>
          </a:p>
          <a:p>
            <a:r>
              <a:rPr lang="ru-RU" sz="2800" dirty="0" smtClean="0"/>
              <a:t>Поддержание интереса детей и желание узнать больше о своей Родине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2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Продукт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Макеты и предметы творчества</a:t>
            </a:r>
          </a:p>
          <a:p>
            <a:r>
              <a:rPr lang="ru-RU" sz="4000" dirty="0" smtClean="0"/>
              <a:t>Конспект интегрированного занятия</a:t>
            </a:r>
          </a:p>
          <a:p>
            <a:r>
              <a:rPr lang="ru-RU" sz="4000" dirty="0" smtClean="0"/>
              <a:t>Фильмы и презентации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09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634</TotalTime>
  <Words>692</Words>
  <Application>Microsoft Office PowerPoint</Application>
  <PresentationFormat>Экран (4:3)</PresentationFormat>
  <Paragraphs>68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Грань</vt:lpstr>
      <vt:lpstr>Долгосрочный образовательный проект  «Наша многонациональная Россия»</vt:lpstr>
      <vt:lpstr>Актуальность</vt:lpstr>
      <vt:lpstr>Презентация PowerPoint</vt:lpstr>
      <vt:lpstr>Задачи</vt:lpstr>
      <vt:lpstr>Презентация PowerPoint</vt:lpstr>
      <vt:lpstr>Предварительная работа </vt:lpstr>
      <vt:lpstr>План развития проекта</vt:lpstr>
      <vt:lpstr>Ожидаемый результат</vt:lpstr>
      <vt:lpstr>Продукт</vt:lpstr>
      <vt:lpstr>Презентация проекта</vt:lpstr>
      <vt:lpstr>Мы знакомились с жизнью людей в других республиках</vt:lpstr>
      <vt:lpstr>Разные символы, разные национальные костюмы, разный уклад жизни: об этом тоже интересно  было узнать</vt:lpstr>
      <vt:lpstr>Выставки</vt:lpstr>
      <vt:lpstr>Мы раскрашивали карту страны и находили на ней республики </vt:lpstr>
      <vt:lpstr>Мы изучали национальные орнаменты…</vt:lpstr>
      <vt:lpstr>…И рисовали их</vt:lpstr>
      <vt:lpstr>Мы собрали коллекцию значков с гербами городов России</vt:lpstr>
      <vt:lpstr>Интересное занятие по ознакомлению с народными куклами</vt:lpstr>
      <vt:lpstr>Мы побывали на интересных экскурсиях(ВДНХ, в музее сказок ) </vt:lpstr>
      <vt:lpstr>Мы часто рисовали то, о чем узнали: жилища разных народов,музыкальные инструменты, природу и т.п.)</vt:lpstr>
      <vt:lpstr>Родители сделали нам макеты русских балалаек, ложек, а мы раскрасили их</vt:lpstr>
      <vt:lpstr>Сделать макет не просто: нарисовали план, слепили овец, сделали горы- получилось отлично!</vt:lpstr>
      <vt:lpstr>Много новых сказок мы услышали и разыграли по ролям</vt:lpstr>
      <vt:lpstr>С родителями побывали в разных республиках, составили рассказали об этом и рассказали в группе</vt:lpstr>
      <vt:lpstr>На открытом занятии путешествовали по республикам и рассказывали все, о чем узнали на проекте</vt:lpstr>
      <vt:lpstr>Играли в татарскую народную игру, рассказывали о неповторимой природе этих республик</vt:lpstr>
      <vt:lpstr>Буклеты для родителей</vt:lpstr>
      <vt:lpstr> Россия многим может гордиться!  </vt:lpstr>
      <vt:lpstr>Республика Саха, Якутия, Татарстан, Чеченская республика…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26</cp:revision>
  <dcterms:created xsi:type="dcterms:W3CDTF">2015-04-09T12:09:22Z</dcterms:created>
  <dcterms:modified xsi:type="dcterms:W3CDTF">2016-06-13T17:26:44Z</dcterms:modified>
</cp:coreProperties>
</file>