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0" r:id="rId6"/>
    <p:sldId id="269" r:id="rId7"/>
    <p:sldId id="261" r:id="rId8"/>
    <p:sldId id="262" r:id="rId9"/>
    <p:sldId id="258" r:id="rId10"/>
    <p:sldId id="263" r:id="rId11"/>
    <p:sldId id="264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«Деятельность старшего воспитателя по развитию профессиональных компетенций педагога, направленных на совершенствование форм и методов обучения дошкольников в  соответствие с ФГОС дошкольного образования»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1200" y="4572000"/>
            <a:ext cx="2743200" cy="91440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Ущеко А.В.</a:t>
            </a:r>
          </a:p>
          <a:p>
            <a:pPr algn="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 воспитатель МДОУ № 73</a:t>
            </a:r>
          </a:p>
          <a:p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71800" y="6172200"/>
            <a:ext cx="274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.о. Орехово-Зуево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ДОУ73\Desktop\Проф. стандарт\WP_20160405_12_13_29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495800" cy="2525419"/>
          </a:xfrm>
          <a:prstGeom prst="rect">
            <a:avLst/>
          </a:prstGeom>
          <a:noFill/>
        </p:spPr>
      </p:pic>
      <p:pic>
        <p:nvPicPr>
          <p:cNvPr id="4099" name="Picture 3" descr="C:\Users\МДОУ73\Desktop\Проф. стандарт\100_0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599" y="2895600"/>
            <a:ext cx="4674867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ДОУ73\Desktop\Проф. стандарт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705902" cy="5029199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5800" y="5791200"/>
            <a:ext cx="7920038" cy="900112"/>
          </a:xfrm>
        </p:spPr>
        <p:txBody>
          <a:bodyPr>
            <a:normAutofit/>
          </a:bodyPr>
          <a:lstStyle/>
          <a:p>
            <a:pPr defTabSz="912813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Важную роль играет участие в мероприятиях социальных партнёров.</a:t>
            </a:r>
            <a:endParaRPr lang="ru-RU" sz="1800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ДОУ73\Desktop\Проф. стандарт\4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391400" cy="5543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ДОУ73\Desktop\Новая папка\фото\2016\8 марта\IMG_3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4800217" cy="3600000"/>
          </a:xfrm>
          <a:prstGeom prst="rect">
            <a:avLst/>
          </a:prstGeom>
          <a:noFill/>
        </p:spPr>
      </p:pic>
      <p:pic>
        <p:nvPicPr>
          <p:cNvPr id="10243" name="Picture 3" descr="C:\Users\МДОУ73\Desktop\Новая папка\юбилей 2014\В печать\IMG_0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124200"/>
            <a:ext cx="5399599" cy="3600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3886200"/>
            <a:ext cx="3048000" cy="1752600"/>
          </a:xfrm>
        </p:spPr>
        <p:txBody>
          <a:bodyPr>
            <a:normAutofit/>
          </a:bodyPr>
          <a:lstStyle/>
          <a:p>
            <a:pPr defTabSz="912813"/>
            <a:r>
              <a:rPr lang="ru-RU" sz="1800" b="1" i="1" dirty="0" smtClean="0">
                <a:latin typeface="Times New Roman" pitchFamily="18" charset="0"/>
                <a:cs typeface="Arial" charset="0"/>
              </a:rPr>
              <a:t>является одной из наиболее значимых составляющих развития персонала </a:t>
            </a:r>
            <a:endParaRPr lang="ru-RU" sz="18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10200" y="1143000"/>
            <a:ext cx="3048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 charset="0"/>
              </a:rPr>
              <a:t>Мотивация персонала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ДОУ73\Desktop\Проф. стандарт\depositphotos_12174035-Personal-Develo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57872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деле обучения и воспитания, во всем школьном деле ничего нельзя улучшить, минуя голову учителя» (К.Д. Ушинский).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5800" y="5791200"/>
            <a:ext cx="7920038" cy="900112"/>
          </a:xfrm>
        </p:spPr>
        <p:txBody>
          <a:bodyPr/>
          <a:lstStyle/>
          <a:p>
            <a:pPr defTabSz="912813"/>
            <a:r>
              <a:rPr lang="ru-RU" sz="2400" b="1" i="1" dirty="0" smtClean="0">
                <a:latin typeface="Times New Roman" pitchFamily="18" charset="0"/>
                <a:cs typeface="Arial" charset="0"/>
              </a:rPr>
              <a:t>Система ресурсов ДОУ</a:t>
            </a:r>
            <a:endParaRPr lang="ru-RU" sz="2400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26" name="Picture 2" descr="C:\Users\МДОУ73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"/>
            <a:ext cx="5791200" cy="59386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ДОУ73\Desktop\Проф. стандарт\image3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6679752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ДОУ73\Desktop\Проф. стандарт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8298"/>
            <a:ext cx="7086600" cy="659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ДОУ73\Desktop\Проф. стандарт\WP_20160818_08_18_16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03513" cy="449580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5800" y="5791200"/>
            <a:ext cx="7920038" cy="900112"/>
          </a:xfrm>
        </p:spPr>
        <p:txBody>
          <a:bodyPr>
            <a:normAutofit/>
          </a:bodyPr>
          <a:lstStyle/>
          <a:p>
            <a:pPr defTabSz="912813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Одним из инструментов оценки персонала является использование проективных технологий.</a:t>
            </a:r>
            <a:endParaRPr lang="ru-RU" sz="2000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ДОУ73\Desktop\Новая папка\Архив\фотографии\Фото 2011 г\работа с родителями 2011\DSC07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4114800" cy="2743200"/>
          </a:xfrm>
          <a:prstGeom prst="rect">
            <a:avLst/>
          </a:prstGeom>
          <a:noFill/>
        </p:spPr>
      </p:pic>
      <p:pic>
        <p:nvPicPr>
          <p:cNvPr id="2051" name="Picture 3" descr="C:\Users\МДОУ73\Desktop\Проф. стандарт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4390721" cy="4876800"/>
          </a:xfrm>
          <a:prstGeom prst="rect">
            <a:avLst/>
          </a:prstGeom>
          <a:noFill/>
        </p:spPr>
      </p:pic>
      <p:pic>
        <p:nvPicPr>
          <p:cNvPr id="2052" name="Picture 4" descr="C:\Users\МДОУ73\Desktop\Проф. стандарт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447800"/>
            <a:ext cx="2638425" cy="15621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5800" y="5957888"/>
            <a:ext cx="7920038" cy="900112"/>
          </a:xfrm>
        </p:spPr>
        <p:txBody>
          <a:bodyPr>
            <a:normAutofit/>
          </a:bodyPr>
          <a:lstStyle/>
          <a:p>
            <a:pPr defTabSz="912813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Обратная связь с потребителями образовательной услуги</a:t>
            </a:r>
            <a:endParaRPr lang="ru-RU" sz="2000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ДОУ73\Desktop\Новая папка\фото\2015\Толерантность\IMG_2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2000"/>
            <a:ext cx="3810014" cy="2857381"/>
          </a:xfrm>
          <a:prstGeom prst="rect">
            <a:avLst/>
          </a:prstGeom>
          <a:noFill/>
        </p:spPr>
      </p:pic>
      <p:pic>
        <p:nvPicPr>
          <p:cNvPr id="3075" name="Picture 3" descr="C:\Users\МДОУ73\Desktop\Проекты\Рогачева Г.В\Фото\IMG_3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3759371" cy="2819400"/>
          </a:xfrm>
          <a:prstGeom prst="rect">
            <a:avLst/>
          </a:prstGeom>
          <a:noFill/>
        </p:spPr>
      </p:pic>
      <p:pic>
        <p:nvPicPr>
          <p:cNvPr id="3076" name="Picture 4" descr="C:\Users\МДОУ73\Desktop\Проекты\Рогачева Г.В\Фото\IMG_3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29050"/>
            <a:ext cx="3810000" cy="2857500"/>
          </a:xfrm>
          <a:prstGeom prst="rect">
            <a:avLst/>
          </a:prstGeom>
          <a:noFill/>
        </p:spPr>
      </p:pic>
      <p:pic>
        <p:nvPicPr>
          <p:cNvPr id="3078" name="Picture 6" descr="C:\Users\МДОУ73\Desktop\Новая папка\фото\2012\последнее фото\Собрание\P10800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10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ДОУ73\Desktop\Проф. стандарт\Фото0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6629400" cy="4972049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5800" y="5791200"/>
            <a:ext cx="7920038" cy="900112"/>
          </a:xfrm>
        </p:spPr>
        <p:txBody>
          <a:bodyPr>
            <a:normAutofit/>
          </a:bodyPr>
          <a:lstStyle/>
          <a:p>
            <a:pPr defTabSz="912813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Большое практическое значение   для развития персонала  имеет участие в семинарах, конференциях, круглых столах, педагогических советах.</a:t>
            </a:r>
            <a:endParaRPr lang="ru-RU" sz="1800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122</Words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«Деятельность старшего воспитателя по развитию профессиональных компетенций педагога, направленных на совершенствование форм и методов обучения дошкольников в  соответствие с ФГОС дошкольного образования»</vt:lpstr>
      <vt:lpstr>Слайд 2</vt:lpstr>
      <vt:lpstr>Система ресурсов ДОУ</vt:lpstr>
      <vt:lpstr>Слайд 4</vt:lpstr>
      <vt:lpstr>Слайд 5</vt:lpstr>
      <vt:lpstr>Одним из инструментов оценки персонала является использование проективных технологий.</vt:lpstr>
      <vt:lpstr>Обратная связь с потребителями образовательной услуги</vt:lpstr>
      <vt:lpstr>Слайд 8</vt:lpstr>
      <vt:lpstr>Большое практическое значение   для развития персонала  имеет участие в семинарах, конференциях, круглых столах, педагогических советах.</vt:lpstr>
      <vt:lpstr>Слайд 10</vt:lpstr>
      <vt:lpstr>Важную роль играет участие в мероприятиях социальных партнёров.</vt:lpstr>
      <vt:lpstr>Слайд 12</vt:lpstr>
      <vt:lpstr>является одной из наиболее значимых составляющих развития персонала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МДОУ73</cp:lastModifiedBy>
  <cp:revision>18</cp:revision>
  <dcterms:created xsi:type="dcterms:W3CDTF">2013-10-28T09:12:00Z</dcterms:created>
  <dcterms:modified xsi:type="dcterms:W3CDTF">2016-10-03T08:55:29Z</dcterms:modified>
</cp:coreProperties>
</file>