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9" r:id="rId11"/>
    <p:sldId id="270" r:id="rId12"/>
    <p:sldId id="268" r:id="rId13"/>
    <p:sldId id="267" r:id="rId14"/>
    <p:sldId id="265" r:id="rId15"/>
    <p:sldId id="266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  <p:sldId id="280" r:id="rId26"/>
    <p:sldId id="283" r:id="rId2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303"/>
    <a:srgbClr val="CC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D95EE6-80BF-4443-BF25-9205AD38F0E4}" type="doc">
      <dgm:prSet loTypeId="urn:microsoft.com/office/officeart/2005/8/layout/p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143B881-736F-4A6C-B775-7C7F1A7B0F5B}">
      <dgm:prSet phldrT="[Текст]" custT="1"/>
      <dgm:spPr>
        <a:xfrm>
          <a:off x="378734" y="1347400"/>
          <a:ext cx="1726053" cy="640365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Gaseous under normal conditions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D1CDA58-A775-4C06-9083-2CD152DC248D}" type="parTrans" cxnId="{1BB8F9E9-6430-4B00-A80D-CFCEE3054400}">
      <dgm:prSet/>
      <dgm:spPr/>
      <dgm:t>
        <a:bodyPr/>
        <a:lstStyle/>
        <a:p>
          <a:endParaRPr lang="ru-RU"/>
        </a:p>
      </dgm:t>
    </dgm:pt>
    <dgm:pt modelId="{90DC30F3-1491-4931-BECD-B7BBA61D5356}" type="sibTrans" cxnId="{1BB8F9E9-6430-4B00-A80D-CFCEE3054400}">
      <dgm:prSet/>
      <dgm:spPr/>
      <dgm:t>
        <a:bodyPr/>
        <a:lstStyle/>
        <a:p>
          <a:endParaRPr lang="ru-RU"/>
        </a:p>
      </dgm:t>
    </dgm:pt>
    <dgm:pt modelId="{58BCB0D5-D500-4D1C-BAE8-0E20D60DD5DE}">
      <dgm:prSet phldrT="[Текст]" custT="1"/>
      <dgm:spPr>
        <a:xfrm>
          <a:off x="3627" y="3365267"/>
          <a:ext cx="1726053" cy="640365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Colorless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47C3F61-C561-4254-8351-9E47F54C10C6}" type="parTrans" cxnId="{FA213222-277C-471A-B5F2-4832847BC6C5}">
      <dgm:prSet/>
      <dgm:spPr/>
      <dgm:t>
        <a:bodyPr/>
        <a:lstStyle/>
        <a:p>
          <a:endParaRPr lang="ru-RU"/>
        </a:p>
      </dgm:t>
    </dgm:pt>
    <dgm:pt modelId="{3CB21FCE-1CAA-418B-80DB-89074AFB702A}" type="sibTrans" cxnId="{FA213222-277C-471A-B5F2-4832847BC6C5}">
      <dgm:prSet/>
      <dgm:spPr/>
      <dgm:t>
        <a:bodyPr/>
        <a:lstStyle/>
        <a:p>
          <a:endParaRPr lang="ru-RU"/>
        </a:p>
      </dgm:t>
    </dgm:pt>
    <dgm:pt modelId="{D8482B81-6CA8-464E-9CA6-2EDF2A4545A6}">
      <dgm:prSet phldrT="[Текст]" custT="1"/>
      <dgm:spPr>
        <a:xfrm>
          <a:off x="1902358" y="3365267"/>
          <a:ext cx="1726053" cy="640365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Scentless 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71BAF39-DA0C-42B4-A745-E8EB589A5A30}" type="parTrans" cxnId="{DE2400C8-1F7E-4C30-862C-7D7B7F10FB1E}">
      <dgm:prSet/>
      <dgm:spPr/>
      <dgm:t>
        <a:bodyPr/>
        <a:lstStyle/>
        <a:p>
          <a:endParaRPr lang="ru-RU"/>
        </a:p>
      </dgm:t>
    </dgm:pt>
    <dgm:pt modelId="{7E6219A2-388B-47F3-89E6-E4A5AB1B56A0}" type="sibTrans" cxnId="{DE2400C8-1F7E-4C30-862C-7D7B7F10FB1E}">
      <dgm:prSet/>
      <dgm:spPr/>
      <dgm:t>
        <a:bodyPr/>
        <a:lstStyle/>
        <a:p>
          <a:endParaRPr lang="ru-RU"/>
        </a:p>
      </dgm:t>
    </dgm:pt>
    <dgm:pt modelId="{8703262A-6F35-415E-8BFC-79209C5C5B74}">
      <dgm:prSet phldrT="[Текст]" custT="1"/>
      <dgm:spPr>
        <a:xfrm>
          <a:off x="2277465" y="1300462"/>
          <a:ext cx="2278648" cy="702948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Liquid when the temperature is </a:t>
          </a:r>
        </a:p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ru-RU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182,9˚С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B2462AD-F43A-42A0-96FA-29D3930819A7}" type="parTrans" cxnId="{CF9A447B-5BBE-48A5-9A5E-97D6FCB2B195}">
      <dgm:prSet/>
      <dgm:spPr/>
      <dgm:t>
        <a:bodyPr/>
        <a:lstStyle/>
        <a:p>
          <a:endParaRPr lang="ru-RU"/>
        </a:p>
      </dgm:t>
    </dgm:pt>
    <dgm:pt modelId="{A932AC77-D1F6-4E36-AE90-6D1423F62FF2}" type="sibTrans" cxnId="{CF9A447B-5BBE-48A5-9A5E-97D6FCB2B195}">
      <dgm:prSet/>
      <dgm:spPr/>
      <dgm:t>
        <a:bodyPr/>
        <a:lstStyle/>
        <a:p>
          <a:endParaRPr lang="ru-RU"/>
        </a:p>
      </dgm:t>
    </dgm:pt>
    <dgm:pt modelId="{3D1765C2-190C-491B-8785-520F9EF419E9}">
      <dgm:prSet phldrT="[Текст]" custT="1"/>
      <dgm:spPr>
        <a:xfrm>
          <a:off x="4664617" y="1427463"/>
          <a:ext cx="2321972" cy="385877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Firm when the temperature is</a:t>
          </a:r>
          <a:r>
            <a:rPr lang="ru-RU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-218,7˚С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91DDFE9-3156-46A4-A226-62DC21396BF5}" type="sibTrans" cxnId="{EAF36497-C439-436A-AE0F-DDFB36E7C44B}">
      <dgm:prSet/>
      <dgm:spPr/>
      <dgm:t>
        <a:bodyPr/>
        <a:lstStyle/>
        <a:p>
          <a:endParaRPr lang="ru-RU"/>
        </a:p>
      </dgm:t>
    </dgm:pt>
    <dgm:pt modelId="{C8139B5F-F63C-4DFB-885F-EFA7E4B9F030}" type="parTrans" cxnId="{EAF36497-C439-436A-AE0F-DDFB36E7C44B}">
      <dgm:prSet/>
      <dgm:spPr/>
      <dgm:t>
        <a:bodyPr/>
        <a:lstStyle/>
        <a:p>
          <a:endParaRPr lang="ru-RU"/>
        </a:p>
      </dgm:t>
    </dgm:pt>
    <dgm:pt modelId="{D76AD53F-A148-4706-AFF8-A641412B294B}">
      <dgm:prSet phldrT="[Текст]" custT="1"/>
      <dgm:spPr>
        <a:xfrm>
          <a:off x="3801088" y="3365267"/>
          <a:ext cx="1726053" cy="640365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Dissolves bad in water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50FA7FA-8189-47F3-84BC-50199C16D793}" type="parTrans" cxnId="{ECFAD52C-471B-44BB-B3E9-A77AD4235322}">
      <dgm:prSet/>
      <dgm:spPr/>
      <dgm:t>
        <a:bodyPr/>
        <a:lstStyle/>
        <a:p>
          <a:endParaRPr lang="ru-RU"/>
        </a:p>
      </dgm:t>
    </dgm:pt>
    <dgm:pt modelId="{FDF4D420-BE9A-4A5E-9969-064A6C36D06A}" type="sibTrans" cxnId="{ECFAD52C-471B-44BB-B3E9-A77AD4235322}">
      <dgm:prSet/>
      <dgm:spPr/>
      <dgm:t>
        <a:bodyPr/>
        <a:lstStyle/>
        <a:p>
          <a:endParaRPr lang="ru-RU"/>
        </a:p>
      </dgm:t>
    </dgm:pt>
    <dgm:pt modelId="{3E7677CF-22BF-4500-9E55-3937F2CABEAE}">
      <dgm:prSet phldrT="[Текст]" custT="1"/>
      <dgm:spPr>
        <a:xfrm>
          <a:off x="5699819" y="3365267"/>
          <a:ext cx="1726053" cy="640365"/>
        </a:xfrm>
        <a:prstGeom prst="rect">
          <a:avLst/>
        </a:prstGeom>
      </dgm:spPr>
      <dgm:t>
        <a:bodyPr/>
        <a:lstStyle/>
        <a:p>
          <a:r>
            <a:rPr lang="en-US" sz="16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Paramagnetic</a:t>
          </a:r>
          <a:endParaRPr lang="ru-RU" sz="16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08C24AE-D674-46EF-A177-2CF115DF18BC}" type="parTrans" cxnId="{0E8398E2-5102-49D1-B380-545CFD1A76E0}">
      <dgm:prSet/>
      <dgm:spPr/>
      <dgm:t>
        <a:bodyPr/>
        <a:lstStyle/>
        <a:p>
          <a:endParaRPr lang="ru-RU"/>
        </a:p>
      </dgm:t>
    </dgm:pt>
    <dgm:pt modelId="{8E6F47CA-50C7-4A4E-8F87-9889BF45DB01}" type="sibTrans" cxnId="{0E8398E2-5102-49D1-B380-545CFD1A76E0}">
      <dgm:prSet/>
      <dgm:spPr/>
      <dgm:t>
        <a:bodyPr/>
        <a:lstStyle/>
        <a:p>
          <a:endParaRPr lang="ru-RU"/>
        </a:p>
      </dgm:t>
    </dgm:pt>
    <dgm:pt modelId="{F413B3B4-F7B9-4F24-8ED3-28725C15DBD3}" type="pres">
      <dgm:prSet presAssocID="{24D95EE6-80BF-4443-BF25-9205AD38F0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70BD28-B57A-41DF-8966-745F9FEE3906}" type="pres">
      <dgm:prSet presAssocID="{C143B881-736F-4A6C-B775-7C7F1A7B0F5B}" presName="compNode" presStyleCnt="0"/>
      <dgm:spPr/>
      <dgm:t>
        <a:bodyPr/>
        <a:lstStyle/>
        <a:p>
          <a:endParaRPr lang="ru-RU"/>
        </a:p>
      </dgm:t>
    </dgm:pt>
    <dgm:pt modelId="{939F64F4-AAE4-4536-AEBB-7A7624C843FB}" type="pres">
      <dgm:prSet presAssocID="{C143B881-736F-4A6C-B775-7C7F1A7B0F5B}" presName="pictRect" presStyleLbl="node1" presStyleIdx="0" presStyleCnt="7"/>
      <dgm:spPr>
        <a:xfrm>
          <a:off x="378734" y="158149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1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endParaRPr lang="ru-RU"/>
        </a:p>
      </dgm:t>
    </dgm:pt>
    <dgm:pt modelId="{16F1556A-35E2-4DFA-93B2-12CC83EACC74}" type="pres">
      <dgm:prSet presAssocID="{C143B881-736F-4A6C-B775-7C7F1A7B0F5B}" presName="textRect" presStyleLbl="revTx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94E27-15C0-4318-8BD0-CC0FA35D753A}" type="pres">
      <dgm:prSet presAssocID="{90DC30F3-1491-4931-BECD-B7BBA61D53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530B7D9-501A-4A3F-8CC6-BF6DD29333FD}" type="pres">
      <dgm:prSet presAssocID="{8703262A-6F35-415E-8BFC-79209C5C5B74}" presName="compNode" presStyleCnt="0"/>
      <dgm:spPr/>
      <dgm:t>
        <a:bodyPr/>
        <a:lstStyle/>
        <a:p>
          <a:endParaRPr lang="ru-RU"/>
        </a:p>
      </dgm:t>
    </dgm:pt>
    <dgm:pt modelId="{7817DAAC-9E82-4F44-AD82-03F4987747C2}" type="pres">
      <dgm:prSet presAssocID="{8703262A-6F35-415E-8BFC-79209C5C5B74}" presName="pictRect" presStyleLbl="node1" presStyleIdx="1" presStyleCnt="7" custLinFactNeighborX="11468" custLinFactNeighborY="-17656"/>
      <dgm:spPr>
        <a:xfrm>
          <a:off x="2553763" y="142503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2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6F858BC5-EC4C-486B-8215-0E2EAF2CB3DE}" type="pres">
      <dgm:prSet presAssocID="{8703262A-6F35-415E-8BFC-79209C5C5B74}" presName="textRect" presStyleLbl="revTx" presStyleIdx="1" presStyleCnt="7" custScaleX="132015" custScaleY="109773" custLinFactNeighborX="17263" custLinFactNeighborY="-3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FFF77-1E90-4CFC-A1B5-B7AB36AD4FF1}" type="pres">
      <dgm:prSet presAssocID="{A932AC77-D1F6-4E36-AE90-6D1423F62F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33B65F2-4FFB-40F9-9BA5-FB6677C031AD}" type="pres">
      <dgm:prSet presAssocID="{3D1765C2-190C-491B-8785-520F9EF419E9}" presName="compNode" presStyleCnt="0"/>
      <dgm:spPr/>
      <dgm:t>
        <a:bodyPr/>
        <a:lstStyle/>
        <a:p>
          <a:endParaRPr lang="ru-RU"/>
        </a:p>
      </dgm:t>
    </dgm:pt>
    <dgm:pt modelId="{81DC12BA-090B-4079-8D22-0513ACBD6718}" type="pres">
      <dgm:prSet presAssocID="{3D1765C2-190C-491B-8785-520F9EF419E9}" presName="pictRect" presStyleLbl="node1" presStyleIdx="2" presStyleCnt="7" custScaleY="113363" custLinFactNeighborX="5699" custLinFactNeighborY="-15307"/>
      <dgm:spPr>
        <a:xfrm>
          <a:off x="5026752" y="221771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3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2Left"/>
          <a:lightRig rig="threePt" dir="t"/>
        </a:scene3d>
      </dgm:spPr>
      <dgm:t>
        <a:bodyPr/>
        <a:lstStyle/>
        <a:p>
          <a:endParaRPr lang="ru-RU"/>
        </a:p>
      </dgm:t>
    </dgm:pt>
    <dgm:pt modelId="{F9D2D839-4734-41CE-8ED7-0E97876119BE}" type="pres">
      <dgm:prSet presAssocID="{3D1765C2-190C-491B-8785-520F9EF419E9}" presName="textRect" presStyleLbl="revTx" presStyleIdx="2" presStyleCnt="7" custScaleX="134525" custScaleY="60259" custLinFactNeighborX="-3718" custLinFactNeighborY="-17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A77F7-B6B8-46A1-9889-2E1BB1C10C7D}" type="pres">
      <dgm:prSet presAssocID="{291DDFE9-3156-46A4-A226-62DC21396BF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C73E2EC-0E56-4597-895A-C25A59779EEC}" type="pres">
      <dgm:prSet presAssocID="{58BCB0D5-D500-4D1C-BAE8-0E20D60DD5DE}" presName="compNode" presStyleCnt="0"/>
      <dgm:spPr/>
      <dgm:t>
        <a:bodyPr/>
        <a:lstStyle/>
        <a:p>
          <a:endParaRPr lang="ru-RU"/>
        </a:p>
      </dgm:t>
    </dgm:pt>
    <dgm:pt modelId="{E3753B6F-E2F0-4843-93B0-4C34D246CCF5}" type="pres">
      <dgm:prSet presAssocID="{58BCB0D5-D500-4D1C-BAE8-0E20D60DD5DE}" presName="pictRect" presStyleLbl="node1" presStyleIdx="3" presStyleCnt="7"/>
      <dgm:spPr>
        <a:xfrm>
          <a:off x="3627" y="2176016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4">
            <a:grayscl/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endParaRPr lang="ru-RU"/>
        </a:p>
      </dgm:t>
    </dgm:pt>
    <dgm:pt modelId="{7A926459-234A-4C10-B546-B531B72CBCF9}" type="pres">
      <dgm:prSet presAssocID="{58BCB0D5-D500-4D1C-BAE8-0E20D60DD5DE}" presName="textRect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8B9E7-681B-4C94-B931-A3DF974C5FD5}" type="pres">
      <dgm:prSet presAssocID="{3CB21FCE-1CAA-418B-80DB-89074AFB7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E76657-73D5-48C3-BC18-E73212AFE481}" type="pres">
      <dgm:prSet presAssocID="{D8482B81-6CA8-464E-9CA6-2EDF2A4545A6}" presName="compNode" presStyleCnt="0"/>
      <dgm:spPr/>
      <dgm:t>
        <a:bodyPr/>
        <a:lstStyle/>
        <a:p>
          <a:endParaRPr lang="ru-RU"/>
        </a:p>
      </dgm:t>
    </dgm:pt>
    <dgm:pt modelId="{0B0C3D26-FB67-4A28-9340-056C3EE326AA}" type="pres">
      <dgm:prSet presAssocID="{D8482B81-6CA8-464E-9CA6-2EDF2A4545A6}" presName="pictRect" presStyleLbl="node1" presStyleIdx="4" presStyleCnt="7"/>
      <dgm:spPr>
        <a:xfrm>
          <a:off x="1902358" y="2176016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5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AEFAEE81-2CFE-46A0-AFB0-49BF313CD4E2}" type="pres">
      <dgm:prSet presAssocID="{D8482B81-6CA8-464E-9CA6-2EDF2A4545A6}" presName="textRect" presStyleLbl="revTx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C802E-B743-4592-B504-6550FB1058B5}" type="pres">
      <dgm:prSet presAssocID="{7E6219A2-388B-47F3-89E6-E4A5AB1B56A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B8EBBFD-1AB8-4727-BB30-E8CFEBC614FD}" type="pres">
      <dgm:prSet presAssocID="{D76AD53F-A148-4706-AFF8-A641412B294B}" presName="compNode" presStyleCnt="0"/>
      <dgm:spPr/>
      <dgm:t>
        <a:bodyPr/>
        <a:lstStyle/>
        <a:p>
          <a:endParaRPr lang="ru-RU"/>
        </a:p>
      </dgm:t>
    </dgm:pt>
    <dgm:pt modelId="{87657AF2-B422-4655-8EF6-336001DC3FA6}" type="pres">
      <dgm:prSet presAssocID="{D76AD53F-A148-4706-AFF8-A641412B294B}" presName="pictRect" presStyleLbl="node1" presStyleIdx="5" presStyleCnt="7" custLinFactNeighborX="2483"/>
      <dgm:spPr>
        <a:xfrm>
          <a:off x="3801088" y="2176016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6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F827194D-9C16-4805-8370-D3A7DF9E0C4A}" type="pres">
      <dgm:prSet presAssocID="{D76AD53F-A148-4706-AFF8-A641412B294B}" presName="textRect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D6A44-4B5B-4061-9E27-7C51BB9DCC89}" type="pres">
      <dgm:prSet presAssocID="{FDF4D420-BE9A-4A5E-9969-064A6C36D0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D9CC906-1868-4D56-8648-B88065783C58}" type="pres">
      <dgm:prSet presAssocID="{3E7677CF-22BF-4500-9E55-3937F2CABEAE}" presName="compNode" presStyleCnt="0"/>
      <dgm:spPr/>
      <dgm:t>
        <a:bodyPr/>
        <a:lstStyle/>
        <a:p>
          <a:endParaRPr lang="ru-RU"/>
        </a:p>
      </dgm:t>
    </dgm:pt>
    <dgm:pt modelId="{0553269B-C7D1-4F41-9A30-718523F0EACA}" type="pres">
      <dgm:prSet presAssocID="{3E7677CF-22BF-4500-9E55-3937F2CABEAE}" presName="pictRect" presStyleLbl="node1" presStyleIdx="6" presStyleCnt="7"/>
      <dgm:spPr>
        <a:xfrm>
          <a:off x="5699819" y="2176016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7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2Left"/>
          <a:lightRig rig="threePt" dir="t"/>
        </a:scene3d>
      </dgm:spPr>
      <dgm:t>
        <a:bodyPr/>
        <a:lstStyle/>
        <a:p>
          <a:endParaRPr lang="ru-RU"/>
        </a:p>
      </dgm:t>
    </dgm:pt>
    <dgm:pt modelId="{B13C79C3-9E68-46ED-86E3-474A5EA7D68D}" type="pres">
      <dgm:prSet presAssocID="{3E7677CF-22BF-4500-9E55-3937F2CABEAE}" presName="textRect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C5D438-6D47-4F9C-8DA3-91019752A294}" type="presOf" srcId="{D76AD53F-A148-4706-AFF8-A641412B294B}" destId="{F827194D-9C16-4805-8370-D3A7DF9E0C4A}" srcOrd="0" destOrd="0" presId="urn:microsoft.com/office/officeart/2005/8/layout/pList1"/>
    <dgm:cxn modelId="{74056586-1895-49B8-A17A-ECC45A0DF165}" type="presOf" srcId="{A932AC77-D1F6-4E36-AE90-6D1423F62FF2}" destId="{692FFF77-1E90-4CFC-A1B5-B7AB36AD4FF1}" srcOrd="0" destOrd="0" presId="urn:microsoft.com/office/officeart/2005/8/layout/pList1"/>
    <dgm:cxn modelId="{1A5D80EE-5EA9-4E14-B92D-105ED15C7192}" type="presOf" srcId="{3E7677CF-22BF-4500-9E55-3937F2CABEAE}" destId="{B13C79C3-9E68-46ED-86E3-474A5EA7D68D}" srcOrd="0" destOrd="0" presId="urn:microsoft.com/office/officeart/2005/8/layout/pList1"/>
    <dgm:cxn modelId="{57A42CAC-A755-43A8-BB85-53475A8913C0}" type="presOf" srcId="{FDF4D420-BE9A-4A5E-9969-064A6C36D06A}" destId="{6BFD6A44-4B5B-4061-9E27-7C51BB9DCC89}" srcOrd="0" destOrd="0" presId="urn:microsoft.com/office/officeart/2005/8/layout/pList1"/>
    <dgm:cxn modelId="{A57030B3-AC8E-4DF1-9F2B-E060CA266027}" type="presOf" srcId="{7E6219A2-388B-47F3-89E6-E4A5AB1B56A0}" destId="{411C802E-B743-4592-B504-6550FB1058B5}" srcOrd="0" destOrd="0" presId="urn:microsoft.com/office/officeart/2005/8/layout/pList1"/>
    <dgm:cxn modelId="{EAF36497-C439-436A-AE0F-DDFB36E7C44B}" srcId="{24D95EE6-80BF-4443-BF25-9205AD38F0E4}" destId="{3D1765C2-190C-491B-8785-520F9EF419E9}" srcOrd="2" destOrd="0" parTransId="{C8139B5F-F63C-4DFB-885F-EFA7E4B9F030}" sibTransId="{291DDFE9-3156-46A4-A226-62DC21396BF5}"/>
    <dgm:cxn modelId="{0E8398E2-5102-49D1-B380-545CFD1A76E0}" srcId="{24D95EE6-80BF-4443-BF25-9205AD38F0E4}" destId="{3E7677CF-22BF-4500-9E55-3937F2CABEAE}" srcOrd="6" destOrd="0" parTransId="{108C24AE-D674-46EF-A177-2CF115DF18BC}" sibTransId="{8E6F47CA-50C7-4A4E-8F87-9889BF45DB01}"/>
    <dgm:cxn modelId="{9CEC3D41-9F7F-4510-BFC3-E4B7E784A5A8}" type="presOf" srcId="{58BCB0D5-D500-4D1C-BAE8-0E20D60DD5DE}" destId="{7A926459-234A-4C10-B546-B531B72CBCF9}" srcOrd="0" destOrd="0" presId="urn:microsoft.com/office/officeart/2005/8/layout/pList1"/>
    <dgm:cxn modelId="{2C26E1F7-EA12-4BCB-B970-2F2A3C790DA2}" type="presOf" srcId="{291DDFE9-3156-46A4-A226-62DC21396BF5}" destId="{676A77F7-B6B8-46A1-9889-2E1BB1C10C7D}" srcOrd="0" destOrd="0" presId="urn:microsoft.com/office/officeart/2005/8/layout/pList1"/>
    <dgm:cxn modelId="{C794FF93-8A98-4ABA-805E-2FF5B10A419E}" type="presOf" srcId="{24D95EE6-80BF-4443-BF25-9205AD38F0E4}" destId="{F413B3B4-F7B9-4F24-8ED3-28725C15DBD3}" srcOrd="0" destOrd="0" presId="urn:microsoft.com/office/officeart/2005/8/layout/pList1"/>
    <dgm:cxn modelId="{9F9226A3-2D8F-412B-8853-607D8B2B73B7}" type="presOf" srcId="{D8482B81-6CA8-464E-9CA6-2EDF2A4545A6}" destId="{AEFAEE81-2CFE-46A0-AFB0-49BF313CD4E2}" srcOrd="0" destOrd="0" presId="urn:microsoft.com/office/officeart/2005/8/layout/pList1"/>
    <dgm:cxn modelId="{FA213222-277C-471A-B5F2-4832847BC6C5}" srcId="{24D95EE6-80BF-4443-BF25-9205AD38F0E4}" destId="{58BCB0D5-D500-4D1C-BAE8-0E20D60DD5DE}" srcOrd="3" destOrd="0" parTransId="{947C3F61-C561-4254-8351-9E47F54C10C6}" sibTransId="{3CB21FCE-1CAA-418B-80DB-89074AFB702A}"/>
    <dgm:cxn modelId="{CF9A447B-5BBE-48A5-9A5E-97D6FCB2B195}" srcId="{24D95EE6-80BF-4443-BF25-9205AD38F0E4}" destId="{8703262A-6F35-415E-8BFC-79209C5C5B74}" srcOrd="1" destOrd="0" parTransId="{EB2462AD-F43A-42A0-96FA-29D3930819A7}" sibTransId="{A932AC77-D1F6-4E36-AE90-6D1423F62FF2}"/>
    <dgm:cxn modelId="{65955CDA-2A1E-4312-A46A-1D1BC36AF6AC}" type="presOf" srcId="{3D1765C2-190C-491B-8785-520F9EF419E9}" destId="{F9D2D839-4734-41CE-8ED7-0E97876119BE}" srcOrd="0" destOrd="0" presId="urn:microsoft.com/office/officeart/2005/8/layout/pList1"/>
    <dgm:cxn modelId="{DE2400C8-1F7E-4C30-862C-7D7B7F10FB1E}" srcId="{24D95EE6-80BF-4443-BF25-9205AD38F0E4}" destId="{D8482B81-6CA8-464E-9CA6-2EDF2A4545A6}" srcOrd="4" destOrd="0" parTransId="{871BAF39-DA0C-42B4-A745-E8EB589A5A30}" sibTransId="{7E6219A2-388B-47F3-89E6-E4A5AB1B56A0}"/>
    <dgm:cxn modelId="{DD4B7D15-23AE-4ABC-96B4-9176EB755803}" type="presOf" srcId="{90DC30F3-1491-4931-BECD-B7BBA61D5356}" destId="{CA694E27-15C0-4318-8BD0-CC0FA35D753A}" srcOrd="0" destOrd="0" presId="urn:microsoft.com/office/officeart/2005/8/layout/pList1"/>
    <dgm:cxn modelId="{5B67304A-AF59-4E62-B339-888306AE92CB}" type="presOf" srcId="{8703262A-6F35-415E-8BFC-79209C5C5B74}" destId="{6F858BC5-EC4C-486B-8215-0E2EAF2CB3DE}" srcOrd="0" destOrd="0" presId="urn:microsoft.com/office/officeart/2005/8/layout/pList1"/>
    <dgm:cxn modelId="{2F5F909D-C6E8-4084-9B9D-28C1DA3F6696}" type="presOf" srcId="{C143B881-736F-4A6C-B775-7C7F1A7B0F5B}" destId="{16F1556A-35E2-4DFA-93B2-12CC83EACC74}" srcOrd="0" destOrd="0" presId="urn:microsoft.com/office/officeart/2005/8/layout/pList1"/>
    <dgm:cxn modelId="{1BB8F9E9-6430-4B00-A80D-CFCEE3054400}" srcId="{24D95EE6-80BF-4443-BF25-9205AD38F0E4}" destId="{C143B881-736F-4A6C-B775-7C7F1A7B0F5B}" srcOrd="0" destOrd="0" parTransId="{2D1CDA58-A775-4C06-9083-2CD152DC248D}" sibTransId="{90DC30F3-1491-4931-BECD-B7BBA61D5356}"/>
    <dgm:cxn modelId="{64877BD8-7260-4AE9-BD2C-C4D9890F5E56}" type="presOf" srcId="{3CB21FCE-1CAA-418B-80DB-89074AFB702A}" destId="{3908B9E7-681B-4C94-B931-A3DF974C5FD5}" srcOrd="0" destOrd="0" presId="urn:microsoft.com/office/officeart/2005/8/layout/pList1"/>
    <dgm:cxn modelId="{ECFAD52C-471B-44BB-B3E9-A77AD4235322}" srcId="{24D95EE6-80BF-4443-BF25-9205AD38F0E4}" destId="{D76AD53F-A148-4706-AFF8-A641412B294B}" srcOrd="5" destOrd="0" parTransId="{950FA7FA-8189-47F3-84BC-50199C16D793}" sibTransId="{FDF4D420-BE9A-4A5E-9969-064A6C36D06A}"/>
    <dgm:cxn modelId="{1D6EE6AE-633E-4435-9FCF-4609212775AC}" type="presParOf" srcId="{F413B3B4-F7B9-4F24-8ED3-28725C15DBD3}" destId="{9D70BD28-B57A-41DF-8966-745F9FEE3906}" srcOrd="0" destOrd="0" presId="urn:microsoft.com/office/officeart/2005/8/layout/pList1"/>
    <dgm:cxn modelId="{283D2982-D56B-4A6D-A065-F622E7EAFA9E}" type="presParOf" srcId="{9D70BD28-B57A-41DF-8966-745F9FEE3906}" destId="{939F64F4-AAE4-4536-AEBB-7A7624C843FB}" srcOrd="0" destOrd="0" presId="urn:microsoft.com/office/officeart/2005/8/layout/pList1"/>
    <dgm:cxn modelId="{37166EB1-C328-4D78-A2A2-AC0DDEFF7E4E}" type="presParOf" srcId="{9D70BD28-B57A-41DF-8966-745F9FEE3906}" destId="{16F1556A-35E2-4DFA-93B2-12CC83EACC74}" srcOrd="1" destOrd="0" presId="urn:microsoft.com/office/officeart/2005/8/layout/pList1"/>
    <dgm:cxn modelId="{F58C84E0-0A08-4880-B6CA-E9217D92FEAC}" type="presParOf" srcId="{F413B3B4-F7B9-4F24-8ED3-28725C15DBD3}" destId="{CA694E27-15C0-4318-8BD0-CC0FA35D753A}" srcOrd="1" destOrd="0" presId="urn:microsoft.com/office/officeart/2005/8/layout/pList1"/>
    <dgm:cxn modelId="{819C24B5-B10A-430B-B0BE-A7F13284D4DA}" type="presParOf" srcId="{F413B3B4-F7B9-4F24-8ED3-28725C15DBD3}" destId="{9530B7D9-501A-4A3F-8CC6-BF6DD29333FD}" srcOrd="2" destOrd="0" presId="urn:microsoft.com/office/officeart/2005/8/layout/pList1"/>
    <dgm:cxn modelId="{8EEF4AC8-0DA6-42D3-A3FA-46090BCD802E}" type="presParOf" srcId="{9530B7D9-501A-4A3F-8CC6-BF6DD29333FD}" destId="{7817DAAC-9E82-4F44-AD82-03F4987747C2}" srcOrd="0" destOrd="0" presId="urn:microsoft.com/office/officeart/2005/8/layout/pList1"/>
    <dgm:cxn modelId="{F79F7250-2D70-4DB1-9620-46FFB0E74D6C}" type="presParOf" srcId="{9530B7D9-501A-4A3F-8CC6-BF6DD29333FD}" destId="{6F858BC5-EC4C-486B-8215-0E2EAF2CB3DE}" srcOrd="1" destOrd="0" presId="urn:microsoft.com/office/officeart/2005/8/layout/pList1"/>
    <dgm:cxn modelId="{650A24B3-0F9F-4D2A-94CE-5AA4190DF08B}" type="presParOf" srcId="{F413B3B4-F7B9-4F24-8ED3-28725C15DBD3}" destId="{692FFF77-1E90-4CFC-A1B5-B7AB36AD4FF1}" srcOrd="3" destOrd="0" presId="urn:microsoft.com/office/officeart/2005/8/layout/pList1"/>
    <dgm:cxn modelId="{BE0C7666-AD2B-434B-ADD3-506ACB93358F}" type="presParOf" srcId="{F413B3B4-F7B9-4F24-8ED3-28725C15DBD3}" destId="{B33B65F2-4FFB-40F9-9BA5-FB6677C031AD}" srcOrd="4" destOrd="0" presId="urn:microsoft.com/office/officeart/2005/8/layout/pList1"/>
    <dgm:cxn modelId="{D64EB322-7CDA-40F5-A56F-F4734B2CB5F0}" type="presParOf" srcId="{B33B65F2-4FFB-40F9-9BA5-FB6677C031AD}" destId="{81DC12BA-090B-4079-8D22-0513ACBD6718}" srcOrd="0" destOrd="0" presId="urn:microsoft.com/office/officeart/2005/8/layout/pList1"/>
    <dgm:cxn modelId="{0883D0B0-2BB5-42F6-B635-B4CD8EA01485}" type="presParOf" srcId="{B33B65F2-4FFB-40F9-9BA5-FB6677C031AD}" destId="{F9D2D839-4734-41CE-8ED7-0E97876119BE}" srcOrd="1" destOrd="0" presId="urn:microsoft.com/office/officeart/2005/8/layout/pList1"/>
    <dgm:cxn modelId="{A5E0BB1B-E99F-49B4-8717-EADD5E761454}" type="presParOf" srcId="{F413B3B4-F7B9-4F24-8ED3-28725C15DBD3}" destId="{676A77F7-B6B8-46A1-9889-2E1BB1C10C7D}" srcOrd="5" destOrd="0" presId="urn:microsoft.com/office/officeart/2005/8/layout/pList1"/>
    <dgm:cxn modelId="{2FD55A3E-A7A0-461F-9F7E-E2259603A983}" type="presParOf" srcId="{F413B3B4-F7B9-4F24-8ED3-28725C15DBD3}" destId="{EC73E2EC-0E56-4597-895A-C25A59779EEC}" srcOrd="6" destOrd="0" presId="urn:microsoft.com/office/officeart/2005/8/layout/pList1"/>
    <dgm:cxn modelId="{DE959D99-AED4-4B40-ADBC-89F9639C73FD}" type="presParOf" srcId="{EC73E2EC-0E56-4597-895A-C25A59779EEC}" destId="{E3753B6F-E2F0-4843-93B0-4C34D246CCF5}" srcOrd="0" destOrd="0" presId="urn:microsoft.com/office/officeart/2005/8/layout/pList1"/>
    <dgm:cxn modelId="{2B0F4481-CE5F-4C08-9377-A72A81369898}" type="presParOf" srcId="{EC73E2EC-0E56-4597-895A-C25A59779EEC}" destId="{7A926459-234A-4C10-B546-B531B72CBCF9}" srcOrd="1" destOrd="0" presId="urn:microsoft.com/office/officeart/2005/8/layout/pList1"/>
    <dgm:cxn modelId="{9C96755F-98FC-4332-AFC8-5D223E30B46D}" type="presParOf" srcId="{F413B3B4-F7B9-4F24-8ED3-28725C15DBD3}" destId="{3908B9E7-681B-4C94-B931-A3DF974C5FD5}" srcOrd="7" destOrd="0" presId="urn:microsoft.com/office/officeart/2005/8/layout/pList1"/>
    <dgm:cxn modelId="{DFA007A8-4EAB-4818-BA64-0183867185B6}" type="presParOf" srcId="{F413B3B4-F7B9-4F24-8ED3-28725C15DBD3}" destId="{F7E76657-73D5-48C3-BC18-E73212AFE481}" srcOrd="8" destOrd="0" presId="urn:microsoft.com/office/officeart/2005/8/layout/pList1"/>
    <dgm:cxn modelId="{FA688951-F9AF-45BC-B935-926252A60B85}" type="presParOf" srcId="{F7E76657-73D5-48C3-BC18-E73212AFE481}" destId="{0B0C3D26-FB67-4A28-9340-056C3EE326AA}" srcOrd="0" destOrd="0" presId="urn:microsoft.com/office/officeart/2005/8/layout/pList1"/>
    <dgm:cxn modelId="{65B5E87A-B592-400B-A618-F3F9A1AA7D00}" type="presParOf" srcId="{F7E76657-73D5-48C3-BC18-E73212AFE481}" destId="{AEFAEE81-2CFE-46A0-AFB0-49BF313CD4E2}" srcOrd="1" destOrd="0" presId="urn:microsoft.com/office/officeart/2005/8/layout/pList1"/>
    <dgm:cxn modelId="{4F1E464F-B72F-4C70-BB31-E604C0ABE9CF}" type="presParOf" srcId="{F413B3B4-F7B9-4F24-8ED3-28725C15DBD3}" destId="{411C802E-B743-4592-B504-6550FB1058B5}" srcOrd="9" destOrd="0" presId="urn:microsoft.com/office/officeart/2005/8/layout/pList1"/>
    <dgm:cxn modelId="{1D4E8313-10F1-46FE-B8C3-BB274B54B6B7}" type="presParOf" srcId="{F413B3B4-F7B9-4F24-8ED3-28725C15DBD3}" destId="{AB8EBBFD-1AB8-4727-BB30-E8CFEBC614FD}" srcOrd="10" destOrd="0" presId="urn:microsoft.com/office/officeart/2005/8/layout/pList1"/>
    <dgm:cxn modelId="{72E2EDBA-1096-4558-9D75-7E7245B1E59C}" type="presParOf" srcId="{AB8EBBFD-1AB8-4727-BB30-E8CFEBC614FD}" destId="{87657AF2-B422-4655-8EF6-336001DC3FA6}" srcOrd="0" destOrd="0" presId="urn:microsoft.com/office/officeart/2005/8/layout/pList1"/>
    <dgm:cxn modelId="{44B51002-B94E-4371-BE70-C4B3E953B078}" type="presParOf" srcId="{AB8EBBFD-1AB8-4727-BB30-E8CFEBC614FD}" destId="{F827194D-9C16-4805-8370-D3A7DF9E0C4A}" srcOrd="1" destOrd="0" presId="urn:microsoft.com/office/officeart/2005/8/layout/pList1"/>
    <dgm:cxn modelId="{46F180DD-7391-40BD-89AE-E100D2139F25}" type="presParOf" srcId="{F413B3B4-F7B9-4F24-8ED3-28725C15DBD3}" destId="{6BFD6A44-4B5B-4061-9E27-7C51BB9DCC89}" srcOrd="11" destOrd="0" presId="urn:microsoft.com/office/officeart/2005/8/layout/pList1"/>
    <dgm:cxn modelId="{42018571-239B-4278-9702-570AD3840FF8}" type="presParOf" srcId="{F413B3B4-F7B9-4F24-8ED3-28725C15DBD3}" destId="{7D9CC906-1868-4D56-8648-B88065783C58}" srcOrd="12" destOrd="0" presId="urn:microsoft.com/office/officeart/2005/8/layout/pList1"/>
    <dgm:cxn modelId="{4455F43C-4DE5-4272-8C88-CF835AA0FF84}" type="presParOf" srcId="{7D9CC906-1868-4D56-8648-B88065783C58}" destId="{0553269B-C7D1-4F41-9A30-718523F0EACA}" srcOrd="0" destOrd="0" presId="urn:microsoft.com/office/officeart/2005/8/layout/pList1"/>
    <dgm:cxn modelId="{CA480B5D-1427-4AEA-BED3-5E7B489EAB9E}" type="presParOf" srcId="{7D9CC906-1868-4D56-8648-B88065783C58}" destId="{B13C79C3-9E68-46ED-86E3-474A5EA7D68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D7C85-2820-4EA0-8F3D-010356E0747A}" type="doc">
      <dgm:prSet loTypeId="urn:microsoft.com/office/officeart/2005/8/layout/p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A25EF7-AE1D-4DCD-B26C-0C501F88FBF5}">
      <dgm:prSet phldrT="[Текст]" custT="1"/>
      <dgm:spPr/>
      <dgm:t>
        <a:bodyPr/>
        <a:lstStyle/>
        <a:p>
          <a:r>
            <a:rPr lang="en-US" sz="1600" b="1" dirty="0" smtClean="0"/>
            <a:t>In metallurgy</a:t>
          </a:r>
          <a:endParaRPr lang="ru-RU" sz="1600" dirty="0"/>
        </a:p>
      </dgm:t>
    </dgm:pt>
    <dgm:pt modelId="{6370D4A3-8B02-407C-8972-C7B44B20797F}" type="parTrans" cxnId="{9351B40E-AFBB-4CC1-BF49-5B4FC9D4BE35}">
      <dgm:prSet/>
      <dgm:spPr/>
      <dgm:t>
        <a:bodyPr/>
        <a:lstStyle/>
        <a:p>
          <a:endParaRPr lang="ru-RU"/>
        </a:p>
      </dgm:t>
    </dgm:pt>
    <dgm:pt modelId="{953D8FC2-59AF-4AE4-8ECC-4B85BAB1DF84}" type="sibTrans" cxnId="{9351B40E-AFBB-4CC1-BF49-5B4FC9D4BE35}">
      <dgm:prSet/>
      <dgm:spPr/>
      <dgm:t>
        <a:bodyPr/>
        <a:lstStyle/>
        <a:p>
          <a:endParaRPr lang="ru-RU"/>
        </a:p>
      </dgm:t>
    </dgm:pt>
    <dgm:pt modelId="{2A3C6AC3-7C9B-4579-B0BE-0ADEFC37F359}">
      <dgm:prSet phldrT="[Текст]" custT="1"/>
      <dgm:spPr/>
      <dgm:t>
        <a:bodyPr/>
        <a:lstStyle/>
        <a:p>
          <a:r>
            <a:rPr lang="en-US" sz="1600" b="1" dirty="0" smtClean="0"/>
            <a:t>As rocket fuel</a:t>
          </a:r>
          <a:endParaRPr lang="ru-RU" sz="1600" dirty="0"/>
        </a:p>
      </dgm:t>
    </dgm:pt>
    <dgm:pt modelId="{4E5F2D1A-9EF2-42EF-AB00-8F372A6E8AF6}" type="parTrans" cxnId="{7160792A-FD8F-404C-8A97-DC21FCB7AE94}">
      <dgm:prSet/>
      <dgm:spPr/>
      <dgm:t>
        <a:bodyPr/>
        <a:lstStyle/>
        <a:p>
          <a:endParaRPr lang="ru-RU"/>
        </a:p>
      </dgm:t>
    </dgm:pt>
    <dgm:pt modelId="{2BF6239F-3D68-461D-880A-337C7B72D788}" type="sibTrans" cxnId="{7160792A-FD8F-404C-8A97-DC21FCB7AE94}">
      <dgm:prSet/>
      <dgm:spPr/>
      <dgm:t>
        <a:bodyPr/>
        <a:lstStyle/>
        <a:p>
          <a:endParaRPr lang="ru-RU"/>
        </a:p>
      </dgm:t>
    </dgm:pt>
    <dgm:pt modelId="{49777083-A185-4078-863E-50253C0EB26B}">
      <dgm:prSet phldrT="[Текст]" custT="1"/>
      <dgm:spPr/>
      <dgm:t>
        <a:bodyPr/>
        <a:lstStyle/>
        <a:p>
          <a:r>
            <a:rPr lang="en-US" sz="1600" b="1" dirty="0" smtClean="0"/>
            <a:t>In medicine</a:t>
          </a:r>
        </a:p>
        <a:p>
          <a:r>
            <a:rPr lang="en-US" sz="1600" b="1" dirty="0" smtClean="0"/>
            <a:t>(medical oxygen)</a:t>
          </a:r>
          <a:endParaRPr lang="ru-RU" sz="1600" dirty="0"/>
        </a:p>
      </dgm:t>
    </dgm:pt>
    <dgm:pt modelId="{D3D0114D-7FDD-4220-93E3-9F0DD22B87C4}" type="parTrans" cxnId="{B51A198A-F49F-4C05-B683-17C31E74D742}">
      <dgm:prSet/>
      <dgm:spPr/>
      <dgm:t>
        <a:bodyPr/>
        <a:lstStyle/>
        <a:p>
          <a:endParaRPr lang="ru-RU"/>
        </a:p>
      </dgm:t>
    </dgm:pt>
    <dgm:pt modelId="{7EAF58EB-8A77-4E87-B255-CD73787836C3}" type="sibTrans" cxnId="{B51A198A-F49F-4C05-B683-17C31E74D742}">
      <dgm:prSet/>
      <dgm:spPr/>
      <dgm:t>
        <a:bodyPr/>
        <a:lstStyle/>
        <a:p>
          <a:endParaRPr lang="ru-RU"/>
        </a:p>
      </dgm:t>
    </dgm:pt>
    <dgm:pt modelId="{BBA39D13-7132-48B9-8736-91E8B463A08C}">
      <dgm:prSet phldrT="[Текст]" custT="1"/>
      <dgm:spPr/>
      <dgm:t>
        <a:bodyPr/>
        <a:lstStyle/>
        <a:p>
          <a:r>
            <a:rPr lang="en-US" sz="1600" b="1" dirty="0" smtClean="0"/>
            <a:t>In food industry</a:t>
          </a:r>
          <a:endParaRPr lang="ru-RU" sz="1600" dirty="0"/>
        </a:p>
      </dgm:t>
    </dgm:pt>
    <dgm:pt modelId="{01BBF261-5F47-4EB9-8D6E-70A4D7C70B82}" type="parTrans" cxnId="{34E993AC-0458-4A3B-9F7F-B3BE80CEFFC1}">
      <dgm:prSet/>
      <dgm:spPr/>
      <dgm:t>
        <a:bodyPr/>
        <a:lstStyle/>
        <a:p>
          <a:endParaRPr lang="ru-RU"/>
        </a:p>
      </dgm:t>
    </dgm:pt>
    <dgm:pt modelId="{87FD3542-5F02-462E-868F-F384280B9599}" type="sibTrans" cxnId="{34E993AC-0458-4A3B-9F7F-B3BE80CEFFC1}">
      <dgm:prSet/>
      <dgm:spPr/>
      <dgm:t>
        <a:bodyPr/>
        <a:lstStyle/>
        <a:p>
          <a:endParaRPr lang="ru-RU"/>
        </a:p>
      </dgm:t>
    </dgm:pt>
    <dgm:pt modelId="{8D518BE4-483E-429B-974C-09D0F8225F1D}">
      <dgm:prSet phldrT="[Текст]" custT="1"/>
      <dgm:spPr/>
      <dgm:t>
        <a:bodyPr/>
        <a:lstStyle/>
        <a:p>
          <a:r>
            <a:rPr lang="en-US" sz="1600" b="1" dirty="0" smtClean="0"/>
            <a:t>In agriculture</a:t>
          </a:r>
          <a:endParaRPr lang="ru-RU" sz="1600" dirty="0"/>
        </a:p>
      </dgm:t>
    </dgm:pt>
    <dgm:pt modelId="{BB4DB4D0-877E-4C1A-BB77-A041FA9068CE}" type="parTrans" cxnId="{163A6C46-9664-4F72-86B4-929471226C4C}">
      <dgm:prSet/>
      <dgm:spPr/>
      <dgm:t>
        <a:bodyPr/>
        <a:lstStyle/>
        <a:p>
          <a:endParaRPr lang="ru-RU"/>
        </a:p>
      </dgm:t>
    </dgm:pt>
    <dgm:pt modelId="{185654E1-B967-4F56-B315-451E9E0DD96B}" type="sibTrans" cxnId="{163A6C46-9664-4F72-86B4-929471226C4C}">
      <dgm:prSet/>
      <dgm:spPr/>
      <dgm:t>
        <a:bodyPr/>
        <a:lstStyle/>
        <a:p>
          <a:endParaRPr lang="ru-RU"/>
        </a:p>
      </dgm:t>
    </dgm:pt>
    <dgm:pt modelId="{308ECDC7-0D66-48AB-AA07-E0C6B99B8EAD}">
      <dgm:prSet phldrT="[Текст]" custT="1"/>
      <dgm:spPr/>
      <dgm:t>
        <a:bodyPr/>
        <a:lstStyle/>
        <a:p>
          <a:r>
            <a:rPr lang="en-US" sz="1600" b="1" dirty="0" smtClean="0"/>
            <a:t>In chemical industry</a:t>
          </a:r>
          <a:endParaRPr lang="ru-RU" sz="1600" dirty="0"/>
        </a:p>
      </dgm:t>
    </dgm:pt>
    <dgm:pt modelId="{2C1FE44C-6E9D-477A-8EE0-66C171B33079}" type="parTrans" cxnId="{9F44C743-C04A-4037-AD0D-81902143167C}">
      <dgm:prSet/>
      <dgm:spPr/>
      <dgm:t>
        <a:bodyPr/>
        <a:lstStyle/>
        <a:p>
          <a:endParaRPr lang="ru-RU"/>
        </a:p>
      </dgm:t>
    </dgm:pt>
    <dgm:pt modelId="{6D9D881E-1C19-4AB9-9D0F-4BDAB4CC8D5A}" type="sibTrans" cxnId="{9F44C743-C04A-4037-AD0D-81902143167C}">
      <dgm:prSet/>
      <dgm:spPr/>
      <dgm:t>
        <a:bodyPr/>
        <a:lstStyle/>
        <a:p>
          <a:endParaRPr lang="ru-RU"/>
        </a:p>
      </dgm:t>
    </dgm:pt>
    <dgm:pt modelId="{9E7A21A4-BA89-401A-9B65-F6CEA26A6FC4}" type="pres">
      <dgm:prSet presAssocID="{AB5D7C85-2820-4EA0-8F3D-010356E0747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86CF87-CFFD-4374-83B1-37DDA4CC7866}" type="pres">
      <dgm:prSet presAssocID="{55A25EF7-AE1D-4DCD-B26C-0C501F88FBF5}" presName="compNode" presStyleCnt="0"/>
      <dgm:spPr/>
    </dgm:pt>
    <dgm:pt modelId="{B3D1F717-2CDD-48DA-9088-9EDC387BEFA8}" type="pres">
      <dgm:prSet presAssocID="{55A25EF7-AE1D-4DCD-B26C-0C501F88FBF5}" presName="pictRect" presStyleLbl="node1" presStyleIdx="0" presStyleCnt="6" custScaleX="100084" custScaleY="105283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endParaRPr lang="ru-RU"/>
        </a:p>
      </dgm:t>
    </dgm:pt>
    <dgm:pt modelId="{C36628F9-CC4F-403B-8A28-B07DF056BE97}" type="pres">
      <dgm:prSet presAssocID="{55A25EF7-AE1D-4DCD-B26C-0C501F88FBF5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B5832-CC8F-4F88-B5DB-C2AFF99FF6E4}" type="pres">
      <dgm:prSet presAssocID="{953D8FC2-59AF-4AE4-8ECC-4B85BAB1DF8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E4E2D25-F0D5-4732-84F4-8FD561ED4BAE}" type="pres">
      <dgm:prSet presAssocID="{2A3C6AC3-7C9B-4579-B0BE-0ADEFC37F359}" presName="compNode" presStyleCnt="0"/>
      <dgm:spPr/>
    </dgm:pt>
    <dgm:pt modelId="{5914B8DA-479A-4CC0-9384-9CBABD833BEA}" type="pres">
      <dgm:prSet presAssocID="{2A3C6AC3-7C9B-4579-B0BE-0ADEFC37F359}" presName="pictRect" presStyleLbl="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36DC9065-19CD-45E6-8DCA-13C8444B80E7}" type="pres">
      <dgm:prSet presAssocID="{2A3C6AC3-7C9B-4579-B0BE-0ADEFC37F359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7E286-8A63-4F4C-8DFB-28BE77FD01EE}" type="pres">
      <dgm:prSet presAssocID="{2BF6239F-3D68-461D-880A-337C7B72D7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E770A4E-D846-481D-B8CC-85138AD03352}" type="pres">
      <dgm:prSet presAssocID="{49777083-A185-4078-863E-50253C0EB26B}" presName="compNode" presStyleCnt="0"/>
      <dgm:spPr/>
    </dgm:pt>
    <dgm:pt modelId="{8E7048CD-2CCA-4C9F-8EC1-609BD43FCAB6}" type="pres">
      <dgm:prSet presAssocID="{49777083-A185-4078-863E-50253C0EB26B}" presName="pictRect" presStyleLbl="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2Left"/>
          <a:lightRig rig="threePt" dir="t"/>
        </a:scene3d>
      </dgm:spPr>
      <dgm:t>
        <a:bodyPr/>
        <a:lstStyle/>
        <a:p>
          <a:endParaRPr lang="ru-RU"/>
        </a:p>
      </dgm:t>
    </dgm:pt>
    <dgm:pt modelId="{4E43F5A7-47FC-4349-A218-25D3EC51C26A}" type="pres">
      <dgm:prSet presAssocID="{49777083-A185-4078-863E-50253C0EB26B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4CF65-01E8-482A-8C48-F1C86A16F455}" type="pres">
      <dgm:prSet presAssocID="{7EAF58EB-8A77-4E87-B255-CD73787836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2FF885-4487-4DDD-ACE8-85D6BE5AC9E1}" type="pres">
      <dgm:prSet presAssocID="{BBA39D13-7132-48B9-8736-91E8B463A08C}" presName="compNode" presStyleCnt="0"/>
      <dgm:spPr/>
    </dgm:pt>
    <dgm:pt modelId="{741A07C0-3556-44F4-A024-4916BCF0A1BB}" type="pres">
      <dgm:prSet presAssocID="{BBA39D13-7132-48B9-8736-91E8B463A08C}" presName="pictRect" presStyleLbl="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1Right"/>
          <a:lightRig rig="threePt" dir="t"/>
        </a:scene3d>
      </dgm:spPr>
      <dgm:t>
        <a:bodyPr/>
        <a:lstStyle/>
        <a:p>
          <a:endParaRPr lang="ru-RU"/>
        </a:p>
      </dgm:t>
    </dgm:pt>
    <dgm:pt modelId="{8506BBD5-73BA-46F2-A569-67200BC774B3}" type="pres">
      <dgm:prSet presAssocID="{BBA39D13-7132-48B9-8736-91E8B463A08C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70809-5595-4EDC-8CD1-F2F287FEEB8E}" type="pres">
      <dgm:prSet presAssocID="{87FD3542-5F02-462E-868F-F384280B959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23CCE2-CCE5-4989-A4F0-A32F41E701F0}" type="pres">
      <dgm:prSet presAssocID="{8D518BE4-483E-429B-974C-09D0F8225F1D}" presName="compNode" presStyleCnt="0"/>
      <dgm:spPr/>
    </dgm:pt>
    <dgm:pt modelId="{0084BB24-7491-4026-8DCD-8583498D4B46}" type="pres">
      <dgm:prSet presAssocID="{8D518BE4-483E-429B-974C-09D0F8225F1D}" presName="pictRect" presStyleLbl="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C8F4F9BB-FA12-4F6F-9715-AF5C1759674B}" type="pres">
      <dgm:prSet presAssocID="{8D518BE4-483E-429B-974C-09D0F8225F1D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868D0-5C3C-4977-BF95-7855912C527E}" type="pres">
      <dgm:prSet presAssocID="{185654E1-B967-4F56-B315-451E9E0DD96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C4A6CC-05EE-49A6-AE56-91DAB757EB41}" type="pres">
      <dgm:prSet presAssocID="{308ECDC7-0D66-48AB-AA07-E0C6B99B8EAD}" presName="compNode" presStyleCnt="0"/>
      <dgm:spPr/>
    </dgm:pt>
    <dgm:pt modelId="{E49F7470-6844-4066-B11E-814EF09B8879}" type="pres">
      <dgm:prSet presAssocID="{308ECDC7-0D66-48AB-AA07-E0C6B99B8EAD}" presName="pictRect" presStyleLbl="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scene3d>
          <a:camera prst="isometricOffAxis2Left"/>
          <a:lightRig rig="threePt" dir="t"/>
        </a:scene3d>
      </dgm:spPr>
      <dgm:t>
        <a:bodyPr/>
        <a:lstStyle/>
        <a:p>
          <a:endParaRPr lang="ru-RU"/>
        </a:p>
      </dgm:t>
    </dgm:pt>
    <dgm:pt modelId="{3D3B3B22-AA84-4ACB-847C-3D70FBB1444E}" type="pres">
      <dgm:prSet presAssocID="{308ECDC7-0D66-48AB-AA07-E0C6B99B8EAD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44C743-C04A-4037-AD0D-81902143167C}" srcId="{AB5D7C85-2820-4EA0-8F3D-010356E0747A}" destId="{308ECDC7-0D66-48AB-AA07-E0C6B99B8EAD}" srcOrd="5" destOrd="0" parTransId="{2C1FE44C-6E9D-477A-8EE0-66C171B33079}" sibTransId="{6D9D881E-1C19-4AB9-9D0F-4BDAB4CC8D5A}"/>
    <dgm:cxn modelId="{66C5A8F1-5323-4AEB-ACB3-9F3C89C01359}" type="presOf" srcId="{49777083-A185-4078-863E-50253C0EB26B}" destId="{4E43F5A7-47FC-4349-A218-25D3EC51C26A}" srcOrd="0" destOrd="0" presId="urn:microsoft.com/office/officeart/2005/8/layout/pList1"/>
    <dgm:cxn modelId="{9351B40E-AFBB-4CC1-BF49-5B4FC9D4BE35}" srcId="{AB5D7C85-2820-4EA0-8F3D-010356E0747A}" destId="{55A25EF7-AE1D-4DCD-B26C-0C501F88FBF5}" srcOrd="0" destOrd="0" parTransId="{6370D4A3-8B02-407C-8972-C7B44B20797F}" sibTransId="{953D8FC2-59AF-4AE4-8ECC-4B85BAB1DF84}"/>
    <dgm:cxn modelId="{34E993AC-0458-4A3B-9F7F-B3BE80CEFFC1}" srcId="{AB5D7C85-2820-4EA0-8F3D-010356E0747A}" destId="{BBA39D13-7132-48B9-8736-91E8B463A08C}" srcOrd="3" destOrd="0" parTransId="{01BBF261-5F47-4EB9-8D6E-70A4D7C70B82}" sibTransId="{87FD3542-5F02-462E-868F-F384280B9599}"/>
    <dgm:cxn modelId="{E0CBD959-4623-42D3-9B9C-973A37F5EA44}" type="presOf" srcId="{7EAF58EB-8A77-4E87-B255-CD73787836C3}" destId="{61D4CF65-01E8-482A-8C48-F1C86A16F455}" srcOrd="0" destOrd="0" presId="urn:microsoft.com/office/officeart/2005/8/layout/pList1"/>
    <dgm:cxn modelId="{7160792A-FD8F-404C-8A97-DC21FCB7AE94}" srcId="{AB5D7C85-2820-4EA0-8F3D-010356E0747A}" destId="{2A3C6AC3-7C9B-4579-B0BE-0ADEFC37F359}" srcOrd="1" destOrd="0" parTransId="{4E5F2D1A-9EF2-42EF-AB00-8F372A6E8AF6}" sibTransId="{2BF6239F-3D68-461D-880A-337C7B72D788}"/>
    <dgm:cxn modelId="{9291AB53-395D-4CA1-847D-7C6F8BEAC57E}" type="presOf" srcId="{2A3C6AC3-7C9B-4579-B0BE-0ADEFC37F359}" destId="{36DC9065-19CD-45E6-8DCA-13C8444B80E7}" srcOrd="0" destOrd="0" presId="urn:microsoft.com/office/officeart/2005/8/layout/pList1"/>
    <dgm:cxn modelId="{CBAE9A83-01A1-4D70-8074-1143F2FFCBC5}" type="presOf" srcId="{BBA39D13-7132-48B9-8736-91E8B463A08C}" destId="{8506BBD5-73BA-46F2-A569-67200BC774B3}" srcOrd="0" destOrd="0" presId="urn:microsoft.com/office/officeart/2005/8/layout/pList1"/>
    <dgm:cxn modelId="{14DACC36-DEAA-4704-81C8-59DEAED0F9E7}" type="presOf" srcId="{8D518BE4-483E-429B-974C-09D0F8225F1D}" destId="{C8F4F9BB-FA12-4F6F-9715-AF5C1759674B}" srcOrd="0" destOrd="0" presId="urn:microsoft.com/office/officeart/2005/8/layout/pList1"/>
    <dgm:cxn modelId="{91492714-1A51-4E2C-AB66-274DEF6F5053}" type="presOf" srcId="{AB5D7C85-2820-4EA0-8F3D-010356E0747A}" destId="{9E7A21A4-BA89-401A-9B65-F6CEA26A6FC4}" srcOrd="0" destOrd="0" presId="urn:microsoft.com/office/officeart/2005/8/layout/pList1"/>
    <dgm:cxn modelId="{0344A53C-0542-4ED8-90CC-F91E87044458}" type="presOf" srcId="{87FD3542-5F02-462E-868F-F384280B9599}" destId="{4A870809-5595-4EDC-8CD1-F2F287FEEB8E}" srcOrd="0" destOrd="0" presId="urn:microsoft.com/office/officeart/2005/8/layout/pList1"/>
    <dgm:cxn modelId="{B95A23DE-01D0-408B-BBA9-B26F15210F54}" type="presOf" srcId="{953D8FC2-59AF-4AE4-8ECC-4B85BAB1DF84}" destId="{623B5832-CC8F-4F88-B5DB-C2AFF99FF6E4}" srcOrd="0" destOrd="0" presId="urn:microsoft.com/office/officeart/2005/8/layout/pList1"/>
    <dgm:cxn modelId="{10C09AAA-1342-44DB-8ACA-641225D9108A}" type="presOf" srcId="{308ECDC7-0D66-48AB-AA07-E0C6B99B8EAD}" destId="{3D3B3B22-AA84-4ACB-847C-3D70FBB1444E}" srcOrd="0" destOrd="0" presId="urn:microsoft.com/office/officeart/2005/8/layout/pList1"/>
    <dgm:cxn modelId="{7331F785-DE2A-4701-B7E9-631E27850D2E}" type="presOf" srcId="{185654E1-B967-4F56-B315-451E9E0DD96B}" destId="{32D868D0-5C3C-4977-BF95-7855912C527E}" srcOrd="0" destOrd="0" presId="urn:microsoft.com/office/officeart/2005/8/layout/pList1"/>
    <dgm:cxn modelId="{B51A198A-F49F-4C05-B683-17C31E74D742}" srcId="{AB5D7C85-2820-4EA0-8F3D-010356E0747A}" destId="{49777083-A185-4078-863E-50253C0EB26B}" srcOrd="2" destOrd="0" parTransId="{D3D0114D-7FDD-4220-93E3-9F0DD22B87C4}" sibTransId="{7EAF58EB-8A77-4E87-B255-CD73787836C3}"/>
    <dgm:cxn modelId="{4950572A-30C1-4F48-8BEC-26DE4428719D}" type="presOf" srcId="{2BF6239F-3D68-461D-880A-337C7B72D788}" destId="{DCC7E286-8A63-4F4C-8DFB-28BE77FD01EE}" srcOrd="0" destOrd="0" presId="urn:microsoft.com/office/officeart/2005/8/layout/pList1"/>
    <dgm:cxn modelId="{098CBAB4-5F91-46D5-8161-96EA1DA6CE0E}" type="presOf" srcId="{55A25EF7-AE1D-4DCD-B26C-0C501F88FBF5}" destId="{C36628F9-CC4F-403B-8A28-B07DF056BE97}" srcOrd="0" destOrd="0" presId="urn:microsoft.com/office/officeart/2005/8/layout/pList1"/>
    <dgm:cxn modelId="{163A6C46-9664-4F72-86B4-929471226C4C}" srcId="{AB5D7C85-2820-4EA0-8F3D-010356E0747A}" destId="{8D518BE4-483E-429B-974C-09D0F8225F1D}" srcOrd="4" destOrd="0" parTransId="{BB4DB4D0-877E-4C1A-BB77-A041FA9068CE}" sibTransId="{185654E1-B967-4F56-B315-451E9E0DD96B}"/>
    <dgm:cxn modelId="{D19E1FC6-FF32-45CF-B5F8-E3C15F36CCE2}" type="presParOf" srcId="{9E7A21A4-BA89-401A-9B65-F6CEA26A6FC4}" destId="{D286CF87-CFFD-4374-83B1-37DDA4CC7866}" srcOrd="0" destOrd="0" presId="urn:microsoft.com/office/officeart/2005/8/layout/pList1"/>
    <dgm:cxn modelId="{E84B46EF-50D2-44E3-94EE-EEDF161DE3DE}" type="presParOf" srcId="{D286CF87-CFFD-4374-83B1-37DDA4CC7866}" destId="{B3D1F717-2CDD-48DA-9088-9EDC387BEFA8}" srcOrd="0" destOrd="0" presId="urn:microsoft.com/office/officeart/2005/8/layout/pList1"/>
    <dgm:cxn modelId="{9E93C28A-1258-4757-B023-865A568BFE56}" type="presParOf" srcId="{D286CF87-CFFD-4374-83B1-37DDA4CC7866}" destId="{C36628F9-CC4F-403B-8A28-B07DF056BE97}" srcOrd="1" destOrd="0" presId="urn:microsoft.com/office/officeart/2005/8/layout/pList1"/>
    <dgm:cxn modelId="{F07F3933-B2E2-4F3A-A484-10EF24FC62F2}" type="presParOf" srcId="{9E7A21A4-BA89-401A-9B65-F6CEA26A6FC4}" destId="{623B5832-CC8F-4F88-B5DB-C2AFF99FF6E4}" srcOrd="1" destOrd="0" presId="urn:microsoft.com/office/officeart/2005/8/layout/pList1"/>
    <dgm:cxn modelId="{6830ADD8-8285-42E8-8365-CF605775DCAD}" type="presParOf" srcId="{9E7A21A4-BA89-401A-9B65-F6CEA26A6FC4}" destId="{DE4E2D25-F0D5-4732-84F4-8FD561ED4BAE}" srcOrd="2" destOrd="0" presId="urn:microsoft.com/office/officeart/2005/8/layout/pList1"/>
    <dgm:cxn modelId="{8F802E29-6B16-4AE1-8AD6-52F7CE20151D}" type="presParOf" srcId="{DE4E2D25-F0D5-4732-84F4-8FD561ED4BAE}" destId="{5914B8DA-479A-4CC0-9384-9CBABD833BEA}" srcOrd="0" destOrd="0" presId="urn:microsoft.com/office/officeart/2005/8/layout/pList1"/>
    <dgm:cxn modelId="{63332A73-D381-4A38-9A04-2EF82293E124}" type="presParOf" srcId="{DE4E2D25-F0D5-4732-84F4-8FD561ED4BAE}" destId="{36DC9065-19CD-45E6-8DCA-13C8444B80E7}" srcOrd="1" destOrd="0" presId="urn:microsoft.com/office/officeart/2005/8/layout/pList1"/>
    <dgm:cxn modelId="{F9C2316F-0B1B-46C3-A130-C1171EF3F3CD}" type="presParOf" srcId="{9E7A21A4-BA89-401A-9B65-F6CEA26A6FC4}" destId="{DCC7E286-8A63-4F4C-8DFB-28BE77FD01EE}" srcOrd="3" destOrd="0" presId="urn:microsoft.com/office/officeart/2005/8/layout/pList1"/>
    <dgm:cxn modelId="{FBCA63FB-3785-4AE5-9296-C5B515DDD340}" type="presParOf" srcId="{9E7A21A4-BA89-401A-9B65-F6CEA26A6FC4}" destId="{DE770A4E-D846-481D-B8CC-85138AD03352}" srcOrd="4" destOrd="0" presId="urn:microsoft.com/office/officeart/2005/8/layout/pList1"/>
    <dgm:cxn modelId="{06983314-6AE3-4BE7-A257-40E78ADACB0E}" type="presParOf" srcId="{DE770A4E-D846-481D-B8CC-85138AD03352}" destId="{8E7048CD-2CCA-4C9F-8EC1-609BD43FCAB6}" srcOrd="0" destOrd="0" presId="urn:microsoft.com/office/officeart/2005/8/layout/pList1"/>
    <dgm:cxn modelId="{8AF17922-E4F7-4507-91D5-8E9FC01586A0}" type="presParOf" srcId="{DE770A4E-D846-481D-B8CC-85138AD03352}" destId="{4E43F5A7-47FC-4349-A218-25D3EC51C26A}" srcOrd="1" destOrd="0" presId="urn:microsoft.com/office/officeart/2005/8/layout/pList1"/>
    <dgm:cxn modelId="{113CFE02-856E-4025-9301-6C2B595C2356}" type="presParOf" srcId="{9E7A21A4-BA89-401A-9B65-F6CEA26A6FC4}" destId="{61D4CF65-01E8-482A-8C48-F1C86A16F455}" srcOrd="5" destOrd="0" presId="urn:microsoft.com/office/officeart/2005/8/layout/pList1"/>
    <dgm:cxn modelId="{DD9610A1-9E79-4CE8-B475-06BA82EFA446}" type="presParOf" srcId="{9E7A21A4-BA89-401A-9B65-F6CEA26A6FC4}" destId="{422FF885-4487-4DDD-ACE8-85D6BE5AC9E1}" srcOrd="6" destOrd="0" presId="urn:microsoft.com/office/officeart/2005/8/layout/pList1"/>
    <dgm:cxn modelId="{3248E516-5DB4-4B2B-B9B7-00A0686E685B}" type="presParOf" srcId="{422FF885-4487-4DDD-ACE8-85D6BE5AC9E1}" destId="{741A07C0-3556-44F4-A024-4916BCF0A1BB}" srcOrd="0" destOrd="0" presId="urn:microsoft.com/office/officeart/2005/8/layout/pList1"/>
    <dgm:cxn modelId="{5E266D88-1E1F-4020-BDED-58D2DCB0A0B7}" type="presParOf" srcId="{422FF885-4487-4DDD-ACE8-85D6BE5AC9E1}" destId="{8506BBD5-73BA-46F2-A569-67200BC774B3}" srcOrd="1" destOrd="0" presId="urn:microsoft.com/office/officeart/2005/8/layout/pList1"/>
    <dgm:cxn modelId="{53C020E4-20A9-4619-9460-176AEBC97F27}" type="presParOf" srcId="{9E7A21A4-BA89-401A-9B65-F6CEA26A6FC4}" destId="{4A870809-5595-4EDC-8CD1-F2F287FEEB8E}" srcOrd="7" destOrd="0" presId="urn:microsoft.com/office/officeart/2005/8/layout/pList1"/>
    <dgm:cxn modelId="{5D71B09B-7257-464F-83F1-01E3269C7B29}" type="presParOf" srcId="{9E7A21A4-BA89-401A-9B65-F6CEA26A6FC4}" destId="{E323CCE2-CCE5-4989-A4F0-A32F41E701F0}" srcOrd="8" destOrd="0" presId="urn:microsoft.com/office/officeart/2005/8/layout/pList1"/>
    <dgm:cxn modelId="{BBFF8058-F509-43E0-9363-FA5C176D7E24}" type="presParOf" srcId="{E323CCE2-CCE5-4989-A4F0-A32F41E701F0}" destId="{0084BB24-7491-4026-8DCD-8583498D4B46}" srcOrd="0" destOrd="0" presId="urn:microsoft.com/office/officeart/2005/8/layout/pList1"/>
    <dgm:cxn modelId="{0AC9FFEC-41C5-453C-9046-DFAC058A4689}" type="presParOf" srcId="{E323CCE2-CCE5-4989-A4F0-A32F41E701F0}" destId="{C8F4F9BB-FA12-4F6F-9715-AF5C1759674B}" srcOrd="1" destOrd="0" presId="urn:microsoft.com/office/officeart/2005/8/layout/pList1"/>
    <dgm:cxn modelId="{8D8D44F4-4774-41DD-9323-965DF1700234}" type="presParOf" srcId="{9E7A21A4-BA89-401A-9B65-F6CEA26A6FC4}" destId="{32D868D0-5C3C-4977-BF95-7855912C527E}" srcOrd="9" destOrd="0" presId="urn:microsoft.com/office/officeart/2005/8/layout/pList1"/>
    <dgm:cxn modelId="{50C913AF-F788-4B44-9BCD-D5682914337F}" type="presParOf" srcId="{9E7A21A4-BA89-401A-9B65-F6CEA26A6FC4}" destId="{8BC4A6CC-05EE-49A6-AE56-91DAB757EB41}" srcOrd="10" destOrd="0" presId="urn:microsoft.com/office/officeart/2005/8/layout/pList1"/>
    <dgm:cxn modelId="{EF01C64C-25E3-4577-8A0F-CC9666845CE6}" type="presParOf" srcId="{8BC4A6CC-05EE-49A6-AE56-91DAB757EB41}" destId="{E49F7470-6844-4066-B11E-814EF09B8879}" srcOrd="0" destOrd="0" presId="urn:microsoft.com/office/officeart/2005/8/layout/pList1"/>
    <dgm:cxn modelId="{64333C5A-3145-4365-978B-D5AA19D1CB0F}" type="presParOf" srcId="{8BC4A6CC-05EE-49A6-AE56-91DAB757EB41}" destId="{3D3B3B22-AA84-4ACB-847C-3D70FBB1444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F64F4-AAE4-4536-AEBB-7A7624C843FB}">
      <dsp:nvSpPr>
        <dsp:cNvPr id="0" name=""/>
        <dsp:cNvSpPr/>
      </dsp:nvSpPr>
      <dsp:spPr>
        <a:xfrm>
          <a:off x="378734" y="382780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1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1Righ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6F1556A-35E2-4DFA-93B2-12CC83EACC74}">
      <dsp:nvSpPr>
        <dsp:cNvPr id="0" name=""/>
        <dsp:cNvSpPr/>
      </dsp:nvSpPr>
      <dsp:spPr>
        <a:xfrm>
          <a:off x="378734" y="1572031"/>
          <a:ext cx="1726053" cy="640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Gaseous under normal conditions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78734" y="1572031"/>
        <a:ext cx="1726053" cy="640365"/>
      </dsp:txXfrm>
    </dsp:sp>
    <dsp:sp modelId="{7817DAAC-9E82-4F44-AD82-03F4987747C2}">
      <dsp:nvSpPr>
        <dsp:cNvPr id="0" name=""/>
        <dsp:cNvSpPr/>
      </dsp:nvSpPr>
      <dsp:spPr>
        <a:xfrm>
          <a:off x="2751707" y="157160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2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858BC5-EC4C-486B-8215-0E2EAF2CB3DE}">
      <dsp:nvSpPr>
        <dsp:cNvPr id="0" name=""/>
        <dsp:cNvSpPr/>
      </dsp:nvSpPr>
      <dsp:spPr>
        <a:xfrm>
          <a:off x="2575434" y="1322860"/>
          <a:ext cx="2278648" cy="70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Liquid when the temperature is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ru-RU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182,9˚С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575434" y="1322860"/>
        <a:ext cx="2278648" cy="702948"/>
      </dsp:txXfrm>
    </dsp:sp>
    <dsp:sp modelId="{81DC12BA-090B-4079-8D22-0513ACBD6718}">
      <dsp:nvSpPr>
        <dsp:cNvPr id="0" name=""/>
        <dsp:cNvSpPr/>
      </dsp:nvSpPr>
      <dsp:spPr>
        <a:xfrm>
          <a:off x="5125120" y="224634"/>
          <a:ext cx="1726053" cy="1348170"/>
        </a:xfrm>
        <a:prstGeom prst="roundRect">
          <a:avLst/>
        </a:prstGeom>
        <a:blipFill rotWithShape="1">
          <a:blip xmlns:r="http://schemas.openxmlformats.org/officeDocument/2006/relationships" r:embed="rId3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2Lef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D2D839-4734-41CE-8ED7-0E97876119BE}">
      <dsp:nvSpPr>
        <dsp:cNvPr id="0" name=""/>
        <dsp:cNvSpPr/>
      </dsp:nvSpPr>
      <dsp:spPr>
        <a:xfrm>
          <a:off x="4664617" y="1691824"/>
          <a:ext cx="2321972" cy="385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Firm when the temperature is</a:t>
          </a:r>
          <a:r>
            <a:rPr lang="ru-RU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-218,7˚С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64617" y="1691824"/>
        <a:ext cx="2321972" cy="385877"/>
      </dsp:txXfrm>
    </dsp:sp>
    <dsp:sp modelId="{E3753B6F-E2F0-4843-93B0-4C34D246CCF5}">
      <dsp:nvSpPr>
        <dsp:cNvPr id="0" name=""/>
        <dsp:cNvSpPr/>
      </dsp:nvSpPr>
      <dsp:spPr>
        <a:xfrm>
          <a:off x="3627" y="2400647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4">
            <a:grayscl/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1Righ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926459-234A-4C10-B546-B531B72CBCF9}">
      <dsp:nvSpPr>
        <dsp:cNvPr id="0" name=""/>
        <dsp:cNvSpPr/>
      </dsp:nvSpPr>
      <dsp:spPr>
        <a:xfrm>
          <a:off x="3627" y="3589898"/>
          <a:ext cx="1726053" cy="640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Colorless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627" y="3589898"/>
        <a:ext cx="1726053" cy="640365"/>
      </dsp:txXfrm>
    </dsp:sp>
    <dsp:sp modelId="{0B0C3D26-FB67-4A28-9340-056C3EE326AA}">
      <dsp:nvSpPr>
        <dsp:cNvPr id="0" name=""/>
        <dsp:cNvSpPr/>
      </dsp:nvSpPr>
      <dsp:spPr>
        <a:xfrm>
          <a:off x="1902358" y="2400647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5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FAEE81-2CFE-46A0-AFB0-49BF313CD4E2}">
      <dsp:nvSpPr>
        <dsp:cNvPr id="0" name=""/>
        <dsp:cNvSpPr/>
      </dsp:nvSpPr>
      <dsp:spPr>
        <a:xfrm>
          <a:off x="1902358" y="3589898"/>
          <a:ext cx="1726053" cy="640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Scentless 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02358" y="3589898"/>
        <a:ext cx="1726053" cy="640365"/>
      </dsp:txXfrm>
    </dsp:sp>
    <dsp:sp modelId="{87657AF2-B422-4655-8EF6-336001DC3FA6}">
      <dsp:nvSpPr>
        <dsp:cNvPr id="0" name=""/>
        <dsp:cNvSpPr/>
      </dsp:nvSpPr>
      <dsp:spPr>
        <a:xfrm>
          <a:off x="3843946" y="2400647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6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827194D-9C16-4805-8370-D3A7DF9E0C4A}">
      <dsp:nvSpPr>
        <dsp:cNvPr id="0" name=""/>
        <dsp:cNvSpPr/>
      </dsp:nvSpPr>
      <dsp:spPr>
        <a:xfrm>
          <a:off x="3801088" y="3589898"/>
          <a:ext cx="1726053" cy="640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Dissolves bad in water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801088" y="3589898"/>
        <a:ext cx="1726053" cy="640365"/>
      </dsp:txXfrm>
    </dsp:sp>
    <dsp:sp modelId="{0553269B-C7D1-4F41-9A30-718523F0EACA}">
      <dsp:nvSpPr>
        <dsp:cNvPr id="0" name=""/>
        <dsp:cNvSpPr/>
      </dsp:nvSpPr>
      <dsp:spPr>
        <a:xfrm>
          <a:off x="5699819" y="2400647"/>
          <a:ext cx="1726053" cy="1189250"/>
        </a:xfrm>
        <a:prstGeom prst="roundRect">
          <a:avLst/>
        </a:prstGeom>
        <a:blipFill rotWithShape="1">
          <a:blip xmlns:r="http://schemas.openxmlformats.org/officeDocument/2006/relationships" r:embed="rId7">
            <a:extLst/>
          </a:blip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2Lef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3C79C3-9E68-46ED-86E3-474A5EA7D68D}">
      <dsp:nvSpPr>
        <dsp:cNvPr id="0" name=""/>
        <dsp:cNvSpPr/>
      </dsp:nvSpPr>
      <dsp:spPr>
        <a:xfrm>
          <a:off x="5699819" y="3589898"/>
          <a:ext cx="1726053" cy="640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Paramagnetic</a:t>
          </a:r>
          <a:endParaRPr lang="ru-RU" sz="1600" b="1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699819" y="3589898"/>
        <a:ext cx="1726053" cy="640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1F717-2CDD-48DA-9088-9EDC387BEFA8}">
      <dsp:nvSpPr>
        <dsp:cNvPr id="0" name=""/>
        <dsp:cNvSpPr/>
      </dsp:nvSpPr>
      <dsp:spPr>
        <a:xfrm>
          <a:off x="569234" y="3199"/>
          <a:ext cx="1967030" cy="142568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1Righ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6628F9-CC4F-403B-8A28-B07DF056BE97}">
      <dsp:nvSpPr>
        <dsp:cNvPr id="0" name=""/>
        <dsp:cNvSpPr/>
      </dsp:nvSpPr>
      <dsp:spPr>
        <a:xfrm>
          <a:off x="570059" y="1393116"/>
          <a:ext cx="1965379" cy="72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 metallurgy</a:t>
          </a:r>
          <a:endParaRPr lang="ru-RU" sz="1600" kern="1200" dirty="0"/>
        </a:p>
      </dsp:txBody>
      <dsp:txXfrm>
        <a:off x="570059" y="1393116"/>
        <a:ext cx="1965379" cy="729155"/>
      </dsp:txXfrm>
    </dsp:sp>
    <dsp:sp modelId="{5914B8DA-479A-4CC0-9384-9CBABD833BEA}">
      <dsp:nvSpPr>
        <dsp:cNvPr id="0" name=""/>
        <dsp:cNvSpPr/>
      </dsp:nvSpPr>
      <dsp:spPr>
        <a:xfrm>
          <a:off x="2732885" y="21084"/>
          <a:ext cx="1965379" cy="135414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6DC9065-19CD-45E6-8DCA-13C8444B80E7}">
      <dsp:nvSpPr>
        <dsp:cNvPr id="0" name=""/>
        <dsp:cNvSpPr/>
      </dsp:nvSpPr>
      <dsp:spPr>
        <a:xfrm>
          <a:off x="2732885" y="1375231"/>
          <a:ext cx="1965379" cy="72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As rocket fuel</a:t>
          </a:r>
          <a:endParaRPr lang="ru-RU" sz="1600" kern="1200" dirty="0"/>
        </a:p>
      </dsp:txBody>
      <dsp:txXfrm>
        <a:off x="2732885" y="1375231"/>
        <a:ext cx="1965379" cy="729155"/>
      </dsp:txXfrm>
    </dsp:sp>
    <dsp:sp modelId="{8E7048CD-2CCA-4C9F-8EC1-609BD43FCAB6}">
      <dsp:nvSpPr>
        <dsp:cNvPr id="0" name=""/>
        <dsp:cNvSpPr/>
      </dsp:nvSpPr>
      <dsp:spPr>
        <a:xfrm>
          <a:off x="4894885" y="21084"/>
          <a:ext cx="1965379" cy="1354146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2Lef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43F5A7-47FC-4349-A218-25D3EC51C26A}">
      <dsp:nvSpPr>
        <dsp:cNvPr id="0" name=""/>
        <dsp:cNvSpPr/>
      </dsp:nvSpPr>
      <dsp:spPr>
        <a:xfrm>
          <a:off x="4894885" y="1375231"/>
          <a:ext cx="1965379" cy="72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 medicine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(medical oxygen)</a:t>
          </a:r>
          <a:endParaRPr lang="ru-RU" sz="1600" kern="1200" dirty="0"/>
        </a:p>
      </dsp:txBody>
      <dsp:txXfrm>
        <a:off x="4894885" y="1375231"/>
        <a:ext cx="1965379" cy="729155"/>
      </dsp:txXfrm>
    </dsp:sp>
    <dsp:sp modelId="{741A07C0-3556-44F4-A024-4916BCF0A1BB}">
      <dsp:nvSpPr>
        <dsp:cNvPr id="0" name=""/>
        <dsp:cNvSpPr/>
      </dsp:nvSpPr>
      <dsp:spPr>
        <a:xfrm>
          <a:off x="570059" y="2318809"/>
          <a:ext cx="1965379" cy="1354146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1Righ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06BBD5-73BA-46F2-A569-67200BC774B3}">
      <dsp:nvSpPr>
        <dsp:cNvPr id="0" name=""/>
        <dsp:cNvSpPr/>
      </dsp:nvSpPr>
      <dsp:spPr>
        <a:xfrm>
          <a:off x="570059" y="3672956"/>
          <a:ext cx="1965379" cy="72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 food industry</a:t>
          </a:r>
          <a:endParaRPr lang="ru-RU" sz="1600" kern="1200" dirty="0"/>
        </a:p>
      </dsp:txBody>
      <dsp:txXfrm>
        <a:off x="570059" y="3672956"/>
        <a:ext cx="1965379" cy="729155"/>
      </dsp:txXfrm>
    </dsp:sp>
    <dsp:sp modelId="{0084BB24-7491-4026-8DCD-8583498D4B46}">
      <dsp:nvSpPr>
        <dsp:cNvPr id="0" name=""/>
        <dsp:cNvSpPr/>
      </dsp:nvSpPr>
      <dsp:spPr>
        <a:xfrm>
          <a:off x="2732060" y="2318809"/>
          <a:ext cx="1965379" cy="1354146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F4F9BB-FA12-4F6F-9715-AF5C1759674B}">
      <dsp:nvSpPr>
        <dsp:cNvPr id="0" name=""/>
        <dsp:cNvSpPr/>
      </dsp:nvSpPr>
      <dsp:spPr>
        <a:xfrm>
          <a:off x="2732060" y="3672956"/>
          <a:ext cx="1965379" cy="72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 agriculture</a:t>
          </a:r>
          <a:endParaRPr lang="ru-RU" sz="1600" kern="1200" dirty="0"/>
        </a:p>
      </dsp:txBody>
      <dsp:txXfrm>
        <a:off x="2732060" y="3672956"/>
        <a:ext cx="1965379" cy="729155"/>
      </dsp:txXfrm>
    </dsp:sp>
    <dsp:sp modelId="{E49F7470-6844-4066-B11E-814EF09B8879}">
      <dsp:nvSpPr>
        <dsp:cNvPr id="0" name=""/>
        <dsp:cNvSpPr/>
      </dsp:nvSpPr>
      <dsp:spPr>
        <a:xfrm>
          <a:off x="4894060" y="2318809"/>
          <a:ext cx="1965379" cy="1354146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8575">
          <a:solidFill>
            <a:schemeClr val="bg2">
              <a:lumMod val="75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isometricOffAxis2Left"/>
          <a:lightRig rig="threePt" dir="t"/>
        </a:scene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3B3B22-AA84-4ACB-847C-3D70FBB1444E}">
      <dsp:nvSpPr>
        <dsp:cNvPr id="0" name=""/>
        <dsp:cNvSpPr/>
      </dsp:nvSpPr>
      <dsp:spPr>
        <a:xfrm>
          <a:off x="4894060" y="3672956"/>
          <a:ext cx="1965379" cy="729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In chemical industry</a:t>
          </a:r>
          <a:endParaRPr lang="ru-RU" sz="1600" kern="1200" dirty="0"/>
        </a:p>
      </dsp:txBody>
      <dsp:txXfrm>
        <a:off x="4894060" y="3672956"/>
        <a:ext cx="1965379" cy="729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5A6126-F291-44F0-8A36-57E5D11D2ED4}" type="datetimeFigureOut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C46E76-5130-4309-8838-E3FB18F32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grpSp>
        <p:nvGrpSpPr>
          <p:cNvPr id="5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A1922-2895-4543-85DD-DCBACD893B17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57AFA-8754-4407-865F-718B3C3B6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06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90E10-2ECE-44B7-8088-CA0C9593384A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E68CD-DEB0-4EF7-A347-E48F3E1E1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0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2DFC0-66CB-4C79-B2EC-0DAB4BCCA7F1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9437-EF41-4B5B-A5CB-B749F6833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015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C7FAC-6ADB-4393-9CAE-34154E515985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1F696-98BC-40C9-9E7E-30D588EAF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52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2371C-D932-4B62-8BC0-23F7DD0EDACE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C438-BB81-495E-92A3-E8512307D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329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638E-0140-44AC-98AE-72B3AFCAF53E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46120-BB8D-4DB7-A4D7-0AA04E79E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721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A8C5-4690-4968-B489-762DE5BEF62F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F28E5-CE52-4802-8A16-B4E6DA15AF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03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90ED2-8CD6-4238-A8B0-6B4ADDA75F60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6963B-C175-40CE-B169-21A1B0010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47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C8F90-9D0A-4AAD-AF62-BEBCBC04C1FC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EF9DF-E41A-4FC0-8ED6-E521BB3B4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9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41435-2EC3-4B9F-90BE-72AAF69F2EEA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47181-3646-4B01-9549-B38181AA4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96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2E5C9-B020-411F-A86C-CF15F8687D98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C4708-812F-482B-AB64-BB07A3834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4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5B10-E4AA-40F6-BE4B-22194D5433C6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C89DB-77FB-4D8A-A5F5-988F64AD9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35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71DCC-026A-4B5D-8C59-0460CA5780FC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1255C-E373-4AF7-9C87-AEF05742F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80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A2FB5-1978-4067-AE33-DFD830FB7803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BEF4-214B-4C5E-AB3F-6BBC76F74A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4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C9041-8280-471C-A74B-6F167B1445FB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914C4-A7D8-4B6C-9E23-EF7D856F45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33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0EFF-76F3-404A-A780-DDA69E571F1E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EE4F8-B7DD-49DD-AE5C-23DA9C247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1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71AD2-FA55-44AF-9FE3-5A847085169F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2557D-80C2-4870-9CF6-20B8AD079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2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4288" y="0"/>
            <a:ext cx="9042401" cy="6858000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/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CDC17F-FEC8-43B9-ABF9-CC249A8EEB3E}" type="datetime1">
              <a:rPr lang="ru-RU"/>
              <a:pPr>
                <a:defRPr/>
              </a:pPr>
              <a:t>16.01.2017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BE999E-1411-473B-88D5-77209CE5D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385763"/>
            <a:ext cx="9144000" cy="7667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All-</a:t>
            </a:r>
            <a:r>
              <a:rPr lang="en-US" sz="1800" dirty="0" err="1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russian</a:t>
            </a:r>
            <a:r>
              <a:rPr lang="en-US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festival of pedagogic ideas</a:t>
            </a:r>
            <a:r>
              <a:rPr lang="ru-RU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«</a:t>
            </a:r>
            <a:r>
              <a:rPr lang="en-US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model lesson</a:t>
            </a:r>
            <a:r>
              <a:rPr lang="ru-RU" sz="1800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>
                <a:ln w="3175" cmpd="sng">
                  <a:noFill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2016/17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1089025"/>
            <a:ext cx="8915400" cy="57023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altLang="ru-RU" sz="3600" b="1" cap="none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CREATION OF “INORGANIC CHEMISTRY JOURNAL”, ITS ENGLISH EDITION</a:t>
            </a:r>
          </a:p>
          <a:p>
            <a:pPr algn="ctr" eaLnBrk="1" hangingPunct="1">
              <a:lnSpc>
                <a:spcPct val="100000"/>
              </a:lnSpc>
            </a:pPr>
            <a:r>
              <a:rPr lang="ru-RU" altLang="ru-RU" sz="2300" b="1" cap="none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«RUSSIAN JOURNAL OF INORGANIC CHEMISTRY»</a:t>
            </a:r>
            <a:endParaRPr lang="en-US" altLang="ru-RU" sz="2300" b="1" cap="none" dirty="0" smtClean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</a:pPr>
            <a:r>
              <a:rPr lang="ru-RU" altLang="ru-RU" sz="2300" b="1" cap="none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altLang="ru-RU" sz="2300" b="1" cap="none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AND WRITING OF ARTICLE “FAMILIAR AND UNKNOWN OXYGEN”</a:t>
            </a:r>
            <a:endParaRPr lang="ru-RU" altLang="ru-RU" sz="2300" b="1" cap="non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ru-RU" altLang="ru-RU" sz="1700" b="1" cap="non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ru-RU" altLang="ru-RU" sz="1700" b="1" cap="non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ru-RU" altLang="ru-RU" sz="1700" b="1" cap="none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ru-RU" altLang="ru-RU" sz="1700" b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en-US" altLang="ru-RU" sz="1300" b="1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en-US" altLang="ru-RU" sz="1900" b="1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ru-RU" altLang="ru-RU" sz="1900" b="1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endParaRPr lang="ru-RU" altLang="ru-RU" sz="1900" b="1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en-US" altLang="ru-RU" sz="19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 of chemistry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  <a:buSzPct val="80000"/>
            </a:pPr>
            <a:r>
              <a:rPr lang="ru-RU" altLang="ru-RU" sz="19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9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DENISOVA OLGA IVANOVNA</a:t>
            </a:r>
            <a:endParaRPr lang="ru-RU" altLang="ru-RU" sz="1900" b="1" cap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ru-RU" altLang="ru-RU" sz="1700" cap="none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3357563"/>
            <a:ext cx="2182813" cy="3182937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 l="47199" t="12799" r="11101" b="11600"/>
          <a:stretch/>
        </p:blipFill>
        <p:spPr>
          <a:xfrm>
            <a:off x="469322" y="3386959"/>
            <a:ext cx="1583268" cy="2163262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 rot="21264935">
            <a:off x="523875" y="3822700"/>
            <a:ext cx="1497013" cy="738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«Russian journal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inorganic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444997" y="3714817"/>
            <a:ext cx="1741557" cy="1835404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6DC43-E65E-468D-9C9D-3D53F2A532FD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28975" y="2701925"/>
            <a:ext cx="1862138" cy="64611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99"/>
                </a:solidFill>
              </a:rPr>
              <a:t>It is everywhere around us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/>
          </a:blip>
          <a:srcRect l="6059" t="7251" r="7574" b="11832"/>
          <a:stretch/>
        </p:blipFill>
        <p:spPr>
          <a:xfrm>
            <a:off x="734101" y="761844"/>
            <a:ext cx="2589446" cy="1793155"/>
          </a:xfrm>
          <a:prstGeom prst="snip2DiagRect">
            <a:avLst>
              <a:gd name="adj1" fmla="val 1354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66" t="5363" r="10101" b="5600"/>
          <a:stretch/>
        </p:blipFill>
        <p:spPr>
          <a:xfrm>
            <a:off x="638192" y="3663055"/>
            <a:ext cx="2723369" cy="2402782"/>
          </a:xfrm>
          <a:prstGeom prst="round2DiagRect">
            <a:avLst>
              <a:gd name="adj1" fmla="val 16667"/>
              <a:gd name="adj2" fmla="val 23785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407" t="24554" r="4488" b="6841"/>
          <a:stretch/>
        </p:blipFill>
        <p:spPr>
          <a:xfrm>
            <a:off x="5223991" y="615433"/>
            <a:ext cx="3114676" cy="2085975"/>
          </a:xfrm>
          <a:prstGeom prst="round2DiagRect">
            <a:avLst>
              <a:gd name="adj1" fmla="val 16667"/>
              <a:gd name="adj2" fmla="val 15753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/>
          </a:blip>
          <a:srcRect l="32890" t="48750" b="5498"/>
          <a:stretch/>
        </p:blipFill>
        <p:spPr>
          <a:xfrm>
            <a:off x="5090941" y="3457575"/>
            <a:ext cx="3602831" cy="2425700"/>
          </a:xfrm>
          <a:prstGeom prst="snip2DiagRect">
            <a:avLst>
              <a:gd name="adj1" fmla="val 15027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823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		</a:t>
            </a:r>
            <a:r>
              <a:rPr lang="en-US" b="1" dirty="0" smtClean="0"/>
              <a:t>AND WHAT IS IT LIKE</a:t>
            </a:r>
            <a:r>
              <a:rPr lang="ru-RU" b="1" dirty="0" smtClean="0"/>
              <a:t>?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56058" y="1561307"/>
          <a:ext cx="7429500" cy="459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3F12F-DC3A-4848-9AEE-93628E127A9D}" type="slidenum">
              <a:rPr lang="ru-RU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095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PARAMAGNETIC OXYGEN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2F48B-6A38-4D3B-A160-86C04AD7C651}" type="slidenum">
              <a:rPr lang="ru-RU"/>
              <a:pPr>
                <a:defRPr/>
              </a:pPr>
              <a:t>12</a:t>
            </a:fld>
            <a:endParaRPr lang="ru-RU"/>
          </a:p>
        </p:txBody>
      </p:sp>
      <p:pic>
        <p:nvPicPr>
          <p:cNvPr id="31748" name="Paramagnetism of Oxygen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663" y="1570038"/>
            <a:ext cx="7429500" cy="4179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5267E7-EDAB-4859-8875-06656AEA60F4}" type="slidenum">
              <a:rPr lang="ru-RU"/>
              <a:pPr>
                <a:defRPr/>
              </a:pPr>
              <a:t>13</a:t>
            </a:fld>
            <a:endParaRPr lang="ru-RU"/>
          </a:p>
        </p:txBody>
      </p:sp>
      <p:pic>
        <p:nvPicPr>
          <p:cNvPr id="3277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00075"/>
            <a:ext cx="86106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762000"/>
            <a:ext cx="74295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	</a:t>
            </a:r>
            <a:r>
              <a:rPr lang="en-US" b="1" dirty="0" smtClean="0"/>
              <a:t>OBTAINING OF OXYGEN IN A LABORATORY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A50B59-08D9-457F-A2B6-1A448D6BD9AD}" type="slidenum">
              <a:rPr lang="ru-RU"/>
              <a:pPr>
                <a:defRPr/>
              </a:pPr>
              <a:t>14</a:t>
            </a:fld>
            <a:endParaRPr lang="ru-RU"/>
          </a:p>
        </p:txBody>
      </p:sp>
      <p:pic>
        <p:nvPicPr>
          <p:cNvPr id="33796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2963" y="1836738"/>
            <a:ext cx="7145337" cy="4186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B630E-A9A7-49E1-B7C5-3095FB2306A7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981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METHODS OF OBTAINING</a:t>
            </a:r>
            <a:endParaRPr lang="ru-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290" y="2071124"/>
            <a:ext cx="3560688" cy="3497426"/>
          </a:xfrm>
          <a:prstGeom prst="round2DiagRect">
            <a:avLst>
              <a:gd name="adj1" fmla="val 16667"/>
              <a:gd name="adj2" fmla="val 12664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50" y="2152070"/>
            <a:ext cx="4019487" cy="3486094"/>
          </a:xfrm>
          <a:prstGeom prst="round2DiagRect">
            <a:avLst>
              <a:gd name="adj1" fmla="val 16667"/>
              <a:gd name="adj2" fmla="val 9836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22" name="TextBox 4"/>
          <p:cNvSpPr txBox="1">
            <a:spLocks noChangeArrowheads="1"/>
          </p:cNvSpPr>
          <p:nvPr/>
        </p:nvSpPr>
        <p:spPr bwMode="auto">
          <a:xfrm>
            <a:off x="846138" y="5268913"/>
            <a:ext cx="355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Dewatering</a:t>
            </a:r>
            <a:endParaRPr lang="ru-RU" altLang="ru-RU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3" name="TextBox 5"/>
          <p:cNvSpPr txBox="1">
            <a:spLocks noChangeArrowheads="1"/>
          </p:cNvSpPr>
          <p:nvPr/>
        </p:nvSpPr>
        <p:spPr bwMode="auto">
          <a:xfrm>
            <a:off x="5314950" y="5268913"/>
            <a:ext cx="3011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displacement</a:t>
            </a:r>
            <a:endParaRPr lang="ru-RU" altLang="ru-RU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719138"/>
            <a:ext cx="7429500" cy="9953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OBTAINING IN INDUSTRY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08205-3438-459A-A348-6A7E9F7D9E74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35844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35163"/>
            <a:ext cx="7197725" cy="3948112"/>
          </a:xfrm>
        </p:spPr>
      </p:pic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5300663" y="5257800"/>
            <a:ext cx="2200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Turbo-expanders</a:t>
            </a:r>
            <a:endParaRPr lang="ru-RU" altLang="ru-RU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13" y="604838"/>
            <a:ext cx="7429500" cy="90963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«</a:t>
            </a:r>
            <a:r>
              <a:rPr lang="en-US" b="1" dirty="0" smtClean="0"/>
              <a:t>It is a friend for everybody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en-US" b="1" dirty="0" smtClean="0"/>
              <a:t>magnesium combustion</a:t>
            </a:r>
            <a:endParaRPr lang="ru-RU" b="1" dirty="0"/>
          </a:p>
        </p:txBody>
      </p:sp>
      <p:pic>
        <p:nvPicPr>
          <p:cNvPr id="36867" name="Горение магния в кислороде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9775" y="1882775"/>
            <a:ext cx="5334000" cy="40005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B0983-6390-4C04-AB36-A15E0E98FABF}" type="slidenum">
              <a:rPr lang="ru-RU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465138"/>
            <a:ext cx="7429500" cy="12207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«</a:t>
            </a:r>
            <a:r>
              <a:rPr lang="en-US" b="1" dirty="0"/>
              <a:t>It is a friend for everybody</a:t>
            </a:r>
            <a:r>
              <a:rPr lang="ru-RU" b="1" dirty="0"/>
              <a:t>» </a:t>
            </a:r>
            <a:br>
              <a:rPr lang="ru-RU" b="1" dirty="0"/>
            </a:br>
            <a:r>
              <a:rPr lang="en-US" b="1" dirty="0" smtClean="0"/>
              <a:t>IRON </a:t>
            </a:r>
            <a:r>
              <a:rPr lang="en-US" b="1" dirty="0"/>
              <a:t>combustion</a:t>
            </a:r>
            <a:endParaRPr lang="ru-RU" dirty="0"/>
          </a:p>
        </p:txBody>
      </p:sp>
      <p:pic>
        <p:nvPicPr>
          <p:cNvPr id="37891" name="горение железа в кислороде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4050" y="1943100"/>
            <a:ext cx="5497513" cy="41227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4F291-26C4-4C07-BB2E-B461D965E8CA}" type="slidenum">
              <a:rPr lang="ru-RU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490538"/>
            <a:ext cx="7429500" cy="12525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«</a:t>
            </a:r>
            <a:r>
              <a:rPr lang="en-US" b="1" dirty="0"/>
              <a:t>It is a friend for everybody</a:t>
            </a:r>
            <a:r>
              <a:rPr lang="ru-RU" b="1" dirty="0"/>
              <a:t>» </a:t>
            </a:r>
            <a:br>
              <a:rPr lang="ru-RU" b="1" dirty="0"/>
            </a:br>
            <a:r>
              <a:rPr lang="en-US" b="1" dirty="0" err="1" smtClean="0"/>
              <a:t>Aluminium</a:t>
            </a:r>
            <a:r>
              <a:rPr lang="en-US" b="1" dirty="0" smtClean="0"/>
              <a:t> </a:t>
            </a:r>
            <a:r>
              <a:rPr lang="en-US" b="1" dirty="0"/>
              <a:t>combustion</a:t>
            </a:r>
            <a:endParaRPr lang="ru-RU" dirty="0"/>
          </a:p>
        </p:txBody>
      </p:sp>
      <p:pic>
        <p:nvPicPr>
          <p:cNvPr id="38915" name="Взаимодействие алюминия с кислородом воздуха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213" y="1936750"/>
            <a:ext cx="5262562" cy="394652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23C51-45A1-4960-9799-24F4BA855B29}" type="slidenum">
              <a:rPr lang="ru-RU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2895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b="1" u="sng" dirty="0" smtClean="0"/>
              <a:t>Lesson 2</a:t>
            </a:r>
            <a:r>
              <a:rPr lang="ru-RU" sz="2400" b="1" u="sng" dirty="0" smtClean="0"/>
              <a:t/>
            </a:r>
            <a:br>
              <a:rPr lang="ru-RU" sz="2400" b="1" u="sng" dirty="0" smtClean="0"/>
            </a:br>
            <a:r>
              <a:rPr lang="en-US" sz="2700" b="1" dirty="0">
                <a:cs typeface="Times New Roman" panose="02020603050405020304" pitchFamily="18" charset="0"/>
              </a:rPr>
              <a:t>CREATION OF “INORGANIC CHEMISTRY JOURNAL”, ITS ENGLISH EDITION</a:t>
            </a:r>
            <a:br>
              <a:rPr lang="en-US" sz="2700" b="1" dirty="0">
                <a:cs typeface="Times New Roman" panose="02020603050405020304" pitchFamily="18" charset="0"/>
              </a:rPr>
            </a:br>
            <a:r>
              <a:rPr lang="ru-RU" sz="2700" b="1" dirty="0">
                <a:cs typeface="Times New Roman" panose="02020603050405020304" pitchFamily="18" charset="0"/>
              </a:rPr>
              <a:t>«</a:t>
            </a:r>
            <a:r>
              <a:rPr lang="ru-RU" sz="2700" b="1" dirty="0" err="1">
                <a:cs typeface="Times New Roman" panose="02020603050405020304" pitchFamily="18" charset="0"/>
              </a:rPr>
              <a:t>Russian</a:t>
            </a:r>
            <a:r>
              <a:rPr lang="ru-RU" sz="2700" b="1" dirty="0"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cs typeface="Times New Roman" panose="02020603050405020304" pitchFamily="18" charset="0"/>
              </a:rPr>
              <a:t>journal</a:t>
            </a:r>
            <a:r>
              <a:rPr lang="ru-RU" sz="2700" b="1" dirty="0"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cs typeface="Times New Roman" panose="02020603050405020304" pitchFamily="18" charset="0"/>
              </a:rPr>
              <a:t>of</a:t>
            </a:r>
            <a:r>
              <a:rPr lang="ru-RU" sz="2700" b="1" dirty="0"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cs typeface="Times New Roman" panose="02020603050405020304" pitchFamily="18" charset="0"/>
              </a:rPr>
              <a:t>inorganic</a:t>
            </a:r>
            <a:r>
              <a:rPr lang="ru-RU" sz="2700" b="1" dirty="0"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cs typeface="Times New Roman" panose="02020603050405020304" pitchFamily="18" charset="0"/>
              </a:rPr>
              <a:t>Chemistry</a:t>
            </a:r>
            <a:r>
              <a:rPr lang="ru-RU" sz="2700" b="1" dirty="0">
                <a:cs typeface="Times New Roman" panose="02020603050405020304" pitchFamily="18" charset="0"/>
              </a:rPr>
              <a:t>»</a:t>
            </a:r>
            <a:r>
              <a:rPr lang="en-US" sz="2700" b="1" dirty="0">
                <a:cs typeface="Times New Roman" panose="02020603050405020304" pitchFamily="18" charset="0"/>
              </a:rPr>
              <a:t/>
            </a:r>
            <a:br>
              <a:rPr lang="en-US" sz="2700" b="1" dirty="0">
                <a:cs typeface="Times New Roman" panose="02020603050405020304" pitchFamily="18" charset="0"/>
              </a:rPr>
            </a:br>
            <a:r>
              <a:rPr lang="ru-RU" sz="2700" b="1" dirty="0">
                <a:cs typeface="Times New Roman" panose="02020603050405020304" pitchFamily="18" charset="0"/>
              </a:rPr>
              <a:t> </a:t>
            </a:r>
            <a:r>
              <a:rPr lang="en-US" sz="2700" b="1" dirty="0">
                <a:cs typeface="Times New Roman" panose="02020603050405020304" pitchFamily="18" charset="0"/>
              </a:rPr>
              <a:t>AND WRITING OF ARTICLE “FAMILIAR AND UNKNOWN OXYGEN”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663" y="3128963"/>
            <a:ext cx="7429500" cy="2754312"/>
          </a:xfrm>
        </p:spPr>
        <p:txBody>
          <a:bodyPr rtlCol="0">
            <a:noAutofit/>
          </a:bodyPr>
          <a:lstStyle/>
          <a:p>
            <a:pPr marL="224790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</a:p>
          <a:p>
            <a:pPr marL="224790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If water is life, so oxygen is 		breathing of life!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4790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Denisova</a:t>
            </a:r>
            <a:r>
              <a:rPr lang="en-US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O.I</a:t>
            </a:r>
            <a:r>
              <a:rPr lang="ru-RU" sz="2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94538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B56E7-9A7E-4272-9238-26F61A539BD9}" type="slidenum">
              <a:rPr lang="ru-RU"/>
              <a:pPr>
                <a:defRPr/>
              </a:pPr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771" t="18509" r="7812" b="23991"/>
          <a:stretch/>
        </p:blipFill>
        <p:spPr>
          <a:xfrm>
            <a:off x="1330325" y="3252788"/>
            <a:ext cx="2817813" cy="2357437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50" y="544513"/>
            <a:ext cx="7429500" cy="12414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/>
              <a:t>«</a:t>
            </a:r>
            <a:r>
              <a:rPr lang="en-US" b="1" dirty="0"/>
              <a:t>It is a friend for everybody</a:t>
            </a:r>
            <a:r>
              <a:rPr lang="ru-RU" b="1" dirty="0"/>
              <a:t>» </a:t>
            </a:r>
            <a:br>
              <a:rPr lang="ru-RU" b="1" dirty="0"/>
            </a:br>
            <a:r>
              <a:rPr lang="en-US" b="1" dirty="0" smtClean="0"/>
              <a:t>Phosphorus </a:t>
            </a:r>
            <a:r>
              <a:rPr lang="en-US" b="1" dirty="0"/>
              <a:t>combustion</a:t>
            </a:r>
            <a:endParaRPr lang="ru-RU" dirty="0"/>
          </a:p>
        </p:txBody>
      </p:sp>
      <p:pic>
        <p:nvPicPr>
          <p:cNvPr id="39939" name="Горение фосфора в кислороде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7075" y="2022475"/>
            <a:ext cx="5148263" cy="38608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F0B13-8C18-488A-91A2-190727E5C9D8}" type="slidenum">
              <a:rPr lang="ru-RU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6321F-F6A2-4800-854D-F2716EDED51D}" type="slidenum">
              <a:rPr lang="ru-RU"/>
              <a:pPr>
                <a:defRPr/>
              </a:pPr>
              <a:t>21</a:t>
            </a:fld>
            <a:endParaRPr lang="ru-RU"/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2286000" y="2171700"/>
            <a:ext cx="4986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Oxygen is all around us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We can’t do without it.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It is essential for life!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338138"/>
            <a:ext cx="7429500" cy="6683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«</a:t>
            </a:r>
            <a:r>
              <a:rPr lang="en-US" b="1" dirty="0" smtClean="0"/>
              <a:t>EVERYBODY NEEDS OXYGEN</a:t>
            </a:r>
            <a:r>
              <a:rPr lang="ru-RU" b="1" dirty="0" smtClean="0"/>
              <a:t>»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855663" y="1385889"/>
          <a:ext cx="7429500" cy="440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E12D-F553-426F-A4F6-5F3B0E24273D}" type="slidenum">
              <a:rPr lang="ru-RU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333375"/>
            <a:ext cx="7429500" cy="10239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/>
              <a:t>«One line about oxygen» (interesting oxygen)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0" y="1409700"/>
            <a:ext cx="8201025" cy="44735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green of the planet forms about 3 trillion tons of oxygen per year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Atmosphere of metropolises contain 18% of oxygen.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millions of years ago concentration of oxygen was almost 2 times more – 37-40%.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there is less than 8% of oxygen in the air, it is considered to be a threat for life.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Fishes don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need much oxygen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carp needs oxygen concentration of minimum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 is received by organs through the blood-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vescular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eye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corneas obtain oxygen right from the air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 helps us to watch North Light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6D80F5-0674-457F-8E3D-1AD9D04EC25A}" type="slidenum">
              <a:rPr lang="ru-RU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50" y="176213"/>
            <a:ext cx="7429500" cy="11382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«</a:t>
            </a:r>
            <a:r>
              <a:rPr lang="en-US" b="1" dirty="0" smtClean="0"/>
              <a:t>WHAT don’t we know about oxygen</a:t>
            </a:r>
            <a:r>
              <a:rPr lang="ru-RU" b="1" dirty="0" smtClean="0"/>
              <a:t>?»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663" y="1106488"/>
            <a:ext cx="7429500" cy="5280025"/>
          </a:xfrm>
        </p:spPr>
        <p:txBody>
          <a:bodyPr rtlCol="0">
            <a:noAutofit/>
          </a:bodyPr>
          <a:lstStyle/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injections into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mould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Still there is oxygen on the Mars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all about oxygen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richest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Oxygen was a part of the Universe since the moment it appeared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Oxygen appeared about 2.5 billion years ago on Earth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Oxygen appeared on Earth due to mosses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Liquid oxygen in the subsoils of Earth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Add a little bit of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oxygen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ctr" eaLnBrk="1" fontAlgn="auto" hangingPunct="1">
              <a:spcAft>
                <a:spcPts val="0"/>
              </a:spcAft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Oxygen appeared 800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millions years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earlier in the atmosphere, than it was thought previously.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3B25C-FD22-41EA-92C7-A7CA37379FB3}" type="slidenum">
              <a:rPr lang="ru-RU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038" y="107950"/>
            <a:ext cx="7429500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DIAGRAMM OF OXYGEN CONTAINING IN THE AIR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61EC3-E5D4-438B-9398-CC69097399AC}" type="slidenum">
              <a:rPr lang="ru-RU"/>
              <a:pPr>
                <a:defRPr/>
              </a:pPr>
              <a:t>25</a:t>
            </a:fld>
            <a:endParaRPr lang="ru-RU"/>
          </a:p>
        </p:txBody>
      </p:sp>
      <p:pic>
        <p:nvPicPr>
          <p:cNvPr id="45060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800" y="1316038"/>
            <a:ext cx="5410200" cy="53895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6" y="376989"/>
            <a:ext cx="7429499" cy="1367445"/>
          </a:xfrm>
        </p:spPr>
        <p:txBody>
          <a:bodyPr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ARTICLE “FAMILIAR AND UNKNOWN OXYGEN”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147181-3646-4B01-9549-B38181AA4E8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 l="47199" t="12799" r="11101" b="11600"/>
          <a:stretch/>
        </p:blipFill>
        <p:spPr>
          <a:xfrm>
            <a:off x="1734205" y="2469944"/>
            <a:ext cx="1986240" cy="270075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010102" y="3013501"/>
            <a:ext cx="14344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«Russian journal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inorganic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Chemistry» 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44547" y="1744434"/>
            <a:ext cx="4713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  <a:endParaRPr lang="en-US" altLang="ru-RU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“Familiar and unknown oxygen”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9089" y="2586038"/>
            <a:ext cx="372903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“Introduction”                       		p.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Who, when and how?”         		p.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what is it like?”             	p. 6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will obtain oxygen by ourselves”           p. 7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 friend of everybody”		p. 8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Everybody needs oxygen”	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9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Conclusion”			p. 10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Interesting oxygen”		p. 11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Unknown oxygen”		p. 12</a:t>
            </a:r>
          </a:p>
          <a:p>
            <a:pPr lvl="0" algn="just" defTabSz="914400" eaLnBrk="1" hangingPunct="1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– is a source of life”		p. 13</a:t>
            </a:r>
          </a:p>
        </p:txBody>
      </p:sp>
    </p:spTree>
    <p:extLst>
      <p:ext uri="{BB962C8B-B14F-4D97-AF65-F5344CB8AC3E}">
        <p14:creationId xmlns:p14="http://schemas.microsoft.com/office/powerpoint/2010/main" val="35141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9810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		</a:t>
            </a:r>
            <a:r>
              <a:rPr lang="en-US" b="1" dirty="0" smtClean="0"/>
              <a:t>THE LESSON TASKS</a:t>
            </a:r>
            <a:endParaRPr lang="ru-RU" b="1" dirty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855663" y="1600200"/>
            <a:ext cx="7429500" cy="428307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Char char="q"/>
            </a:pPr>
            <a:r>
              <a:rPr lang="en-US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of pupils knowledge about oxygen features, spheres of using it, ways of obtaining.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of pupils skills of defining of connection between features and using of oxygen.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Font typeface="Wingdings" panose="05000000000000000000" pitchFamily="2" charset="2"/>
              <a:buChar char="q"/>
            </a:pPr>
            <a:r>
              <a:rPr lang="en-US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Improving of cognitive interest to the subject, developing of logical thinking, monological and dialogical speech.</a:t>
            </a:r>
            <a:r>
              <a:rPr lang="ru-RU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of abilities to express thoughts in English. Improve the ability to generalize and systematize data.</a:t>
            </a:r>
            <a:endPara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Char char="q"/>
            </a:pPr>
            <a:r>
              <a:rPr lang="en-US" alt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Bring up creative skills and also aesthetic view on the world. Continuation of formation of ecological way of thinking and uts usage in real life.</a:t>
            </a:r>
            <a:endPara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FFE94-761D-4ABF-BC20-7E9D16A44522}" type="slidenum">
              <a:rPr lang="ru-RU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8667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		</a:t>
            </a:r>
            <a:r>
              <a:rPr lang="en-US" sz="3100" b="1" dirty="0" smtClean="0"/>
              <a:t>Means of education</a:t>
            </a:r>
            <a:r>
              <a:rPr lang="ru-RU" sz="3100" b="1" dirty="0" smtClean="0"/>
              <a:t> </a:t>
            </a:r>
            <a:br>
              <a:rPr lang="ru-RU" sz="3100" b="1" dirty="0" smtClean="0"/>
            </a:br>
            <a:r>
              <a:rPr lang="ru-RU" b="1" dirty="0" smtClean="0"/>
              <a:t>			</a:t>
            </a:r>
            <a:r>
              <a:rPr lang="en-US" sz="2200" b="1" dirty="0" err="1" smtClean="0"/>
              <a:t>laboratorical</a:t>
            </a:r>
            <a:endParaRPr lang="ru-RU" sz="22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07063">
            <a:off x="4831556" y="3953669"/>
            <a:ext cx="1049338" cy="1231900"/>
          </a:xfr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313" y="1852613"/>
            <a:ext cx="2054225" cy="1660525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322" r="37142" b="2000"/>
          <a:stretch/>
        </p:blipFill>
        <p:spPr>
          <a:xfrm>
            <a:off x="4475033" y="1818240"/>
            <a:ext cx="1054230" cy="18669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5525" y="1852613"/>
            <a:ext cx="2047875" cy="2047875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313" y="3924300"/>
            <a:ext cx="2381250" cy="23241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731" t="25926" b="51852"/>
          <a:stretch/>
        </p:blipFill>
        <p:spPr>
          <a:xfrm rot="20484106">
            <a:off x="4492625" y="4897438"/>
            <a:ext cx="3843338" cy="10287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23561" name="Прямоугольник 10"/>
          <p:cNvSpPr>
            <a:spLocks noChangeArrowheads="1"/>
          </p:cNvSpPr>
          <p:nvPr/>
        </p:nvSpPr>
        <p:spPr bwMode="auto">
          <a:xfrm>
            <a:off x="2032000" y="3184525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magnesium</a:t>
            </a:r>
            <a:endParaRPr lang="ru-RU" altLang="ru-RU" sz="1800"/>
          </a:p>
        </p:txBody>
      </p:sp>
      <p:sp>
        <p:nvSpPr>
          <p:cNvPr id="23562" name="TextBox 11"/>
          <p:cNvSpPr txBox="1">
            <a:spLocks noChangeArrowheads="1"/>
          </p:cNvSpPr>
          <p:nvPr/>
        </p:nvSpPr>
        <p:spPr bwMode="auto">
          <a:xfrm flipH="1">
            <a:off x="6172200" y="3554413"/>
            <a:ext cx="2014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C00000"/>
                </a:solidFill>
              </a:rPr>
              <a:t>Alcohol lamp</a:t>
            </a:r>
            <a:endParaRPr lang="ru-RU" altLang="ru-RU" sz="1800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4742" y="4550580"/>
            <a:ext cx="10699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matches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564" name="TextBox 13"/>
          <p:cNvSpPr txBox="1">
            <a:spLocks noChangeArrowheads="1"/>
          </p:cNvSpPr>
          <p:nvPr/>
        </p:nvSpPr>
        <p:spPr bwMode="auto">
          <a:xfrm>
            <a:off x="2628900" y="5861050"/>
            <a:ext cx="160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000099"/>
                </a:solidFill>
              </a:rPr>
              <a:t>Test tubes</a:t>
            </a:r>
            <a:endParaRPr lang="ru-RU" altLang="ru-RU" sz="1800" b="1">
              <a:solidFill>
                <a:srgbClr val="000099"/>
              </a:solidFill>
            </a:endParaRPr>
          </a:p>
        </p:txBody>
      </p:sp>
      <p:sp>
        <p:nvSpPr>
          <p:cNvPr id="23565" name="TextBox 14"/>
          <p:cNvSpPr txBox="1">
            <a:spLocks noChangeArrowheads="1"/>
          </p:cNvSpPr>
          <p:nvPr/>
        </p:nvSpPr>
        <p:spPr bwMode="auto">
          <a:xfrm>
            <a:off x="4510088" y="5843588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 sz="1800" b="1">
                <a:solidFill>
                  <a:srgbClr val="000099"/>
                </a:solidFill>
              </a:rPr>
              <a:t>Candle lighter</a:t>
            </a:r>
            <a:endParaRPr lang="ru-RU" altLang="ru-RU" sz="1800" b="1">
              <a:solidFill>
                <a:srgbClr val="00009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D2E7B-2129-4B92-9BA8-DC29EA36A347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428936" y="2784776"/>
            <a:ext cx="1231431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Hydrogen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peroxide</a:t>
            </a:r>
            <a:endParaRPr lang="ru-RU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438" y="457200"/>
            <a:ext cx="7729537" cy="1071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 smtClean="0"/>
              <a:t>LABORATORY OF RESEARCHING OF MATTERS FEATURES of SCIENTIFIC AND REASEARCH INSTITUTE.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663" y="1528763"/>
            <a:ext cx="7429500" cy="4457700"/>
          </a:xfrm>
        </p:spPr>
        <p:txBody>
          <a:bodyPr rtlCol="0">
            <a:normAutofit fontScale="92500"/>
          </a:bodyPr>
          <a:lstStyle/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Who, when and how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discovery of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It is everywhere around us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oxygen in nature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And what is it like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physical features of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It is friend of everybody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chemical features of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We will obtain oxygen by ourselves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ways of obtaining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Everybody needs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usage of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What else don’t we know about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?» (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unknown oxygen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37C53-23AA-41D2-BC07-92099A6B0C6C}" type="slidenum">
              <a:rPr lang="ru-RU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50E79-3427-408D-9E1B-AECFCD88C4B4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2478088" y="528638"/>
            <a:ext cx="457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Two centuries ago 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It was discovered random.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One and all know it now 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It is not mystery for us.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They know for sure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That sulfur, phosphorus, carbon, ferrum, magnesium 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Burn off very well in it.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Even hydrogen burns all out in it.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But for this gas there is no life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For human beings and wild animals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Children could easily identify it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Cause this is</a:t>
            </a: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…».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250" y="619125"/>
            <a:ext cx="8420100" cy="9382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CARL SHEELE. A PAGE FROM THE MANUSCRIPT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463" y="1743075"/>
            <a:ext cx="3805237" cy="4697413"/>
          </a:xfr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CC4FE-C453-4976-8DAD-62DEAEFF0F58}" type="slidenum">
              <a:rPr lang="ru-RU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9382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</a:t>
            </a:r>
            <a:r>
              <a:rPr lang="en-US" b="1" dirty="0" smtClean="0"/>
              <a:t>JOSEPH PRISTLEY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75" y="1641475"/>
            <a:ext cx="2890838" cy="4241800"/>
          </a:xfr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D380A6-B6DC-4EF8-9352-52F2B80F8550}" type="slidenum">
              <a:rPr lang="ru-RU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		</a:t>
            </a:r>
            <a:r>
              <a:rPr lang="en-US" b="1" dirty="0" smtClean="0"/>
              <a:t>ANTHUAN LAVUAZJE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538" y="2293938"/>
            <a:ext cx="5626100" cy="3449637"/>
          </a:xfr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CE746-8B7B-4678-A779-B4B9125DF715}" type="slidenum">
              <a:rPr lang="ru-RU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5722</TotalTime>
  <Words>559</Words>
  <Application>Microsoft Office PowerPoint</Application>
  <PresentationFormat>Экран (4:3)</PresentationFormat>
  <Paragraphs>155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Symbol</vt:lpstr>
      <vt:lpstr>Times New Roman</vt:lpstr>
      <vt:lpstr>Trebuchet MS</vt:lpstr>
      <vt:lpstr>Tw Cen MT</vt:lpstr>
      <vt:lpstr>Wingdings</vt:lpstr>
      <vt:lpstr>Контур</vt:lpstr>
      <vt:lpstr>  All-russian festival of pedagogic ideas    «model lesson» 2016/17</vt:lpstr>
      <vt:lpstr>Lesson 2 CREATION OF “INORGANIC CHEMISTRY JOURNAL”, ITS ENGLISH EDITION «Russian journal of inorganic Chemistry»  AND WRITING OF ARTICLE “FAMILIAR AND UNKNOWN OXYGEN”  </vt:lpstr>
      <vt:lpstr>  THE LESSON TASKS</vt:lpstr>
      <vt:lpstr>  Means of education     laboratorical</vt:lpstr>
      <vt:lpstr>LABORATORY OF RESEARCHING OF MATTERS FEATURES of SCIENTIFIC AND REASEARCH INSTITUTE.</vt:lpstr>
      <vt:lpstr>Презентация PowerPoint</vt:lpstr>
      <vt:lpstr>CARL SHEELE. A PAGE FROM THE MANUSCRIPT</vt:lpstr>
      <vt:lpstr>  JOSEPH PRISTLEY</vt:lpstr>
      <vt:lpstr>  ANTHUAN LAVUAZJE</vt:lpstr>
      <vt:lpstr>Презентация PowerPoint</vt:lpstr>
      <vt:lpstr>  AND WHAT IS IT LIKE?</vt:lpstr>
      <vt:lpstr>PARAMAGNETIC OXYGEN </vt:lpstr>
      <vt:lpstr>Презентация PowerPoint</vt:lpstr>
      <vt:lpstr> OBTAINING OF OXYGEN IN A LABORATORY</vt:lpstr>
      <vt:lpstr>METHODS OF OBTAINING</vt:lpstr>
      <vt:lpstr>OBTAINING IN INDUSTRY</vt:lpstr>
      <vt:lpstr>«It is a friend for everybody»  magnesium combustion</vt:lpstr>
      <vt:lpstr>«It is a friend for everybody»  IRON combustion</vt:lpstr>
      <vt:lpstr>«It is a friend for everybody»  Aluminium combustion</vt:lpstr>
      <vt:lpstr>«It is a friend for everybody»  Phosphorus combustion</vt:lpstr>
      <vt:lpstr>Презентация PowerPoint</vt:lpstr>
      <vt:lpstr>«EVERYBODY NEEDS OXYGEN»</vt:lpstr>
      <vt:lpstr>«One line about oxygen» (interesting oxygen)  </vt:lpstr>
      <vt:lpstr>«WHAT don’t we know about oxygen?» </vt:lpstr>
      <vt:lpstr>DIAGRAMM OF OXYGEN CONTAINING IN THE AIR</vt:lpstr>
      <vt:lpstr>ARTICLE “FAMILIAR AND UNKNOWN OXYGEN”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фестиваль педагогических идей      «Открытый урок» 2016/17</dc:title>
  <dc:creator>user</dc:creator>
  <cp:lastModifiedBy>user</cp:lastModifiedBy>
  <cp:revision>99</cp:revision>
  <dcterms:created xsi:type="dcterms:W3CDTF">2016-08-25T10:36:52Z</dcterms:created>
  <dcterms:modified xsi:type="dcterms:W3CDTF">2017-01-16T12:23:08Z</dcterms:modified>
</cp:coreProperties>
</file>