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816" r:id="rId11"/>
    <p:sldMasterId id="2147483828" r:id="rId12"/>
    <p:sldMasterId id="2147483840" r:id="rId13"/>
    <p:sldMasterId id="2147484171" r:id="rId14"/>
    <p:sldMasterId id="2147484183" r:id="rId15"/>
    <p:sldMasterId id="2147484195" r:id="rId16"/>
    <p:sldMasterId id="2147484207" r:id="rId17"/>
    <p:sldMasterId id="2147484219" r:id="rId18"/>
    <p:sldMasterId id="2147484243" r:id="rId19"/>
    <p:sldMasterId id="2147484279" r:id="rId20"/>
  </p:sldMasterIdLst>
  <p:notesMasterIdLst>
    <p:notesMasterId r:id="rId97"/>
  </p:notesMasterIdLst>
  <p:sldIdLst>
    <p:sldId id="285" r:id="rId21"/>
    <p:sldId id="321" r:id="rId22"/>
    <p:sldId id="352" r:id="rId23"/>
    <p:sldId id="324" r:id="rId24"/>
    <p:sldId id="325" r:id="rId25"/>
    <p:sldId id="338" r:id="rId26"/>
    <p:sldId id="326" r:id="rId27"/>
    <p:sldId id="327" r:id="rId28"/>
    <p:sldId id="354" r:id="rId29"/>
    <p:sldId id="339" r:id="rId30"/>
    <p:sldId id="328" r:id="rId31"/>
    <p:sldId id="355" r:id="rId32"/>
    <p:sldId id="329" r:id="rId33"/>
    <p:sldId id="330" r:id="rId34"/>
    <p:sldId id="331" r:id="rId35"/>
    <p:sldId id="332" r:id="rId36"/>
    <p:sldId id="337" r:id="rId37"/>
    <p:sldId id="356" r:id="rId38"/>
    <p:sldId id="372" r:id="rId39"/>
    <p:sldId id="374" r:id="rId40"/>
    <p:sldId id="375" r:id="rId41"/>
    <p:sldId id="376" r:id="rId42"/>
    <p:sldId id="377" r:id="rId43"/>
    <p:sldId id="378" r:id="rId44"/>
    <p:sldId id="379" r:id="rId45"/>
    <p:sldId id="380" r:id="rId46"/>
    <p:sldId id="381" r:id="rId47"/>
    <p:sldId id="382" r:id="rId48"/>
    <p:sldId id="383" r:id="rId49"/>
    <p:sldId id="384" r:id="rId50"/>
    <p:sldId id="385" r:id="rId51"/>
    <p:sldId id="387" r:id="rId52"/>
    <p:sldId id="388" r:id="rId53"/>
    <p:sldId id="386" r:id="rId54"/>
    <p:sldId id="389" r:id="rId55"/>
    <p:sldId id="390" r:id="rId56"/>
    <p:sldId id="391" r:id="rId57"/>
    <p:sldId id="392" r:id="rId58"/>
    <p:sldId id="393" r:id="rId59"/>
    <p:sldId id="394" r:id="rId60"/>
    <p:sldId id="395" r:id="rId61"/>
    <p:sldId id="396" r:id="rId62"/>
    <p:sldId id="397" r:id="rId63"/>
    <p:sldId id="398" r:id="rId64"/>
    <p:sldId id="399" r:id="rId65"/>
    <p:sldId id="400" r:id="rId66"/>
    <p:sldId id="401" r:id="rId67"/>
    <p:sldId id="402" r:id="rId68"/>
    <p:sldId id="404" r:id="rId69"/>
    <p:sldId id="403" r:id="rId70"/>
    <p:sldId id="405" r:id="rId71"/>
    <p:sldId id="344" r:id="rId72"/>
    <p:sldId id="359" r:id="rId73"/>
    <p:sldId id="358" r:id="rId74"/>
    <p:sldId id="406" r:id="rId75"/>
    <p:sldId id="360" r:id="rId76"/>
    <p:sldId id="361" r:id="rId77"/>
    <p:sldId id="343" r:id="rId78"/>
    <p:sldId id="373" r:id="rId79"/>
    <p:sldId id="342" r:id="rId80"/>
    <p:sldId id="362" r:id="rId81"/>
    <p:sldId id="363" r:id="rId82"/>
    <p:sldId id="364" r:id="rId83"/>
    <p:sldId id="365" r:id="rId84"/>
    <p:sldId id="346" r:id="rId85"/>
    <p:sldId id="366" r:id="rId86"/>
    <p:sldId id="349" r:id="rId87"/>
    <p:sldId id="407" r:id="rId88"/>
    <p:sldId id="340" r:id="rId89"/>
    <p:sldId id="368" r:id="rId90"/>
    <p:sldId id="369" r:id="rId91"/>
    <p:sldId id="370" r:id="rId92"/>
    <p:sldId id="371" r:id="rId93"/>
    <p:sldId id="408" r:id="rId94"/>
    <p:sldId id="409" r:id="rId95"/>
    <p:sldId id="258" r:id="rId9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C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6" y="-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slide" Target="slides/slide56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9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87" Type="http://schemas.openxmlformats.org/officeDocument/2006/relationships/slide" Target="slides/slide6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0C5F78-5F7B-4071-9408-9A924B685A7B}" type="doc">
      <dgm:prSet loTypeId="urn:microsoft.com/office/officeart/2005/8/layout/cycle2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55A2D29E-3846-4052-92B7-9D1ED5C97B09}">
      <dgm:prSet phldrT="[Текст]" phldr="1"/>
      <dgm:spPr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838B451-9A65-4732-B260-6237B520E187}" type="parTrans" cxnId="{D1670908-58DD-47A2-B0CF-D633EDCB31B0}">
      <dgm:prSet/>
      <dgm:spPr/>
      <dgm:t>
        <a:bodyPr/>
        <a:lstStyle/>
        <a:p>
          <a:endParaRPr lang="ru-RU"/>
        </a:p>
      </dgm:t>
    </dgm:pt>
    <dgm:pt modelId="{2C3B2997-780D-447F-8C2E-CC2618E4C2DC}" type="sibTrans" cxnId="{D1670908-58DD-47A2-B0CF-D633EDCB31B0}">
      <dgm:prSet/>
      <dgm:spPr/>
      <dgm:t>
        <a:bodyPr/>
        <a:lstStyle/>
        <a:p>
          <a:endParaRPr lang="ru-RU"/>
        </a:p>
      </dgm:t>
    </dgm:pt>
    <dgm:pt modelId="{9E43A67F-70CA-4155-8572-9E2C4BE29024}">
      <dgm:prSet phldrT="[Текст]" phldr="1"/>
      <dgm:spPr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8D43DC6-69DC-4F00-AEEC-809ACE783AFD}" type="parTrans" cxnId="{47DFF24B-E106-4EA3-8BE4-4B9100908F2F}">
      <dgm:prSet/>
      <dgm:spPr/>
      <dgm:t>
        <a:bodyPr/>
        <a:lstStyle/>
        <a:p>
          <a:endParaRPr lang="ru-RU"/>
        </a:p>
      </dgm:t>
    </dgm:pt>
    <dgm:pt modelId="{994234BF-B260-42C4-8E5A-74578B2163D5}" type="sibTrans" cxnId="{47DFF24B-E106-4EA3-8BE4-4B9100908F2F}">
      <dgm:prSet/>
      <dgm:spPr/>
      <dgm:t>
        <a:bodyPr/>
        <a:lstStyle/>
        <a:p>
          <a:endParaRPr lang="ru-RU"/>
        </a:p>
      </dgm:t>
    </dgm:pt>
    <dgm:pt modelId="{466286BA-10DF-4B80-A6B5-22F5B727FADA}">
      <dgm:prSet phldrT="[Текст]" phldr="1"/>
      <dgm:spPr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497C9F8B-4155-4C32-95A5-4252A0508807}" type="parTrans" cxnId="{0237203F-652F-435B-86D7-DC3D71E240E9}">
      <dgm:prSet/>
      <dgm:spPr/>
      <dgm:t>
        <a:bodyPr/>
        <a:lstStyle/>
        <a:p>
          <a:endParaRPr lang="ru-RU"/>
        </a:p>
      </dgm:t>
    </dgm:pt>
    <dgm:pt modelId="{779758A3-A69C-43A1-AFAF-C22EF449086E}" type="sibTrans" cxnId="{0237203F-652F-435B-86D7-DC3D71E240E9}">
      <dgm:prSet/>
      <dgm:spPr/>
      <dgm:t>
        <a:bodyPr/>
        <a:lstStyle/>
        <a:p>
          <a:endParaRPr lang="ru-RU"/>
        </a:p>
      </dgm:t>
    </dgm:pt>
    <dgm:pt modelId="{166D3ECC-581D-4F41-87BD-4A740135EB3A}">
      <dgm:prSet phldrT="[Текст]" phldr="1"/>
      <dgm:spPr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C2748D5-8CF9-4149-86A5-6929D8553B37}" type="parTrans" cxnId="{0A5E4FAE-BE18-4465-BE47-3C378540CF2A}">
      <dgm:prSet/>
      <dgm:spPr/>
      <dgm:t>
        <a:bodyPr/>
        <a:lstStyle/>
        <a:p>
          <a:endParaRPr lang="ru-RU"/>
        </a:p>
      </dgm:t>
    </dgm:pt>
    <dgm:pt modelId="{89759F62-4444-47D2-A618-BDBA67E982EB}" type="sibTrans" cxnId="{0A5E4FAE-BE18-4465-BE47-3C378540CF2A}">
      <dgm:prSet/>
      <dgm:spPr/>
      <dgm:t>
        <a:bodyPr/>
        <a:lstStyle/>
        <a:p>
          <a:endParaRPr lang="ru-RU"/>
        </a:p>
      </dgm:t>
    </dgm:pt>
    <dgm:pt modelId="{A8FC3AB7-8BD8-440E-9618-07841A67C9B2}">
      <dgm:prSet phldrT="[Текст]" phldr="1"/>
      <dgm:spPr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55AE3996-C6BD-4A8B-B668-87E8661B36DF}" type="sibTrans" cxnId="{81998C7A-1B46-428E-8855-A9F364CAF3D9}">
      <dgm:prSet/>
      <dgm:spPr/>
      <dgm:t>
        <a:bodyPr/>
        <a:lstStyle/>
        <a:p>
          <a:endParaRPr lang="ru-RU"/>
        </a:p>
      </dgm:t>
    </dgm:pt>
    <dgm:pt modelId="{EC3BEE80-64F7-43C6-AC26-907CC968457D}" type="parTrans" cxnId="{81998C7A-1B46-428E-8855-A9F364CAF3D9}">
      <dgm:prSet/>
      <dgm:spPr/>
      <dgm:t>
        <a:bodyPr/>
        <a:lstStyle/>
        <a:p>
          <a:endParaRPr lang="ru-RU"/>
        </a:p>
      </dgm:t>
    </dgm:pt>
    <dgm:pt modelId="{338AEF9B-8018-4123-B719-3AC7E46A7C94}" type="pres">
      <dgm:prSet presAssocID="{E80C5F78-5F7B-4071-9408-9A924B685A7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D36572A-91F9-4AD2-885D-D8AA166AACA3}" type="pres">
      <dgm:prSet presAssocID="{A8FC3AB7-8BD8-440E-9618-07841A67C9B2}" presName="node" presStyleLbl="node1" presStyleIdx="0" presStyleCnt="5" custScaleX="96251" custScaleY="128691" custRadScaleRad="88203" custRadScaleInc="-8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7DEF0-6B47-48BE-9BDB-EAC0FE0709B7}" type="pres">
      <dgm:prSet presAssocID="{55AE3996-C6BD-4A8B-B668-87E8661B36DF}" presName="sibTrans" presStyleLbl="sibTrans2D1" presStyleIdx="0" presStyleCnt="5"/>
      <dgm:spPr/>
      <dgm:t>
        <a:bodyPr/>
        <a:lstStyle/>
        <a:p>
          <a:endParaRPr lang="ru-RU"/>
        </a:p>
      </dgm:t>
    </dgm:pt>
    <dgm:pt modelId="{C85FC2D9-A4C0-4B3B-A4AE-648D15FDA0BD}" type="pres">
      <dgm:prSet presAssocID="{55AE3996-C6BD-4A8B-B668-87E8661B36DF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6986E9E0-74C3-4C3E-9FB4-7A6D9E9747EC}" type="pres">
      <dgm:prSet presAssocID="{55A2D29E-3846-4052-92B7-9D1ED5C97B09}" presName="node" presStyleLbl="node1" presStyleIdx="1" presStyleCnt="5" custScaleX="79897" custScaleY="128959" custRadScaleRad="99713" custRadScaleInc="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AB534C-16AE-49EA-8052-86F960DB9409}" type="pres">
      <dgm:prSet presAssocID="{2C3B2997-780D-447F-8C2E-CC2618E4C2D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8C77E1FF-1507-4706-AA5E-2C8F8C3C54E4}" type="pres">
      <dgm:prSet presAssocID="{2C3B2997-780D-447F-8C2E-CC2618E4C2DC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C9BB66F3-69FF-476E-83A9-174AE4E94E21}" type="pres">
      <dgm:prSet presAssocID="{9E43A67F-70CA-4155-8572-9E2C4BE29024}" presName="node" presStyleLbl="node1" presStyleIdx="2" presStyleCnt="5" custScaleX="78331" custRadScaleRad="78020" custRadScaleInc="15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F13A22-A286-4711-B956-A99F36A2235C}" type="pres">
      <dgm:prSet presAssocID="{994234BF-B260-42C4-8E5A-74578B2163D5}" presName="sibTrans" presStyleLbl="sibTrans2D1" presStyleIdx="2" presStyleCnt="5"/>
      <dgm:spPr/>
      <dgm:t>
        <a:bodyPr/>
        <a:lstStyle/>
        <a:p>
          <a:endParaRPr lang="ru-RU"/>
        </a:p>
      </dgm:t>
    </dgm:pt>
    <dgm:pt modelId="{3BE0E554-8CCE-4976-9C36-2521DB849BB5}" type="pres">
      <dgm:prSet presAssocID="{994234BF-B260-42C4-8E5A-74578B2163D5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7DAED621-C218-4E2F-83E2-8B99EDF389B3}" type="pres">
      <dgm:prSet presAssocID="{166D3ECC-581D-4F41-87BD-4A740135EB3A}" presName="node" presStyleLbl="node1" presStyleIdx="3" presStyleCnt="5" custScaleX="66018" custRadScaleRad="86844" custRadScaleInc="90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0C3947-C4DF-493D-838E-9812BA6681E8}" type="pres">
      <dgm:prSet presAssocID="{89759F62-4444-47D2-A618-BDBA67E982EB}" presName="sibTrans" presStyleLbl="sibTrans2D1" presStyleIdx="3" presStyleCnt="5"/>
      <dgm:spPr/>
      <dgm:t>
        <a:bodyPr/>
        <a:lstStyle/>
        <a:p>
          <a:endParaRPr lang="ru-RU"/>
        </a:p>
      </dgm:t>
    </dgm:pt>
    <dgm:pt modelId="{4AFFE55C-4920-4EF9-8C05-3AFA6CA69C11}" type="pres">
      <dgm:prSet presAssocID="{89759F62-4444-47D2-A618-BDBA67E982EB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714887D1-B4CE-46E1-87AE-0DA98F9BD84E}" type="pres">
      <dgm:prSet presAssocID="{466286BA-10DF-4B80-A6B5-22F5B727FADA}" presName="node" presStyleLbl="node1" presStyleIdx="4" presStyleCnt="5" custScaleX="94349" custRadScaleRad="100361" custRadScaleInc="1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ABB60-FB37-4F9A-82BA-733C3F3CAFBB}" type="pres">
      <dgm:prSet presAssocID="{779758A3-A69C-43A1-AFAF-C22EF449086E}" presName="sibTrans" presStyleLbl="sibTrans2D1" presStyleIdx="4" presStyleCnt="5"/>
      <dgm:spPr/>
      <dgm:t>
        <a:bodyPr/>
        <a:lstStyle/>
        <a:p>
          <a:endParaRPr lang="ru-RU"/>
        </a:p>
      </dgm:t>
    </dgm:pt>
    <dgm:pt modelId="{FF3EAAE9-CF65-4013-A960-A345974EAF15}" type="pres">
      <dgm:prSet presAssocID="{779758A3-A69C-43A1-AFAF-C22EF449086E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47DFF24B-E106-4EA3-8BE4-4B9100908F2F}" srcId="{E80C5F78-5F7B-4071-9408-9A924B685A7B}" destId="{9E43A67F-70CA-4155-8572-9E2C4BE29024}" srcOrd="2" destOrd="0" parTransId="{98D43DC6-69DC-4F00-AEEC-809ACE783AFD}" sibTransId="{994234BF-B260-42C4-8E5A-74578B2163D5}"/>
    <dgm:cxn modelId="{3FC38853-999B-49B8-A826-B3B4239C9048}" type="presOf" srcId="{2C3B2997-780D-447F-8C2E-CC2618E4C2DC}" destId="{2AAB534C-16AE-49EA-8052-86F960DB9409}" srcOrd="0" destOrd="0" presId="urn:microsoft.com/office/officeart/2005/8/layout/cycle2"/>
    <dgm:cxn modelId="{1A1E2EE3-722A-42D2-B21F-1909ED06E2C0}" type="presOf" srcId="{9E43A67F-70CA-4155-8572-9E2C4BE29024}" destId="{C9BB66F3-69FF-476E-83A9-174AE4E94E21}" srcOrd="0" destOrd="0" presId="urn:microsoft.com/office/officeart/2005/8/layout/cycle2"/>
    <dgm:cxn modelId="{63C0BDEB-6C70-43B0-918B-6FB84C9CA404}" type="presOf" srcId="{89759F62-4444-47D2-A618-BDBA67E982EB}" destId="{020C3947-C4DF-493D-838E-9812BA6681E8}" srcOrd="0" destOrd="0" presId="urn:microsoft.com/office/officeart/2005/8/layout/cycle2"/>
    <dgm:cxn modelId="{92D6757E-F82F-4214-9F03-061B8C364864}" type="presOf" srcId="{2C3B2997-780D-447F-8C2E-CC2618E4C2DC}" destId="{8C77E1FF-1507-4706-AA5E-2C8F8C3C54E4}" srcOrd="1" destOrd="0" presId="urn:microsoft.com/office/officeart/2005/8/layout/cycle2"/>
    <dgm:cxn modelId="{0A5E4FAE-BE18-4465-BE47-3C378540CF2A}" srcId="{E80C5F78-5F7B-4071-9408-9A924B685A7B}" destId="{166D3ECC-581D-4F41-87BD-4A740135EB3A}" srcOrd="3" destOrd="0" parTransId="{AC2748D5-8CF9-4149-86A5-6929D8553B37}" sibTransId="{89759F62-4444-47D2-A618-BDBA67E982EB}"/>
    <dgm:cxn modelId="{9D432B0C-CD6F-48DA-9D6A-15B8E73F769D}" type="presOf" srcId="{994234BF-B260-42C4-8E5A-74578B2163D5}" destId="{E9F13A22-A286-4711-B956-A99F36A2235C}" srcOrd="0" destOrd="0" presId="urn:microsoft.com/office/officeart/2005/8/layout/cycle2"/>
    <dgm:cxn modelId="{B66B9F74-74A2-475C-A562-6268286D3639}" type="presOf" srcId="{89759F62-4444-47D2-A618-BDBA67E982EB}" destId="{4AFFE55C-4920-4EF9-8C05-3AFA6CA69C11}" srcOrd="1" destOrd="0" presId="urn:microsoft.com/office/officeart/2005/8/layout/cycle2"/>
    <dgm:cxn modelId="{11F34FC7-EC58-4706-9366-03D88FC8E96B}" type="presOf" srcId="{55A2D29E-3846-4052-92B7-9D1ED5C97B09}" destId="{6986E9E0-74C3-4C3E-9FB4-7A6D9E9747EC}" srcOrd="0" destOrd="0" presId="urn:microsoft.com/office/officeart/2005/8/layout/cycle2"/>
    <dgm:cxn modelId="{D1670908-58DD-47A2-B0CF-D633EDCB31B0}" srcId="{E80C5F78-5F7B-4071-9408-9A924B685A7B}" destId="{55A2D29E-3846-4052-92B7-9D1ED5C97B09}" srcOrd="1" destOrd="0" parTransId="{F838B451-9A65-4732-B260-6237B520E187}" sibTransId="{2C3B2997-780D-447F-8C2E-CC2618E4C2DC}"/>
    <dgm:cxn modelId="{76B86A0E-CFE1-4DDA-AA8C-403BB6B58952}" type="presOf" srcId="{55AE3996-C6BD-4A8B-B668-87E8661B36DF}" destId="{2337DEF0-6B47-48BE-9BDB-EAC0FE0709B7}" srcOrd="0" destOrd="0" presId="urn:microsoft.com/office/officeart/2005/8/layout/cycle2"/>
    <dgm:cxn modelId="{81998C7A-1B46-428E-8855-A9F364CAF3D9}" srcId="{E80C5F78-5F7B-4071-9408-9A924B685A7B}" destId="{A8FC3AB7-8BD8-440E-9618-07841A67C9B2}" srcOrd="0" destOrd="0" parTransId="{EC3BEE80-64F7-43C6-AC26-907CC968457D}" sibTransId="{55AE3996-C6BD-4A8B-B668-87E8661B36DF}"/>
    <dgm:cxn modelId="{0237203F-652F-435B-86D7-DC3D71E240E9}" srcId="{E80C5F78-5F7B-4071-9408-9A924B685A7B}" destId="{466286BA-10DF-4B80-A6B5-22F5B727FADA}" srcOrd="4" destOrd="0" parTransId="{497C9F8B-4155-4C32-95A5-4252A0508807}" sibTransId="{779758A3-A69C-43A1-AFAF-C22EF449086E}"/>
    <dgm:cxn modelId="{B3740D26-9B5F-40DC-BD3F-F91B2CAAB9B2}" type="presOf" srcId="{779758A3-A69C-43A1-AFAF-C22EF449086E}" destId="{FF3EAAE9-CF65-4013-A960-A345974EAF15}" srcOrd="1" destOrd="0" presId="urn:microsoft.com/office/officeart/2005/8/layout/cycle2"/>
    <dgm:cxn modelId="{BFD55EFC-95E0-4130-91E8-8C2F308E7E95}" type="presOf" srcId="{55AE3996-C6BD-4A8B-B668-87E8661B36DF}" destId="{C85FC2D9-A4C0-4B3B-A4AE-648D15FDA0BD}" srcOrd="1" destOrd="0" presId="urn:microsoft.com/office/officeart/2005/8/layout/cycle2"/>
    <dgm:cxn modelId="{CB591DC7-05C8-455D-932D-F824E56F8921}" type="presOf" srcId="{779758A3-A69C-43A1-AFAF-C22EF449086E}" destId="{224ABB60-FB37-4F9A-82BA-733C3F3CAFBB}" srcOrd="0" destOrd="0" presId="urn:microsoft.com/office/officeart/2005/8/layout/cycle2"/>
    <dgm:cxn modelId="{0975BE41-4FA6-4615-8A5C-E5F7F687920B}" type="presOf" srcId="{E80C5F78-5F7B-4071-9408-9A924B685A7B}" destId="{338AEF9B-8018-4123-B719-3AC7E46A7C94}" srcOrd="0" destOrd="0" presId="urn:microsoft.com/office/officeart/2005/8/layout/cycle2"/>
    <dgm:cxn modelId="{92BBE2B5-46D9-440F-B8CF-C598030B8244}" type="presOf" srcId="{A8FC3AB7-8BD8-440E-9618-07841A67C9B2}" destId="{BD36572A-91F9-4AD2-885D-D8AA166AACA3}" srcOrd="0" destOrd="0" presId="urn:microsoft.com/office/officeart/2005/8/layout/cycle2"/>
    <dgm:cxn modelId="{31B82AD3-0721-4ACF-B1C9-EA5648A15A73}" type="presOf" srcId="{994234BF-B260-42C4-8E5A-74578B2163D5}" destId="{3BE0E554-8CCE-4976-9C36-2521DB849BB5}" srcOrd="1" destOrd="0" presId="urn:microsoft.com/office/officeart/2005/8/layout/cycle2"/>
    <dgm:cxn modelId="{38803A08-14EE-495F-BD53-AB3FD56B85FE}" type="presOf" srcId="{466286BA-10DF-4B80-A6B5-22F5B727FADA}" destId="{714887D1-B4CE-46E1-87AE-0DA98F9BD84E}" srcOrd="0" destOrd="0" presId="urn:microsoft.com/office/officeart/2005/8/layout/cycle2"/>
    <dgm:cxn modelId="{6A6B218D-5505-4448-A2D6-B62A8A137437}" type="presOf" srcId="{166D3ECC-581D-4F41-87BD-4A740135EB3A}" destId="{7DAED621-C218-4E2F-83E2-8B99EDF389B3}" srcOrd="0" destOrd="0" presId="urn:microsoft.com/office/officeart/2005/8/layout/cycle2"/>
    <dgm:cxn modelId="{9AB7D753-88C8-41C1-B9D4-56144B119DFB}" type="presParOf" srcId="{338AEF9B-8018-4123-B719-3AC7E46A7C94}" destId="{BD36572A-91F9-4AD2-885D-D8AA166AACA3}" srcOrd="0" destOrd="0" presId="urn:microsoft.com/office/officeart/2005/8/layout/cycle2"/>
    <dgm:cxn modelId="{4246B7E1-5E1E-43CA-8ECE-D48869083AD8}" type="presParOf" srcId="{338AEF9B-8018-4123-B719-3AC7E46A7C94}" destId="{2337DEF0-6B47-48BE-9BDB-EAC0FE0709B7}" srcOrd="1" destOrd="0" presId="urn:microsoft.com/office/officeart/2005/8/layout/cycle2"/>
    <dgm:cxn modelId="{C9634492-66CA-4A52-BEE9-69685661E9CB}" type="presParOf" srcId="{2337DEF0-6B47-48BE-9BDB-EAC0FE0709B7}" destId="{C85FC2D9-A4C0-4B3B-A4AE-648D15FDA0BD}" srcOrd="0" destOrd="0" presId="urn:microsoft.com/office/officeart/2005/8/layout/cycle2"/>
    <dgm:cxn modelId="{7B867842-4F82-47E5-907D-B3F6989BD4FD}" type="presParOf" srcId="{338AEF9B-8018-4123-B719-3AC7E46A7C94}" destId="{6986E9E0-74C3-4C3E-9FB4-7A6D9E9747EC}" srcOrd="2" destOrd="0" presId="urn:microsoft.com/office/officeart/2005/8/layout/cycle2"/>
    <dgm:cxn modelId="{8E97BCEA-C952-456C-AB8F-41239CBA9374}" type="presParOf" srcId="{338AEF9B-8018-4123-B719-3AC7E46A7C94}" destId="{2AAB534C-16AE-49EA-8052-86F960DB9409}" srcOrd="3" destOrd="0" presId="urn:microsoft.com/office/officeart/2005/8/layout/cycle2"/>
    <dgm:cxn modelId="{BCAFA030-D1F3-4425-BF11-C83A5FA11119}" type="presParOf" srcId="{2AAB534C-16AE-49EA-8052-86F960DB9409}" destId="{8C77E1FF-1507-4706-AA5E-2C8F8C3C54E4}" srcOrd="0" destOrd="0" presId="urn:microsoft.com/office/officeart/2005/8/layout/cycle2"/>
    <dgm:cxn modelId="{648679EA-EBA1-466F-981C-EFA4385C720E}" type="presParOf" srcId="{338AEF9B-8018-4123-B719-3AC7E46A7C94}" destId="{C9BB66F3-69FF-476E-83A9-174AE4E94E21}" srcOrd="4" destOrd="0" presId="urn:microsoft.com/office/officeart/2005/8/layout/cycle2"/>
    <dgm:cxn modelId="{EA6CB58F-F8EF-47E8-A699-20BC670A4130}" type="presParOf" srcId="{338AEF9B-8018-4123-B719-3AC7E46A7C94}" destId="{E9F13A22-A286-4711-B956-A99F36A2235C}" srcOrd="5" destOrd="0" presId="urn:microsoft.com/office/officeart/2005/8/layout/cycle2"/>
    <dgm:cxn modelId="{F23A05F5-6FDA-4AAE-875E-1563CD4F1243}" type="presParOf" srcId="{E9F13A22-A286-4711-B956-A99F36A2235C}" destId="{3BE0E554-8CCE-4976-9C36-2521DB849BB5}" srcOrd="0" destOrd="0" presId="urn:microsoft.com/office/officeart/2005/8/layout/cycle2"/>
    <dgm:cxn modelId="{5F45F6DA-6660-4E2F-BA32-76CB1D89C0AC}" type="presParOf" srcId="{338AEF9B-8018-4123-B719-3AC7E46A7C94}" destId="{7DAED621-C218-4E2F-83E2-8B99EDF389B3}" srcOrd="6" destOrd="0" presId="urn:microsoft.com/office/officeart/2005/8/layout/cycle2"/>
    <dgm:cxn modelId="{41B4E4DA-2FA2-4C8E-B56D-862B1E8728FE}" type="presParOf" srcId="{338AEF9B-8018-4123-B719-3AC7E46A7C94}" destId="{020C3947-C4DF-493D-838E-9812BA6681E8}" srcOrd="7" destOrd="0" presId="urn:microsoft.com/office/officeart/2005/8/layout/cycle2"/>
    <dgm:cxn modelId="{2015D6A4-3629-4FC9-8818-31327070989E}" type="presParOf" srcId="{020C3947-C4DF-493D-838E-9812BA6681E8}" destId="{4AFFE55C-4920-4EF9-8C05-3AFA6CA69C11}" srcOrd="0" destOrd="0" presId="urn:microsoft.com/office/officeart/2005/8/layout/cycle2"/>
    <dgm:cxn modelId="{8832BAAE-6D45-4BB6-8584-F20EA0C2A180}" type="presParOf" srcId="{338AEF9B-8018-4123-B719-3AC7E46A7C94}" destId="{714887D1-B4CE-46E1-87AE-0DA98F9BD84E}" srcOrd="8" destOrd="0" presId="urn:microsoft.com/office/officeart/2005/8/layout/cycle2"/>
    <dgm:cxn modelId="{46024087-7B7F-4032-843A-D4ECC1A1C949}" type="presParOf" srcId="{338AEF9B-8018-4123-B719-3AC7E46A7C94}" destId="{224ABB60-FB37-4F9A-82BA-733C3F3CAFBB}" srcOrd="9" destOrd="0" presId="urn:microsoft.com/office/officeart/2005/8/layout/cycle2"/>
    <dgm:cxn modelId="{C7CC7B0A-B040-44F9-BBEC-E9B327E3659D}" type="presParOf" srcId="{224ABB60-FB37-4F9A-82BA-733C3F3CAFBB}" destId="{FF3EAAE9-CF65-4013-A960-A345974EAF1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6572A-91F9-4AD2-885D-D8AA166AACA3}">
      <dsp:nvSpPr>
        <dsp:cNvPr id="0" name=""/>
        <dsp:cNvSpPr/>
      </dsp:nvSpPr>
      <dsp:spPr>
        <a:xfrm>
          <a:off x="3581407" y="152406"/>
          <a:ext cx="1793865" cy="2398462"/>
        </a:xfrm>
        <a:prstGeom prst="ellipse">
          <a:avLst/>
        </a:prstGeom>
        <a:blipFill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3844112" y="503653"/>
        <a:ext cx="1268455" cy="1695968"/>
      </dsp:txXfrm>
    </dsp:sp>
    <dsp:sp modelId="{2337DEF0-6B47-48BE-9BDB-EAC0FE0709B7}">
      <dsp:nvSpPr>
        <dsp:cNvPr id="0" name=""/>
        <dsp:cNvSpPr/>
      </dsp:nvSpPr>
      <dsp:spPr>
        <a:xfrm rot="1806841">
          <a:off x="5452643" y="1752870"/>
          <a:ext cx="519431" cy="629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5463159" y="1839581"/>
        <a:ext cx="363602" cy="377407"/>
      </dsp:txXfrm>
    </dsp:sp>
    <dsp:sp modelId="{6986E9E0-74C3-4C3E-9FB4-7A6D9E9747EC}">
      <dsp:nvSpPr>
        <dsp:cNvPr id="0" name=""/>
        <dsp:cNvSpPr/>
      </dsp:nvSpPr>
      <dsp:spPr>
        <a:xfrm>
          <a:off x="6105101" y="1525275"/>
          <a:ext cx="1489070" cy="2403457"/>
        </a:xfrm>
        <a:prstGeom prst="ellipse">
          <a:avLst/>
        </a:prstGeom>
        <a:blipFill rotWithShape="0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6323170" y="1877253"/>
        <a:ext cx="1052932" cy="1699501"/>
      </dsp:txXfrm>
    </dsp:sp>
    <dsp:sp modelId="{2AAB534C-16AE-49EA-8052-86F960DB9409}">
      <dsp:nvSpPr>
        <dsp:cNvPr id="0" name=""/>
        <dsp:cNvSpPr/>
      </dsp:nvSpPr>
      <dsp:spPr>
        <a:xfrm rot="7177493">
          <a:off x="5951212" y="3627748"/>
          <a:ext cx="414734" cy="629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6044174" y="3699472"/>
        <a:ext cx="290314" cy="377407"/>
      </dsp:txXfrm>
    </dsp:sp>
    <dsp:sp modelId="{C9BB66F3-69FF-476E-83A9-174AE4E94E21}">
      <dsp:nvSpPr>
        <dsp:cNvPr id="0" name=""/>
        <dsp:cNvSpPr/>
      </dsp:nvSpPr>
      <dsp:spPr>
        <a:xfrm>
          <a:off x="4800604" y="4114808"/>
          <a:ext cx="1459884" cy="1863737"/>
        </a:xfrm>
        <a:prstGeom prst="ellipse">
          <a:avLst/>
        </a:prstGeom>
        <a:blipFill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 dirty="0"/>
        </a:p>
      </dsp:txBody>
      <dsp:txXfrm>
        <a:off x="5014399" y="4387746"/>
        <a:ext cx="1032294" cy="1317861"/>
      </dsp:txXfrm>
    </dsp:sp>
    <dsp:sp modelId="{E9F13A22-A286-4711-B956-A99F36A2235C}">
      <dsp:nvSpPr>
        <dsp:cNvPr id="0" name=""/>
        <dsp:cNvSpPr/>
      </dsp:nvSpPr>
      <dsp:spPr>
        <a:xfrm rot="10800020">
          <a:off x="4123204" y="4732164"/>
          <a:ext cx="478695" cy="629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4266812" y="4857966"/>
        <a:ext cx="335087" cy="377407"/>
      </dsp:txXfrm>
    </dsp:sp>
    <dsp:sp modelId="{7DAED621-C218-4E2F-83E2-8B99EDF389B3}">
      <dsp:nvSpPr>
        <dsp:cNvPr id="0" name=""/>
        <dsp:cNvSpPr/>
      </dsp:nvSpPr>
      <dsp:spPr>
        <a:xfrm>
          <a:off x="2667002" y="4114795"/>
          <a:ext cx="1230402" cy="1863737"/>
        </a:xfrm>
        <a:prstGeom prst="ellipse">
          <a:avLst/>
        </a:prstGeom>
        <a:blipFill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 dirty="0"/>
        </a:p>
      </dsp:txBody>
      <dsp:txXfrm>
        <a:off x="2847190" y="4387733"/>
        <a:ext cx="870026" cy="1317861"/>
      </dsp:txXfrm>
    </dsp:sp>
    <dsp:sp modelId="{020C3947-C4DF-493D-838E-9812BA6681E8}">
      <dsp:nvSpPr>
        <dsp:cNvPr id="0" name=""/>
        <dsp:cNvSpPr/>
      </dsp:nvSpPr>
      <dsp:spPr>
        <a:xfrm rot="14879005">
          <a:off x="2618188" y="3592657"/>
          <a:ext cx="406486" cy="629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2702018" y="3774986"/>
        <a:ext cx="284540" cy="377407"/>
      </dsp:txXfrm>
    </dsp:sp>
    <dsp:sp modelId="{714887D1-B4CE-46E1-87AE-0DA98F9BD84E}">
      <dsp:nvSpPr>
        <dsp:cNvPr id="0" name=""/>
        <dsp:cNvSpPr/>
      </dsp:nvSpPr>
      <dsp:spPr>
        <a:xfrm>
          <a:off x="1447809" y="1752596"/>
          <a:ext cx="1758417" cy="1863737"/>
        </a:xfrm>
        <a:prstGeom prst="ellipse">
          <a:avLst/>
        </a:prstGeom>
        <a:blipFill rotWithShape="0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1705323" y="2025534"/>
        <a:ext cx="1243389" cy="1317861"/>
      </dsp:txXfrm>
    </dsp:sp>
    <dsp:sp modelId="{224ABB60-FB37-4F9A-82BA-733C3F3CAFBB}">
      <dsp:nvSpPr>
        <dsp:cNvPr id="0" name=""/>
        <dsp:cNvSpPr/>
      </dsp:nvSpPr>
      <dsp:spPr>
        <a:xfrm rot="19693211">
          <a:off x="3186291" y="1725885"/>
          <a:ext cx="360656" cy="629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3194402" y="1880178"/>
        <a:ext cx="252459" cy="377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D7EDD61-62F4-4069-8AD9-CEB39738449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9CDE245-8DDD-4F9D-8326-01C0F52CCD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7934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3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3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74689D9-968A-4903-ADAE-5C227878D8C5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6386D-FC09-427B-9D9F-CABC820EDC4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68C20-5583-46E7-BF61-A19BD5D3B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45843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1FF18-CD3D-4818-A44C-6E1ABC8E62C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409C77-ACFC-4168-80A9-387F8419A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471389"/>
      </p:ext>
    </p:extLst>
  </p:cSld>
  <p:clrMapOvr>
    <a:masterClrMapping/>
  </p:clrMapOvr>
  <p:transition spd="slow">
    <p:wedg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8E8C9EAD-863F-4BF4-AADD-33419DBFE53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F150A677-D252-4595-8D15-D9F64BD55A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29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07F2DFE-C64B-45D8-8C82-F887113765B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991621-AC53-4504-A4CE-9B2A50589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0664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B776DC07-073D-4EA0-B62A-B77052EFFDF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0E25EE71-D514-4170-A40F-FB81D1ABA6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336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F63E1F-CC37-417A-AC80-59A4BAC27AD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4C00FF1-C58D-432C-BB13-62A45FEA60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333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773D364-1323-44D1-9FEA-F4946F53B470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A6238EB-55E5-4150-A6D4-9B59632FA1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2713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21717FC-D067-409F-89E2-C9C780896EA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103FF8D-A93A-4801-A8FB-176A22F1CC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610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101340D-655C-472D-BDE4-C64A63960D7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0C28F9-C6E4-4ADF-B5DF-CF0689888B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716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3497E0D-4046-4DDE-81D7-E50C9CFF4CA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E2CA7F0-2E3E-4745-9BBC-2A88B8C652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667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0E5F4A-BCD3-4667-A99B-7334AB408C4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36C707F-5DCC-4170-8B73-564A5940A8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2401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20C3DF5-FCC3-4541-9850-3AB02D3F187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799A551-4AE3-45F3-8334-D7589124D3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26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BE140-CAB0-4B36-B979-80E0D3D0A3E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12C6F-F73B-475D-B396-5D53D1A83F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515937"/>
      </p:ext>
    </p:extLst>
  </p:cSld>
  <p:clrMapOvr>
    <a:masterClrMapping/>
  </p:clrMapOvr>
  <p:transition spd="slow">
    <p:wedg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F19F98-A247-4C6A-8AB2-08A13D1FB61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285E6E-CD7B-4D94-94CB-7AA9A45A80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9999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0CEAB2F-17D2-4B62-9E75-B045D0F49C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033B92F-6012-453B-A2CB-92BFA1D72CD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829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B5D25E9-C96C-4173-8E5F-B84ABD68E84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949F120-88B1-42E6-B3C5-F43CE434B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427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7265D37-C622-443C-BE14-B26D4A70390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271C45E-005D-4B35-951F-FFFBD85B7E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8964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72D332D-ABF9-4EFE-B3EC-3CEF1D09535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90A9F4A-FE2D-41BC-9371-FFD17F2B8C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3186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9AFDF91-ACB3-4BFC-90D6-B03FB9CE7C3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29287F5-9F8B-4A18-AD17-AC93BC224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7994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55F4758-725C-4EDB-9768-64F2FB4FC23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B7F4884-2C9F-4B29-8F8F-A86EF20F7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3145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5A3785-8B7D-48F6-BE80-90E60BFDB29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F44201-D008-4B9F-9489-1A22C34B91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273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69F5F4F-411C-41AB-B5DD-9E0C3D7913B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0068B45-E67E-4752-B00F-5EDFEB47A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5889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65DA31-9133-4126-A403-8E83AAB7E63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6172858-2C13-44C8-BA11-C950B48683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727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1B5B447-1B2F-432B-BA3D-CFF5D4E571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2C8104D-9B13-453D-B309-3F4379770E3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1686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A463E55-6279-4989-88E6-1693DBEA0D6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900769-3A2A-4664-8591-622F3DD58F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6017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8D60405-01E2-437A-81A5-7F65F5660EF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ACCFFF0-B3DE-42A3-AAE3-CC9E2C63E7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6177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AAAAE81-D7F7-4577-A208-D19A65A9EB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FDD4963-7AB8-4DD6-BA19-168563FFAAE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2763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68CF62-B58F-4120-96D1-6E3DE3AA110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510CC1E-70A1-470B-A6A5-4ECBDA8064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41493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9E119E3-56C4-4E92-B952-4FF66758861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C2A4DB3-3F40-4C31-9EE9-955195660B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522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68D897E-B592-404E-B8C1-1A599A08B360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C3C0086-5084-470B-8D72-69EA53884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8622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7E20617-E73F-445C-A813-C651F813B46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0721A89-2684-4B04-BA49-1D63EFCFCC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4596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79CA88-8485-4176-95B4-A8BF17997B5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C464A93-E216-4754-B1E2-0A8AA18C8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6653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27970FA-2470-4E76-AA46-04DE911596F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ACCD72-DF09-45B0-B036-996F8C0F7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78731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3A9D71D-83C2-43B6-8708-B54C6E7E340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C3ACF2-FF53-473C-AC2F-2CDC13EBBB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047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37210B-9204-4FBB-860F-D4EC18A20B4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4342153-1630-46E3-B1AF-96D10590DC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96528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C8F7210-F6C5-4126-A860-6BD5A8F6CEC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8BAA592-1F66-4888-AC5E-FFC7A73288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6085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3FAD454-55A8-4238-8D5E-D532808685D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F73E31-12A1-4391-8F82-CC5CE45100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291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FCDCFD2-93F1-4995-B14E-565D47364FB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3513FA6-9C30-4881-A067-37F48A8EB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751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FBA66E8-84CE-4BC4-8DB8-916423F9B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932A643-7594-4A27-9A6B-7EE52F40571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544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4F6A0C3-6719-4349-863E-E0B7E66B27B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3965402-71FD-474B-B033-261FFF132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1904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D0F513-C989-4D06-B99C-470B58091E0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AA7294-515B-4534-8B53-6D1791ECE5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700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117F08-6E1B-4445-945E-F8B7708D84D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F902DA-645F-4325-BDD2-68B1BDC32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26616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FE0167E-6002-4048-A461-4E8B941B447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9DC15B7-29E5-4313-919E-328123BF5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2592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6A8B8EC-FF3E-4673-88C2-5AA0D583240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F2B626D-7AA4-4B9B-A4B1-884C2E590B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7071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9355A6-C286-49F9-B0A9-4D177CB12A8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E3841CF-89A2-4D42-A3AB-41F34654D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15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9F24C18-0364-4734-83AA-EF12F39BACD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7BAC35-31F5-42BE-9925-C78D6E68B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9372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99E4160-DEB1-425D-B56A-2F05A9BFD9E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235C195-3056-42FA-9DC2-048075B07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37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4140E01-23FE-4C62-B0F8-07DF00EC908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35CD828-3DFF-42D7-9A33-CF3D1B93E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4038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48E62C1-E58C-409A-859A-1D68C9743E5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6175123-DB10-4E91-A8E0-0FD267E87B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4948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23F2B37-3CDF-4DC3-8F81-9F8F27AE440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88A82AA-344F-4E45-9AEC-B653BC01E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5682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DCAE0-591F-47CB-96CA-976D4B6B3CC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DFB9A-8796-4A56-9E7B-7D62F97B1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858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3FF0D-2C31-46E5-A867-095AF8AEFBB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C2C6B-8039-4F97-B40B-D17556559D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5655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0E639-B283-4DDE-9FB6-25A46B2323E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1ABE3-91DD-4E3F-A050-BD9FFE1F12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1792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1F842-3985-4C4A-AFEB-E849823486E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EF25B-6D6C-423A-B224-B5F83B884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93047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29742-DA96-43A4-8190-7D83543809E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7C0AB-AB61-48AE-BFFD-B6C61D51EF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57191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2C330-B8B7-4D22-A5C4-D508A60D942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42364-47D7-4EB8-8972-916D89C6F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507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E4F5CBB-1D26-4471-BC56-A389A8576A1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1021507-34E8-4EE7-A0D9-7DC1E48FB0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5102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0BBC-A096-40EB-8311-6B74D50BFE2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B6A08-7297-4D9A-A02D-712741F312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5254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4F03-D30F-404C-B5DF-5AA40334C2A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414C6-707E-4194-B7AC-36D165FF7D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78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7E4C2-4334-4D5D-8C01-60CB4E6928E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6B141-90CB-47A9-A89E-E63A017D68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5233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E2592-1EB2-44EA-91C5-424CDC8053A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68B78-ACE7-44D0-AD8C-DB4FE6DF53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7809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F4412-D2B4-4E6B-9510-893A66C2D1A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2B67A-BA23-44C9-B65F-9CF7BFA4B9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606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92E204-CDA1-4FF6-A46F-4F93C78E71E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9D0D690-B866-4061-9B9E-1ABB46F4A6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636456"/>
      </p:ext>
    </p:extLst>
  </p:cSld>
  <p:clrMapOvr>
    <a:masterClrMapping/>
  </p:clrMapOvr>
  <p:transition spd="slow">
    <p:circl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80A9776-CD18-4FA6-AEBA-C6695399A56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2458336-6284-409E-B8A1-F941264440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754910"/>
      </p:ext>
    </p:extLst>
  </p:cSld>
  <p:clrMapOvr>
    <a:masterClrMapping/>
  </p:clrMapOvr>
  <p:transition spd="slow">
    <p:circl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5713E07-40F4-418A-AEA3-F47DEE6530C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EB30885-FE4A-41E3-B8D3-AC70A8BDD7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517697"/>
      </p:ext>
    </p:extLst>
  </p:cSld>
  <p:clrMapOvr>
    <a:masterClrMapping/>
  </p:clrMapOvr>
  <p:transition spd="slow">
    <p:circl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6A766C1-E6D4-478A-AF66-61F301D535B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21A3C31-9362-40FA-A083-81588AC7E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112859"/>
      </p:ext>
    </p:extLst>
  </p:cSld>
  <p:clrMapOvr>
    <a:masterClrMapping/>
  </p:clrMapOvr>
  <p:transition spd="slow">
    <p:circl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D94430-1678-461C-8F53-0B30D4DA420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D27FDDB-85DB-441E-9A8B-B750B6E243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4708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D954D7E-DA2F-4312-8BE1-B7C87E28C16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16CDA4D-362B-457D-9611-3478841EFA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09351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720E76-C128-4EC6-8265-82B7E23E699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3B92136-D534-4943-9716-58F8F4897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871209"/>
      </p:ext>
    </p:extLst>
  </p:cSld>
  <p:clrMapOvr>
    <a:masterClrMapping/>
  </p:clrMapOvr>
  <p:transition spd="slow">
    <p:circl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7952085-6E05-47C0-97EB-8C5A019F0570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29E7136-4B13-463E-A3BA-E918C09C0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85526"/>
      </p:ext>
    </p:extLst>
  </p:cSld>
  <p:clrMapOvr>
    <a:masterClrMapping/>
  </p:clrMapOvr>
  <p:transition spd="slow">
    <p:circl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1F93AFE-0EF4-4403-987B-28FF332C824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29E5A68-0D60-40DA-9437-62175EC3D7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113989"/>
      </p:ext>
    </p:extLst>
  </p:cSld>
  <p:clrMapOvr>
    <a:masterClrMapping/>
  </p:clrMapOvr>
  <p:transition spd="slow">
    <p:circl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D41FBA5-66BA-471D-87AC-1A9B2F5689A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2E65E5D-29C8-4AFE-A594-36BD469CD5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9743087"/>
      </p:ext>
    </p:extLst>
  </p:cSld>
  <p:clrMapOvr>
    <a:masterClrMapping/>
  </p:clrMapOvr>
  <p:transition spd="slow">
    <p:circl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3DB7129-13B7-409F-A388-6E644FA2586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D64F6B1-E291-4396-A684-2EB4195907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86631"/>
      </p:ext>
    </p:extLst>
  </p:cSld>
  <p:clrMapOvr>
    <a:masterClrMapping/>
  </p:clrMapOvr>
  <p:transition spd="slow">
    <p:circl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0DD041-C6DB-4F2D-9731-1BAFB83CF61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EA20146-49E8-456F-85AF-3B407A6C30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94139"/>
      </p:ext>
    </p:extLst>
  </p:cSld>
  <p:clrMapOvr>
    <a:masterClrMapping/>
  </p:clrMapOvr>
  <p:transition spd="slow">
    <p:circl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732A0B2-8DFD-4623-A60A-9F7DD11BC79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98D7D36-130A-4636-8BD5-6778B72D3C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7497"/>
      </p:ext>
    </p:extLst>
  </p:cSld>
  <p:clrMapOvr>
    <a:masterClrMapping/>
  </p:clrMapOvr>
  <p:transition spd="slow">
    <p:circl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27B406-8113-4063-A336-2730EC68B86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BB88280-2756-4554-B8EC-D77FE5DFC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668368"/>
      </p:ext>
    </p:extLst>
  </p:cSld>
  <p:clrMapOvr>
    <a:masterClrMapping/>
  </p:clrMapOvr>
  <p:transition spd="slow">
    <p:circl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9EEC603-618B-48F1-8B9A-56C315F23ED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8E9B12E-DA52-45C9-BF29-C3A25F394C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264571"/>
      </p:ext>
    </p:extLst>
  </p:cSld>
  <p:clrMapOvr>
    <a:masterClrMapping/>
  </p:clrMapOvr>
  <p:transition spd="slow">
    <p:circl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EBCF0EF-1486-4306-82E5-D499EA39003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A574543-C309-448C-91F5-E204856CA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885164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757B3B5-0255-4393-9F01-5C7789796C2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765F1C1-4489-4E20-9DC8-4FFDAF2FA5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169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982EEC-F61B-4189-AF9A-E05EACD2D27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573D095-C8FC-4300-8D67-E446A3CB2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309360"/>
      </p:ext>
    </p:extLst>
  </p:cSld>
  <p:clrMapOvr>
    <a:masterClrMapping/>
  </p:clrMapOvr>
  <p:transition spd="slow">
    <p:circl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1BB505D-9A12-4533-AD94-B006E2719FF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7AAA824-7D6B-4318-A109-DAF99EC2C9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05003"/>
      </p:ext>
    </p:extLst>
  </p:cSld>
  <p:clrMapOvr>
    <a:masterClrMapping/>
  </p:clrMapOvr>
  <p:transition spd="slow">
    <p:circl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1703F9B-3AE4-42B7-862F-95233F9952C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0FB7A36-842C-40CF-9C7E-6BD319E8C1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334856"/>
      </p:ext>
    </p:extLst>
  </p:cSld>
  <p:clrMapOvr>
    <a:masterClrMapping/>
  </p:clrMapOvr>
  <p:transition spd="slow">
    <p:circl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9437F5B-B63D-4504-A85D-23FEF6EE306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0B209DA-F1CF-43B4-B395-AF90D0793C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164473"/>
      </p:ext>
    </p:extLst>
  </p:cSld>
  <p:clrMapOvr>
    <a:masterClrMapping/>
  </p:clrMapOvr>
  <p:transition spd="slow">
    <p:circl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B84FAE8-5FB2-4D1E-A70D-9D4649F8BA6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37E9959-ED8B-48EF-BA92-D8FBF37279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60581"/>
      </p:ext>
    </p:extLst>
  </p:cSld>
  <p:clrMapOvr>
    <a:masterClrMapping/>
  </p:clrMapOvr>
  <p:transition spd="slow">
    <p:circl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CF2369-AF1D-4F91-B774-517E14F2705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C8F93F9-013B-4992-9A3A-B737759128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68589"/>
      </p:ext>
    </p:extLst>
  </p:cSld>
  <p:clrMapOvr>
    <a:masterClrMapping/>
  </p:clrMapOvr>
  <p:transition spd="slow">
    <p:circl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C7CA054-553F-4F01-90B7-2EB32BFC506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0458A25-60AE-48FB-B282-3CFDB1D0BB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542321"/>
      </p:ext>
    </p:extLst>
  </p:cSld>
  <p:clrMapOvr>
    <a:masterClrMapping/>
  </p:clrMapOvr>
  <p:transition spd="slow">
    <p:circl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FEEE8CE-DF96-4AF7-A0CD-5A31CAF4979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E5721D9-A598-4EAA-9381-C1B34F7B81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01290"/>
      </p:ext>
    </p:extLst>
  </p:cSld>
  <p:clrMapOvr>
    <a:masterClrMapping/>
  </p:clrMapOvr>
  <p:transition spd="slow">
    <p:circl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80EECF5-DEE3-468D-87AF-2EBD4E256AF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EA10A0-E2C2-4DF0-94B6-CB5338C245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81766"/>
      </p:ext>
    </p:extLst>
  </p:cSld>
  <p:clrMapOvr>
    <a:masterClrMapping/>
  </p:clrMapOvr>
  <p:transition spd="slow">
    <p:circl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323D01-2CF3-4197-9221-D5438C9FACF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A080739-4796-409A-9607-13C12FE74B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128462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C3B1A0B-D0C6-45A7-A01C-E46BD2D618A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C7C8B9-86C9-4E71-90FE-51061FF38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4422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70244DD-8845-4EA7-BFDC-E1A9077F115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376DFE6-7783-4AFE-BD63-A94A327A7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21991"/>
      </p:ext>
    </p:extLst>
  </p:cSld>
  <p:clrMapOvr>
    <a:masterClrMapping/>
  </p:clrMapOvr>
  <p:transition spd="slow">
    <p:circl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090FC40-F348-4483-A038-12823428577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656739E-F2EA-4658-A4F8-12AB0E6D53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733474"/>
      </p:ext>
    </p:extLst>
  </p:cSld>
  <p:clrMapOvr>
    <a:masterClrMapping/>
  </p:clrMapOvr>
  <p:transition spd="slow">
    <p:circl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B651E99-EE7D-4EFC-87DC-CA2A60ACB4F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DB9E41E-6CC6-4226-BFFA-72A680E4F8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349561"/>
      </p:ext>
    </p:extLst>
  </p:cSld>
  <p:clrMapOvr>
    <a:masterClrMapping/>
  </p:clrMapOvr>
  <p:transition spd="slow">
    <p:circl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96D6CDF-9A03-4133-8BD6-AB7A564CA1B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A3B3831-2D8C-4AFB-B576-3C2571BA8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787824"/>
      </p:ext>
    </p:extLst>
  </p:cSld>
  <p:clrMapOvr>
    <a:masterClrMapping/>
  </p:clrMapOvr>
  <p:transition spd="slow">
    <p:circl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EFEBCA-AEB1-436F-8F6F-33E5F4003D20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6A2B793-B0A1-4CBE-AA6D-E030ECEA9C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198924"/>
      </p:ext>
    </p:extLst>
  </p:cSld>
  <p:clrMapOvr>
    <a:masterClrMapping/>
  </p:clrMapOvr>
  <p:transition spd="slow">
    <p:circl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66F1BA2-71D1-4A50-B64F-E15D0602A8D3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D63C0C9-65EC-40A9-A606-82BDC24BE0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585449"/>
      </p:ext>
    </p:extLst>
  </p:cSld>
  <p:clrMapOvr>
    <a:masterClrMapping/>
  </p:clrMapOvr>
  <p:transition spd="slow">
    <p:circl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D55A8FC-C5D5-47A8-A2E6-2BC07A084F9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A0F6437-8016-4BC4-9A96-827939DFE4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94640"/>
      </p:ext>
    </p:extLst>
  </p:cSld>
  <p:clrMapOvr>
    <a:masterClrMapping/>
  </p:clrMapOvr>
  <p:transition spd="slow">
    <p:circl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902CC2A-B012-44B5-85D1-D269911FE03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DEA758A-5CE6-4B94-8553-6002D9CA3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595777"/>
      </p:ext>
    </p:extLst>
  </p:cSld>
  <p:clrMapOvr>
    <a:masterClrMapping/>
  </p:clrMapOvr>
  <p:transition spd="slow">
    <p:circl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B46DB1-B401-474F-AF1F-B4C6B10D857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5E1408-E3DA-4A98-B9B2-3D12A69FB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951006"/>
      </p:ext>
    </p:extLst>
  </p:cSld>
  <p:clrMapOvr>
    <a:masterClrMapping/>
  </p:clrMapOvr>
  <p:transition spd="slow">
    <p:circl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9A3CDA-6664-4E37-9B98-81E1693ACF6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68EA142-CD7E-478C-9FFE-C61A9314C4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535712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126F4A4-70EF-4290-8439-B08173947C7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E25930B-D831-44C8-9AFA-6671A8C8AC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6316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575C2E2-2EBC-433F-9865-50637524062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21CEC92-E072-484F-B1E7-974881E5D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774355"/>
      </p:ext>
    </p:extLst>
  </p:cSld>
  <p:clrMapOvr>
    <a:masterClrMapping/>
  </p:clrMapOvr>
  <p:transition spd="slow">
    <p:circl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E7DDFB7-0B59-47AC-A561-4D76B379D08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DDBF197-0B13-4377-A5F1-57B0B7AAA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166575"/>
      </p:ext>
    </p:extLst>
  </p:cSld>
  <p:clrMapOvr>
    <a:masterClrMapping/>
  </p:clrMapOvr>
  <p:transition spd="slow">
    <p:circl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65AEBAB-552D-42AF-A24A-FA94A633598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482166-5B06-45FE-A2A2-D5FAC08DBE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528258"/>
      </p:ext>
    </p:extLst>
  </p:cSld>
  <p:clrMapOvr>
    <a:masterClrMapping/>
  </p:clrMapOvr>
  <p:transition spd="slow">
    <p:circl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4068ACC-09BC-4339-AB6D-2D0AD2A71C2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762144E-DB31-4E77-BF8B-A85BD5EB7E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921431"/>
      </p:ext>
    </p:extLst>
  </p:cSld>
  <p:clrMapOvr>
    <a:masterClrMapping/>
  </p:clrMapOvr>
  <p:transition spd="slow">
    <p:circl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A91EA7D-AB17-4E6E-BE66-26A491541E9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49D10AA-4695-4D82-A19F-2826378AE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15792"/>
      </p:ext>
    </p:extLst>
  </p:cSld>
  <p:clrMapOvr>
    <a:masterClrMapping/>
  </p:clrMapOvr>
  <p:transition spd="slow">
    <p:circl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3DE1764-A402-483D-AC2A-5BAFBF478A4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86EBEFB-36B5-4715-AF54-B82ECDAD6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265620"/>
      </p:ext>
    </p:extLst>
  </p:cSld>
  <p:clrMapOvr>
    <a:masterClrMapping/>
  </p:clrMapOvr>
  <p:transition spd="slow">
    <p:circl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9D659C-AF1C-41AC-9758-90BCDEEE7F1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3551FB5-68BD-48D3-A75A-E02672B5A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231791"/>
      </p:ext>
    </p:extLst>
  </p:cSld>
  <p:clrMapOvr>
    <a:masterClrMapping/>
  </p:clrMapOvr>
  <p:transition spd="slow">
    <p:circl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2D804E0-0DF8-4BEE-9808-7A68C11E2E8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4A1F1E9-71CF-48D5-9BF3-2CCACDB3F5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068242"/>
      </p:ext>
    </p:extLst>
  </p:cSld>
  <p:clrMapOvr>
    <a:masterClrMapping/>
  </p:clrMapOvr>
  <p:transition spd="slow">
    <p:circl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5FB477-DCBD-45CA-9174-A88028E5D87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E9106EB-7327-4A02-9267-055C0F303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47131"/>
      </p:ext>
    </p:extLst>
  </p:cSld>
  <p:clrMapOvr>
    <a:masterClrMapping/>
  </p:clrMapOvr>
  <p:transition spd="slow">
    <p:circl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887CDF6-F301-4B16-A77D-930A0243EE70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AE602C-9413-41B5-B711-787C47F03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22631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84140-A241-4471-AA1C-8E704D406563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402DD-4C34-4183-B43F-DCC49D3243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720735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23C6A9C-2C77-49D4-A93B-F07389A20D9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0639845-446F-4A93-A875-42B62FC30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81809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38DC642-5157-4AEB-B3DC-B1999AC2736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23CF0C5-2DF1-40FF-A4B3-255063353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640667"/>
      </p:ext>
    </p:extLst>
  </p:cSld>
  <p:clrMapOvr>
    <a:masterClrMapping/>
  </p:clrMapOvr>
  <p:transition spd="slow">
    <p:circl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45EBAC-DCBB-4FE5-B9EB-D7DA039E3F0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C4168C7-47E0-4033-A7DF-AC5A0D37BE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999920"/>
      </p:ext>
    </p:extLst>
  </p:cSld>
  <p:clrMapOvr>
    <a:masterClrMapping/>
  </p:clrMapOvr>
  <p:transition spd="slow">
    <p:circl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553E3EB-D2D4-4926-A817-7B86FC63552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53EB868-1486-4226-A5CF-DED7DE532B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251535"/>
      </p:ext>
    </p:extLst>
  </p:cSld>
  <p:clrMapOvr>
    <a:masterClrMapping/>
  </p:clrMapOvr>
  <p:transition spd="slow">
    <p:circl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9ED0958-2986-4C61-89DB-CC2C0AB21FD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7BF5E2-242C-4584-8989-1F0F4BE9FB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069989"/>
      </p:ext>
    </p:extLst>
  </p:cSld>
  <p:clrMapOvr>
    <a:masterClrMapping/>
  </p:clrMapOvr>
  <p:transition spd="slow">
    <p:circl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CF73BB3-A000-4C29-88E8-A9E026262DF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0F5F97-B8BE-4445-BF72-6E1973718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73517"/>
      </p:ext>
    </p:extLst>
  </p:cSld>
  <p:clrMapOvr>
    <a:masterClrMapping/>
  </p:clrMapOvr>
  <p:transition spd="slow">
    <p:circl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AB24CD8-4D13-4962-A1B4-492BDC7CF44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DC7882B-5F2A-4ABE-BDF1-393DE9ABB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493351"/>
      </p:ext>
    </p:extLst>
  </p:cSld>
  <p:clrMapOvr>
    <a:masterClrMapping/>
  </p:clrMapOvr>
  <p:transition spd="slow">
    <p:circl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5699F25-88E0-47E1-A982-3D0BA82C3BF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0064A6D-415C-4ECC-9C19-8F6CF8674B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945005"/>
      </p:ext>
    </p:extLst>
  </p:cSld>
  <p:clrMapOvr>
    <a:masterClrMapping/>
  </p:clrMapOvr>
  <p:transition spd="slow">
    <p:circl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1DAC2E4-DD80-418C-AB66-AA7EB2EDD31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801DB9C-CEDE-45F9-AB21-5BC6CBDCE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507966"/>
      </p:ext>
    </p:extLst>
  </p:cSld>
  <p:clrMapOvr>
    <a:masterClrMapping/>
  </p:clrMapOvr>
  <p:transition spd="slow">
    <p:circl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D35A4D8-7D56-4FED-ADDA-813A3502737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8AB8093-4061-4D80-BF18-6E825CDAB9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079856"/>
      </p:ext>
    </p:extLst>
  </p:cSld>
  <p:clrMapOvr>
    <a:masterClrMapping/>
  </p:clrMapOvr>
  <p:transition spd="slow">
    <p:circl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36DC8B7-01E4-4367-9F2E-1C293C9FA78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4929DED-C9F5-4042-B75F-E290A789D3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32515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FCD54F7-3174-4E30-9B77-C02220C36DF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94C0B1D-EB76-4E0F-B84E-01E7D422D8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9450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E9DA6A-9630-44AB-A0A2-1E8D40AC908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F978C39-AEBB-47B6-86B2-EDD47F6BA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34823"/>
      </p:ext>
    </p:extLst>
  </p:cSld>
  <p:clrMapOvr>
    <a:masterClrMapping/>
  </p:clrMapOvr>
  <p:transition spd="slow">
    <p:circl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077678E-DA24-4435-82FD-C868415A3A7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9015D0A-17A1-4101-A50F-4A7E4A332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19243"/>
      </p:ext>
    </p:extLst>
  </p:cSld>
  <p:clrMapOvr>
    <a:masterClrMapping/>
  </p:clrMapOvr>
  <p:transition spd="slow">
    <p:circl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4CF8AB9-19CD-4D03-AB29-4ACAA5C8CA8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D34CB1F-3CFD-4D15-ABEE-E6DE561E3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143746"/>
      </p:ext>
    </p:extLst>
  </p:cSld>
  <p:clrMapOvr>
    <a:masterClrMapping/>
  </p:clrMapOvr>
  <p:transition spd="slow">
    <p:circl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A579E0C-78C8-4325-9D36-037DA773662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A5F56D3-A248-4E0A-8AF0-B2E12A78DD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079369"/>
      </p:ext>
    </p:extLst>
  </p:cSld>
  <p:clrMapOvr>
    <a:masterClrMapping/>
  </p:clrMapOvr>
  <p:transition spd="slow">
    <p:circl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DBF110E-BB5A-412B-AE67-50797D9BA45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9EEF76B-24E5-47D0-9389-95F1F45F6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24748"/>
      </p:ext>
    </p:extLst>
  </p:cSld>
  <p:clrMapOvr>
    <a:masterClrMapping/>
  </p:clrMapOvr>
  <p:transition spd="slow">
    <p:circl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AF2EA64-FF3A-4C13-AE06-A1AA3BB1875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ACD94B-71A9-4A78-82A8-D4BFB53C9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757086"/>
      </p:ext>
    </p:extLst>
  </p:cSld>
  <p:clrMapOvr>
    <a:masterClrMapping/>
  </p:clrMapOvr>
  <p:transition spd="slow">
    <p:circl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2A9F3F3-2559-45E1-90F7-106518C469F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A8A3F92-7589-402F-B707-8255683DC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658592"/>
      </p:ext>
    </p:extLst>
  </p:cSld>
  <p:clrMapOvr>
    <a:masterClrMapping/>
  </p:clrMapOvr>
  <p:transition spd="slow">
    <p:circl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7697B84-71D7-4A01-B46B-7E1C0AF234B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CFE614A-CB08-4524-B30E-C0DBA41E6F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321407"/>
      </p:ext>
    </p:extLst>
  </p:cSld>
  <p:clrMapOvr>
    <a:masterClrMapping/>
  </p:clrMapOvr>
  <p:transition spd="slow">
    <p:circl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546AC5B-06CA-4E12-A33E-BE041041673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F965C12-6498-4627-9ADD-0FB9A74DE5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2070185"/>
      </p:ext>
    </p:extLst>
  </p:cSld>
  <p:clrMapOvr>
    <a:masterClrMapping/>
  </p:clrMapOvr>
  <p:transition spd="slow">
    <p:circl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C3BE369-730F-46F9-87B4-09EFD802C6B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261AA80-69E5-4AA1-B98A-31CA019BE8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745865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917252F-0A7C-45A6-9BFE-36542C29113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4D054FA-A9BC-4F0B-A344-BCCADB0357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6981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473DD2F-1742-43A0-8126-344A0BAAFD3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57E567E-B850-4B11-BB29-08705329FD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592543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39B232A-ACAB-406A-868C-D06D1DAEF9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624A3B9-6970-43BD-8BEA-8EBFDA8BDA3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0137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FEAF37-BE24-4D0D-BB2C-B805991C554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138CEFA-488E-4347-9221-EDCAE026C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543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9D4897E-E9A4-4FB9-8CAC-B85A7A374DC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B6048C9-6BEC-4AC8-83BC-18F2A3BC14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571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6AA8EB8-EF3C-49BF-AD4C-07BB179CC3C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C9D2C0F-F44E-4681-87E1-9023AE17A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411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F371691-B19F-4027-93A0-B3421DF590C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D4AFCB-9B0F-4E0E-A4A8-755C0BDF81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389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9E7B35C-6C0C-444A-A569-AE48F98EE0F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67A44A9-132A-4B12-B272-CD03358F3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2046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EC5CFC0-8D03-4370-89F1-3FE57793F9C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58B4244-6FF5-4454-AEED-C06E83CA9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37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C0612-D4A0-48F8-94FA-F1CADF11730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FD27E-8C85-4BB2-95CF-3A3EE89A66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197232"/>
      </p:ext>
    </p:extLst>
  </p:cSld>
  <p:clrMapOvr>
    <a:masterClrMapping/>
  </p:clrMapOvr>
  <p:transition spd="slow"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A23265-6471-48FB-B824-59F80395FDE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22A79F9-CD04-449E-8B45-0CAE84397F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0322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5AEA7CB-8375-4F8A-9142-0B9AC8D38A1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4885BB-4872-4E43-9ECB-1A56DCFAE8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12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2C29EBF-23F6-4C5A-A08D-DC6EF9F4CB4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31B2F80-5C0B-4654-AEDF-F39490834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366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FB8E4E0-0AB3-4911-9B7D-10939634364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5A5C7C-94EE-4B80-9261-7468EA47E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25765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34DCB7F-0DE8-405F-B512-8E7FAFBA3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70D449D-C10B-4D3A-9C3A-E2D883381D4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987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E08A245-74B0-42E5-AFB1-BE8EB11AA31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3090228-CC4A-471F-B6EE-02482B370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072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5BFA0FB-D73C-4ED1-9996-2F2283AA2EF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6741B6E-C693-4727-940E-FA614EEDEC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7445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CE6CADA-2B86-4FFD-9436-871637D019E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C46E22D-863D-45CF-AB15-4F5ACCCCE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85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F2F9A10-0984-40B7-8217-6BFBCA21EDB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42CA18C-5965-45B2-88A4-1092A54A1A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79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6DA57CB-5A82-4DB1-95BC-7953A7C8C13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A651ABE-0E45-4EE8-93A8-50E4AB195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80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ACF94-8E5D-47EA-A1F7-DAFC33A3172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7CE3-7A4C-4545-B196-5951D58EC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42951"/>
      </p:ext>
    </p:extLst>
  </p:cSld>
  <p:clrMapOvr>
    <a:masterClrMapping/>
  </p:clrMapOvr>
  <p:transition spd="slow">
    <p:wedg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10EA814-D3FD-4425-9414-22708293198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5340E28-A768-42AD-B045-B8E6D9F28D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561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2CD1DE3-8A2E-467A-9450-5C1B80495CE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1903856-1AC0-4D8E-B863-D08E764FE9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863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210E2D6-243B-4B24-8085-E78C5F3C437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0927CAE-E587-4512-942C-9DF587FAAD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676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9DF3FFB-D5B4-4989-B237-9A5A7FE5D88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80A848-7103-4692-8119-22B8E78DB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5847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4D0AA76-D898-4652-A10A-6DB6388BE0F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2CD2449-C916-4B05-922E-FD7D02443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8744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BCB5937-EEBB-4E1A-9C6E-9D2A1B794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AA7A7AD-1683-4AD7-8753-CB9C5E4D599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31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A75BE9E-87AC-491D-BF9B-8A3ACBF3FF2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8433BD1-805C-44A8-A76D-6D1007D8F4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42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74CCCB0-B185-419C-940C-4165D0D39A4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330AC3-EDEB-40A5-B60F-7F12A9A9FB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35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4D8284-0157-4D20-919C-4F1635E8E29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0DDB29-C0EE-49A9-AF68-A48C08456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3733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57DB83E-DE5F-4217-9A88-D7D0769CA26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C191FAD-4AD5-434B-9629-AB8839E947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99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C7B59-6F50-436D-B149-B44A449573D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7C936-ADA2-4869-8EE1-436C2519E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007693"/>
      </p:ext>
    </p:extLst>
  </p:cSld>
  <p:clrMapOvr>
    <a:masterClrMapping/>
  </p:clrMapOvr>
  <p:transition spd="slow">
    <p:wedg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301AAC0-9820-4218-93FF-D659399CE73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48B3FE9-C605-4A2B-841F-76EA04E1D4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8283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0E4BB4C-CCAC-4CF4-8A0D-009B9B5B13D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65A421-E9EF-43AC-BE42-8FE1BCE0F5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7424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C973DF-3E86-4186-B7F0-DCD12EF62FC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83CBD7-8C18-43FC-8FA3-8640CA2F84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579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CCB44BB-0450-4C4D-8B7C-13DE067E376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E94944C-BB51-4D6E-903A-F4AD92E80D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318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805531A-BED6-406F-85B2-8DBB14103B2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3B92F8A-9845-4C45-9CEE-FA2BF3A81E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487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DA69423-389F-49D7-982E-BAEBAD1C3CB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3416926-4EDA-4F23-A14A-DAE34D27A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0207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E377717-542F-4205-94B0-7071E391A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C659CC-C764-452A-94CB-27F376FC35A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9135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7BCE9CD-7064-49A4-B79D-F31FBFB294F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EB4186F-3BC2-40E8-AD81-2000F9755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2191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C8051F-950D-46F5-A513-52CAA4D6F8D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5E973AC-EDE5-408D-8D1E-84FECFA077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774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BF631C5-CED1-4EBA-A60F-789867A8319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4B03ED3-C99D-4F36-BCBE-89106D306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A893C-645F-465D-986D-E19165DC567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6C956-98C2-4B9F-8B91-7DF394B281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56764"/>
      </p:ext>
    </p:extLst>
  </p:cSld>
  <p:clrMapOvr>
    <a:masterClrMapping/>
  </p:clrMapOvr>
  <p:transition spd="slow">
    <p:wedg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ED9B1DD-37CE-483A-A0D9-CFFE610BD1D3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6CE32BA-03D7-43BF-941A-57061ECCA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4908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AB60A1-D1F9-4111-9586-DB052D12172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E375957-FFC8-4079-9933-1394B38FB1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839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0D5205E-7BDA-4B41-A8F1-55553F9E957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A4E8122-B135-4617-8DF0-9E0A805ED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494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4A12D6F-0049-4846-B6C0-2498868C922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AC933BC-C5BE-4D3A-AD6F-959E410E86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75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FB2895-10DC-4DE5-A16B-C742F8F1046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1ABCD46-8162-4111-9917-29E5CD30FC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139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BB46D42-B65D-4F01-8F2C-A97A5E25013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BFA3B8D-E3C1-48B4-9B39-D7A1A53B8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404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C8397FB-1243-4CF6-BAA7-758C7BE3311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3D21A04-BAA4-4130-A374-F5C19AEDC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253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415C830-42F7-494D-ADC3-17271ADF4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6502542-054F-47D5-ADA3-5F9FEA71244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2308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3B16F27-CCCD-47BD-BE64-F45945A8078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27F7FB1-6FD4-4BC6-B505-487AB03CF7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3950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A4D6E2A-366A-4FC1-9380-AA430C5A026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E4EAA5D-2161-4F53-8161-CA19487FA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9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CE7E3-0D47-46A2-94B6-FD08914CE1D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9D558-192B-40EE-AA9F-B4A1DE69B3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392996"/>
      </p:ext>
    </p:extLst>
  </p:cSld>
  <p:clrMapOvr>
    <a:masterClrMapping/>
  </p:clrMapOvr>
  <p:transition spd="slow">
    <p:wedg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19A653D-19C6-41E7-B7EC-985FA30C609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173EB58-029C-4955-904F-E28F0DFE07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2170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7FD858E-1CF1-46D6-8762-B01CA352E59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BF9D657-94CC-434B-B11D-3622620A98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9860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6755048-6D69-4856-953E-4247080A395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D58EF79-C7EB-49B6-BCB0-05BFF44F7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273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B49D1A-7763-4056-8D03-4BAD79A9ED9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9E891FB-7A50-4E92-8025-3F68DC978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67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C091A8E-1E10-4214-94EC-535CE0D181D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BFCCF21-2C1B-4173-A324-179FFB5D5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902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530D333-1D76-4D52-87F4-BC8740EC404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0FEDCEF-6173-4A56-BF87-8464AB696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358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2B05B7-F916-47CE-98DE-B31E73DC32F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FDB3153-0551-4EAF-A0BD-C2C705AD8F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5470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20CC4F0-A9DD-47E6-AB95-ACB7CE102BC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7C9191C-CFA2-4CD0-B4E8-9356A5C919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4569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3CBE7339-2AD5-46E7-88C9-5B1E88E08B02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89384735-D273-491E-9099-6A52895BF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7441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5AF3E75-F660-40F1-B228-D56EFBDCEA1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7E451FE-869D-412F-9BC3-D04EB1802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980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051A1-444F-4D1E-932E-B3BFB0E236A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BB7CB-976D-4105-AAAE-572383DBF2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961157"/>
      </p:ext>
    </p:extLst>
  </p:cSld>
  <p:clrMapOvr>
    <a:masterClrMapping/>
  </p:clrMapOvr>
  <p:transition spd="slow">
    <p:wedg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5E52FAF3-1CB3-4F9F-8AE7-D8D338DC3A0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3BC73D95-13B8-4DEB-89E6-D03AC4A7C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148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E49DF04-D064-4FFB-8204-17C7EECCE22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4607831-F5A6-413C-860D-359608C2C2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5382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2C0F5D8-64EC-416D-95EE-2FA1E80CE42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37E425F-66AC-4B4B-B3DB-28150A8D6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1785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1444F9E-79D8-497C-9A33-E45BA5811F6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42D229F-2FD6-496C-8A58-DCFA687377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0288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51A5AC6-C5DF-47DB-937F-D9B9352DE5B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E4A013D-8668-4DA7-8DAC-055F1EC96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121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04FCBF9-3EED-427A-8776-572C3578170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304F7C1-CE84-4D24-B1B1-B7705F2E2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855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26C6A70-7E5F-41C0-8F45-1C0047CE99C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49B61A7-54C6-4B2E-870B-9F7582AC98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6038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CE82FDE-2DA7-427D-AFC3-890DBAB700E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2DEF1E3-A9A1-40AA-9952-5AA0D8D160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7683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B056143-B91F-432D-819D-CE386740D6B3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7AE4A0D-D034-4E08-9495-C56084C9EC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1971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303D7EED-C2C8-43B2-8CAF-1AF5EC5D94D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832233FE-1F16-4B78-999D-C8D250C0C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1533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785DC-99C7-4A7A-8106-A50D100195C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0F46-7FC5-4A4B-95E8-F10BF7CD05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41920"/>
      </p:ext>
    </p:extLst>
  </p:cSld>
  <p:clrMapOvr>
    <a:masterClrMapping/>
  </p:clrMapOvr>
  <p:transition spd="slow">
    <p:wedg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D94A27-5848-42D1-A3E6-13A7CF44DA8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685A644-EB15-43CF-A4EB-8C064455F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861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FEC3745E-8AF9-40BF-8F68-162630454491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cs typeface="Arial" charset="0"/>
              </a:defRPr>
            </a:lvl1pPr>
          </a:lstStyle>
          <a:p>
            <a:pPr>
              <a:defRPr/>
            </a:pPr>
            <a:fld id="{EDAEF93D-C8AC-4E2C-8FDD-A88991D1ED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956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2A4F107-CB8B-4675-981C-E4AA41C93B4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7DAAEB4-F772-43B8-A8B0-C2883476A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9050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69A20EE-9474-44E3-A77C-A4368DE3130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51C9D3-9893-4B16-B917-96801C0B51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9785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27861CA-7607-4B49-9A71-772CD65FD87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94D84E7-CF14-4253-9FEC-E68C73AA50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1798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1B814E3-16B7-4890-AFBE-5016ABB285E3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54A2E26-02AA-4D19-981C-FF6AED7039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30033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3EBB83F-BFDA-477E-872B-E385EE4A19A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74C1007-6E9F-4E2F-968B-00C81FAD83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8427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6E9818F-E06A-420B-8233-10393CDB325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B9EEA79-6BDC-4EDA-BB6F-AD69549CA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3293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C4B3BB2-E5A3-41EC-88FC-16DF5A9AED5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055DA21-F8FB-4AE1-9EB7-03D537AFB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4845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DF0DE655-B2CC-472B-9BDA-C5B5578102C3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D35911E-0C3D-4E38-B3ED-4A25000003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40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9B6381-47D6-44CF-AB63-07149AFA71FE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EABDA8-18CE-43A8-A36E-47343118C1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86" r:id="rId1"/>
    <p:sldLayoutId id="2147487087" r:id="rId2"/>
    <p:sldLayoutId id="2147487088" r:id="rId3"/>
    <p:sldLayoutId id="2147487089" r:id="rId4"/>
    <p:sldLayoutId id="2147487090" r:id="rId5"/>
    <p:sldLayoutId id="2147487091" r:id="rId6"/>
    <p:sldLayoutId id="2147487092" r:id="rId7"/>
    <p:sldLayoutId id="2147487093" r:id="rId8"/>
    <p:sldLayoutId id="2147487094" r:id="rId9"/>
    <p:sldLayoutId id="2147487095" r:id="rId10"/>
    <p:sldLayoutId id="2147487096" r:id="rId11"/>
  </p:sldLayoutIdLst>
  <p:transition spd="slow">
    <p:wedg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10244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45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B5CC52-9FA8-4C3A-BAB8-F6F15B2F741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8CA197-B98B-465B-A8FE-7F37FCB93D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249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96" r:id="rId1"/>
    <p:sldLayoutId id="2147487197" r:id="rId2"/>
    <p:sldLayoutId id="2147487198" r:id="rId3"/>
    <p:sldLayoutId id="2147487199" r:id="rId4"/>
    <p:sldLayoutId id="2147487200" r:id="rId5"/>
    <p:sldLayoutId id="2147487201" r:id="rId6"/>
    <p:sldLayoutId id="2147487202" r:id="rId7"/>
    <p:sldLayoutId id="2147487203" r:id="rId8"/>
    <p:sldLayoutId id="2147487204" r:id="rId9"/>
    <p:sldLayoutId id="2147487205" r:id="rId10"/>
    <p:sldLayoutId id="21474872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3B2B71A-C9A5-4467-B217-8322D19BFCD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823D166-D464-43C1-A21C-FA3D87C6F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9149FAA-2ACD-42C1-9E5E-5225D6BD9DF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17C38B2-1887-48C4-98AF-1F5874594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218" r:id="rId1"/>
    <p:sldLayoutId id="2147487219" r:id="rId2"/>
    <p:sldLayoutId id="2147487220" r:id="rId3"/>
    <p:sldLayoutId id="2147487221" r:id="rId4"/>
    <p:sldLayoutId id="2147487222" r:id="rId5"/>
    <p:sldLayoutId id="2147487223" r:id="rId6"/>
    <p:sldLayoutId id="2147487224" r:id="rId7"/>
    <p:sldLayoutId id="2147487225" r:id="rId8"/>
    <p:sldLayoutId id="2147487226" r:id="rId9"/>
    <p:sldLayoutId id="2147487227" r:id="rId10"/>
    <p:sldLayoutId id="21474872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64E096D-0B73-478D-93FF-4207EDD9506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8CFEA7F-0820-4D2C-B556-B399E1C0DA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229" r:id="rId1"/>
    <p:sldLayoutId id="2147487230" r:id="rId2"/>
    <p:sldLayoutId id="2147487231" r:id="rId3"/>
    <p:sldLayoutId id="2147487232" r:id="rId4"/>
    <p:sldLayoutId id="2147487233" r:id="rId5"/>
    <p:sldLayoutId id="2147487234" r:id="rId6"/>
    <p:sldLayoutId id="2147487235" r:id="rId7"/>
    <p:sldLayoutId id="2147487236" r:id="rId8"/>
    <p:sldLayoutId id="2147487237" r:id="rId9"/>
    <p:sldLayoutId id="2147487238" r:id="rId10"/>
    <p:sldLayoutId id="214748723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433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21C2A3-7E28-4141-A742-7B2D0B33B6D3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1821A7-9518-41EF-B4E8-CDDE5E3207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097" r:id="rId1"/>
    <p:sldLayoutId id="2147487098" r:id="rId2"/>
    <p:sldLayoutId id="2147487099" r:id="rId3"/>
    <p:sldLayoutId id="2147487100" r:id="rId4"/>
    <p:sldLayoutId id="2147487101" r:id="rId5"/>
    <p:sldLayoutId id="2147487102" r:id="rId6"/>
    <p:sldLayoutId id="2147487103" r:id="rId7"/>
    <p:sldLayoutId id="2147487104" r:id="rId8"/>
    <p:sldLayoutId id="2147487105" r:id="rId9"/>
    <p:sldLayoutId id="2147487106" r:id="rId10"/>
    <p:sldLayoutId id="21474871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536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1ED4AE-D168-4EC9-9590-2166817B2289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5237AB-2FB0-4521-A6F6-D930539A0B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40" r:id="rId1"/>
    <p:sldLayoutId id="2147487241" r:id="rId2"/>
    <p:sldLayoutId id="2147487242" r:id="rId3"/>
    <p:sldLayoutId id="2147487243" r:id="rId4"/>
    <p:sldLayoutId id="2147487244" r:id="rId5"/>
    <p:sldLayoutId id="2147487245" r:id="rId6"/>
    <p:sldLayoutId id="2147487246" r:id="rId7"/>
    <p:sldLayoutId id="2147487247" r:id="rId8"/>
    <p:sldLayoutId id="2147487248" r:id="rId9"/>
    <p:sldLayoutId id="2147487249" r:id="rId10"/>
    <p:sldLayoutId id="2147487250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07D0D5-66C8-4E05-BAF5-ED4953E48B4A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5B6DD5B-2952-46CF-9186-A0F401DF3C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51" r:id="rId1"/>
    <p:sldLayoutId id="2147487252" r:id="rId2"/>
    <p:sldLayoutId id="2147487253" r:id="rId3"/>
    <p:sldLayoutId id="2147487254" r:id="rId4"/>
    <p:sldLayoutId id="2147487255" r:id="rId5"/>
    <p:sldLayoutId id="2147487256" r:id="rId6"/>
    <p:sldLayoutId id="2147487257" r:id="rId7"/>
    <p:sldLayoutId id="2147487258" r:id="rId8"/>
    <p:sldLayoutId id="2147487259" r:id="rId9"/>
    <p:sldLayoutId id="2147487260" r:id="rId10"/>
    <p:sldLayoutId id="2147487261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741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4FB924-4B44-4B8A-8C59-E85D1E463C66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11DA4F-28BC-41EA-B774-34A324D641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62" r:id="rId1"/>
    <p:sldLayoutId id="2147487263" r:id="rId2"/>
    <p:sldLayoutId id="2147487264" r:id="rId3"/>
    <p:sldLayoutId id="2147487265" r:id="rId4"/>
    <p:sldLayoutId id="2147487266" r:id="rId5"/>
    <p:sldLayoutId id="2147487267" r:id="rId6"/>
    <p:sldLayoutId id="2147487268" r:id="rId7"/>
    <p:sldLayoutId id="2147487269" r:id="rId8"/>
    <p:sldLayoutId id="2147487270" r:id="rId9"/>
    <p:sldLayoutId id="2147487271" r:id="rId10"/>
    <p:sldLayoutId id="2147487272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D00649-10AB-4E68-A976-905E2580C7CD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F0BBBE-46BD-4E7F-8DBE-3F8CB52A1F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73" r:id="rId1"/>
    <p:sldLayoutId id="2147487274" r:id="rId2"/>
    <p:sldLayoutId id="2147487275" r:id="rId3"/>
    <p:sldLayoutId id="2147487276" r:id="rId4"/>
    <p:sldLayoutId id="2147487277" r:id="rId5"/>
    <p:sldLayoutId id="2147487278" r:id="rId6"/>
    <p:sldLayoutId id="2147487279" r:id="rId7"/>
    <p:sldLayoutId id="2147487280" r:id="rId8"/>
    <p:sldLayoutId id="2147487281" r:id="rId9"/>
    <p:sldLayoutId id="2147487282" r:id="rId10"/>
    <p:sldLayoutId id="2147487283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12A45D-54F1-481B-9C67-EA5D28FB8695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8C8CD0-8D10-4D63-A255-BA8857CACB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84" r:id="rId1"/>
    <p:sldLayoutId id="2147487285" r:id="rId2"/>
    <p:sldLayoutId id="2147487286" r:id="rId3"/>
    <p:sldLayoutId id="2147487287" r:id="rId4"/>
    <p:sldLayoutId id="2147487288" r:id="rId5"/>
    <p:sldLayoutId id="2147487289" r:id="rId6"/>
    <p:sldLayoutId id="2147487290" r:id="rId7"/>
    <p:sldLayoutId id="2147487291" r:id="rId8"/>
    <p:sldLayoutId id="2147487292" r:id="rId9"/>
    <p:sldLayoutId id="2147487293" r:id="rId10"/>
    <p:sldLayoutId id="2147487294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8F3DB37-F8D1-442E-B5BB-B278B70FCC4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A952BB1-FE15-490F-9B21-8E2201A2CC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08" r:id="rId1"/>
    <p:sldLayoutId id="2147487109" r:id="rId2"/>
    <p:sldLayoutId id="2147487110" r:id="rId3"/>
    <p:sldLayoutId id="2147487111" r:id="rId4"/>
    <p:sldLayoutId id="2147487112" r:id="rId5"/>
    <p:sldLayoutId id="2147487113" r:id="rId6"/>
    <p:sldLayoutId id="2147487114" r:id="rId7"/>
    <p:sldLayoutId id="2147487115" r:id="rId8"/>
    <p:sldLayoutId id="2147487116" r:id="rId9"/>
    <p:sldLayoutId id="2147487117" r:id="rId10"/>
    <p:sldLayoutId id="214748711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48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FD4615-4981-48E4-B3C3-1D9355EA125F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11C522B-DF24-44FF-80AE-55BDBF7FC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295" r:id="rId1"/>
    <p:sldLayoutId id="2147487296" r:id="rId2"/>
    <p:sldLayoutId id="2147487297" r:id="rId3"/>
    <p:sldLayoutId id="2147487298" r:id="rId4"/>
    <p:sldLayoutId id="2147487299" r:id="rId5"/>
    <p:sldLayoutId id="2147487300" r:id="rId6"/>
    <p:sldLayoutId id="2147487301" r:id="rId7"/>
    <p:sldLayoutId id="2147487302" r:id="rId8"/>
    <p:sldLayoutId id="2147487303" r:id="rId9"/>
    <p:sldLayoutId id="2147487304" r:id="rId10"/>
    <p:sldLayoutId id="2147487305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0D8C7C8-7882-422A-A0D7-43B9418A6B2C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078873B-FE19-4CEC-8EE2-8F155AF967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19" r:id="rId1"/>
    <p:sldLayoutId id="2147487120" r:id="rId2"/>
    <p:sldLayoutId id="2147487121" r:id="rId3"/>
    <p:sldLayoutId id="2147487122" r:id="rId4"/>
    <p:sldLayoutId id="2147487123" r:id="rId5"/>
    <p:sldLayoutId id="2147487124" r:id="rId6"/>
    <p:sldLayoutId id="2147487125" r:id="rId7"/>
    <p:sldLayoutId id="2147487126" r:id="rId8"/>
    <p:sldLayoutId id="2147487127" r:id="rId9"/>
    <p:sldLayoutId id="2147487128" r:id="rId10"/>
    <p:sldLayoutId id="214748712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463632D-70D2-4273-B308-DF2C9CF3E0A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BA2B96-2137-4980-9294-C253F4EA9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30" r:id="rId1"/>
    <p:sldLayoutId id="2147487131" r:id="rId2"/>
    <p:sldLayoutId id="2147487132" r:id="rId3"/>
    <p:sldLayoutId id="2147487133" r:id="rId4"/>
    <p:sldLayoutId id="2147487134" r:id="rId5"/>
    <p:sldLayoutId id="2147487135" r:id="rId6"/>
    <p:sldLayoutId id="2147487136" r:id="rId7"/>
    <p:sldLayoutId id="2147487137" r:id="rId8"/>
    <p:sldLayoutId id="2147487138" r:id="rId9"/>
    <p:sldLayoutId id="2147487139" r:id="rId10"/>
    <p:sldLayoutId id="21474871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AAF1D43-AEF1-41E4-9C36-DF3DD69B05F7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FFD63D3-C824-4682-B3B2-C804417AEE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41" r:id="rId1"/>
    <p:sldLayoutId id="2147487142" r:id="rId2"/>
    <p:sldLayoutId id="2147487143" r:id="rId3"/>
    <p:sldLayoutId id="2147487144" r:id="rId4"/>
    <p:sldLayoutId id="2147487145" r:id="rId5"/>
    <p:sldLayoutId id="2147487146" r:id="rId6"/>
    <p:sldLayoutId id="2147487147" r:id="rId7"/>
    <p:sldLayoutId id="2147487148" r:id="rId8"/>
    <p:sldLayoutId id="2147487149" r:id="rId9"/>
    <p:sldLayoutId id="2147487150" r:id="rId10"/>
    <p:sldLayoutId id="21474871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C52895E-0825-4695-833C-4BC6759EE22B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7FF5DC6-B333-4EE5-9875-80B628D9A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52" r:id="rId1"/>
    <p:sldLayoutId id="2147487153" r:id="rId2"/>
    <p:sldLayoutId id="2147487154" r:id="rId3"/>
    <p:sldLayoutId id="2147487155" r:id="rId4"/>
    <p:sldLayoutId id="2147487156" r:id="rId5"/>
    <p:sldLayoutId id="2147487157" r:id="rId6"/>
    <p:sldLayoutId id="2147487158" r:id="rId7"/>
    <p:sldLayoutId id="2147487159" r:id="rId8"/>
    <p:sldLayoutId id="2147487160" r:id="rId9"/>
    <p:sldLayoutId id="2147487161" r:id="rId10"/>
    <p:sldLayoutId id="21474871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353CB95-761D-4955-8573-236BC553849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93C6631-5DA2-4EC6-BB11-D1FE218E2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163" r:id="rId1"/>
    <p:sldLayoutId id="2147487164" r:id="rId2"/>
    <p:sldLayoutId id="2147487165" r:id="rId3"/>
    <p:sldLayoutId id="2147487166" r:id="rId4"/>
    <p:sldLayoutId id="2147487167" r:id="rId5"/>
    <p:sldLayoutId id="2147487168" r:id="rId6"/>
    <p:sldLayoutId id="2147487169" r:id="rId7"/>
    <p:sldLayoutId id="2147487170" r:id="rId8"/>
    <p:sldLayoutId id="2147487171" r:id="rId9"/>
    <p:sldLayoutId id="2147487172" r:id="rId10"/>
    <p:sldLayoutId id="21474871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19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819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1D2155-4298-458A-9762-DFB9FDFD85C8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98D1C8-8359-43B8-BF65-735528D4FD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820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74" r:id="rId1"/>
    <p:sldLayoutId id="2147487175" r:id="rId2"/>
    <p:sldLayoutId id="2147487176" r:id="rId3"/>
    <p:sldLayoutId id="2147487177" r:id="rId4"/>
    <p:sldLayoutId id="2147487178" r:id="rId5"/>
    <p:sldLayoutId id="2147487179" r:id="rId6"/>
    <p:sldLayoutId id="2147487180" r:id="rId7"/>
    <p:sldLayoutId id="2147487181" r:id="rId8"/>
    <p:sldLayoutId id="2147487182" r:id="rId9"/>
    <p:sldLayoutId id="2147487183" r:id="rId10"/>
    <p:sldLayoutId id="21474871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onstantia"/>
              <a:cs typeface="+mn-cs"/>
            </a:endParaRPr>
          </a:p>
        </p:txBody>
      </p:sp>
      <p:sp>
        <p:nvSpPr>
          <p:cNvPr id="9220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9221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E813C4-DC04-4C55-9FA9-6EB16899A8D4}" type="datetimeFigureOut">
              <a:rPr lang="ru-RU"/>
              <a:pPr>
                <a:defRPr/>
              </a:pPr>
              <a:t>28.01.2017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173522-378B-4AF7-B020-04558AE690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9225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  <a:cs typeface="+mn-cs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onstantia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7185" r:id="rId1"/>
    <p:sldLayoutId id="2147487186" r:id="rId2"/>
    <p:sldLayoutId id="2147487187" r:id="rId3"/>
    <p:sldLayoutId id="2147487188" r:id="rId4"/>
    <p:sldLayoutId id="2147487189" r:id="rId5"/>
    <p:sldLayoutId id="2147487190" r:id="rId6"/>
    <p:sldLayoutId id="2147487191" r:id="rId7"/>
    <p:sldLayoutId id="2147487192" r:id="rId8"/>
    <p:sldLayoutId id="2147487193" r:id="rId9"/>
    <p:sldLayoutId id="2147487194" r:id="rId10"/>
    <p:sldLayoutId id="21474871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26" Type="http://schemas.openxmlformats.org/officeDocument/2006/relationships/image" Target="../media/image60.png"/><Relationship Id="rId3" Type="http://schemas.openxmlformats.org/officeDocument/2006/relationships/image" Target="../media/image37.jpeg"/><Relationship Id="rId21" Type="http://schemas.openxmlformats.org/officeDocument/2006/relationships/image" Target="../media/image55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jpe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png"/><Relationship Id="rId22" Type="http://schemas.openxmlformats.org/officeDocument/2006/relationships/image" Target="../media/image56.jpeg"/><Relationship Id="rId27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11.xml"/><Relationship Id="rId1" Type="http://schemas.openxmlformats.org/officeDocument/2006/relationships/audio" Target="file:///J:\&#1052;&#1045;&#1056;&#1054;&#1055;&#1056;&#1048;&#1071;&#1058;&#1048;&#1071;%20&#1040;&#1053;&#1043;&#1051;%202015-16\International%20meeting\1.mp3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11.xml"/><Relationship Id="rId1" Type="http://schemas.openxmlformats.org/officeDocument/2006/relationships/audio" Target="file:///F:\&#1052;&#1077;&#1088;&#1086;&#1087;&#1088;&#1080;&#1103;&#1090;&#1080;&#1077;%20%20&#1061;&#1088;&#1072;&#1084;%20&#1055;&#1088;&#1080;&#1086;&#1073;&#1088;&#1072;&#1078;&#1077;&#1085;&#1080;&#1103;%20&#1043;&#1086;&#1089;&#1087;&#1086;&#1076;&#1085;&#1103;\2.mp3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11.xml"/><Relationship Id="rId1" Type="http://schemas.openxmlformats.org/officeDocument/2006/relationships/audio" Target="file:///F:\&#1052;&#1077;&#1088;&#1086;&#1087;&#1088;&#1080;&#1103;&#1090;&#1080;&#1077;%20%20&#1061;&#1088;&#1072;&#1084;%20&#1055;&#1088;&#1080;&#1086;&#1073;&#1088;&#1072;&#1078;&#1077;&#1085;&#1080;&#1103;%20&#1043;&#1086;&#1089;&#1087;&#1086;&#1076;&#1085;&#1103;\2.mp3" TargetMode="External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9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11.xml"/><Relationship Id="rId1" Type="http://schemas.openxmlformats.org/officeDocument/2006/relationships/audio" Target="file:///F:\&#1052;&#1077;&#1088;&#1086;&#1087;&#1088;&#1080;&#1103;&#1090;&#1080;&#1077;%20%20&#1061;&#1088;&#1072;&#1084;%20&#1055;&#1088;&#1080;&#1086;&#1073;&#1088;&#1072;&#1078;&#1077;&#1085;&#1080;&#1103;%20&#1043;&#1086;&#1089;&#1087;&#1086;&#1076;&#1085;&#1103;\4.mp3" TargetMode="External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1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11.xml"/><Relationship Id="rId1" Type="http://schemas.openxmlformats.org/officeDocument/2006/relationships/audio" Target="file:///F:\&#1052;&#1077;&#1088;&#1086;&#1087;&#1088;&#1080;&#1103;&#1090;&#1080;&#1077;%20%20&#1061;&#1088;&#1072;&#1084;%20&#1055;&#1088;&#1080;&#1086;&#1073;&#1088;&#1072;&#1078;&#1077;&#1085;&#1080;&#1103;%20&#1043;&#1086;&#1089;&#1087;&#1086;&#1076;&#1085;&#1103;\3.mp3" TargetMode="External"/><Relationship Id="rId6" Type="http://schemas.openxmlformats.org/officeDocument/2006/relationships/image" Target="../media/image113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Layout" Target="../slideLayouts/slideLayout189.xml"/><Relationship Id="rId1" Type="http://schemas.openxmlformats.org/officeDocument/2006/relationships/audio" Target="file:///J:\&#1052;&#1045;&#1056;&#1054;&#1055;&#1056;&#1048;&#1071;&#1058;&#1048;&#1071;%20&#1040;&#1053;&#1043;&#1051;%202015-16\International%20meeting\01.mp3" TargetMode="External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8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8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8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8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7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6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6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6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6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6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0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0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11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4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4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4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4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15.png"/><Relationship Id="rId2" Type="http://schemas.openxmlformats.org/officeDocument/2006/relationships/slideLayout" Target="../slideLayouts/slideLayout211.xml"/><Relationship Id="rId1" Type="http://schemas.openxmlformats.org/officeDocument/2006/relationships/audio" Target="file:///J:\&#1052;&#1045;&#1056;&#1054;&#1055;&#1056;&#1048;&#1071;&#1058;&#1048;&#1071;%20&#1040;&#1053;&#1043;&#1051;%202015-16\International%20meeting\01.mp3" TargetMode="External"/><Relationship Id="rId6" Type="http://schemas.openxmlformats.org/officeDocument/2006/relationships/image" Target="../media/image164.png"/><Relationship Id="rId11" Type="http://schemas.openxmlformats.org/officeDocument/2006/relationships/image" Target="../media/image169.jpe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07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2875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ccord Heavy SF" pitchFamily="34" charset="0"/>
              </a:rPr>
              <a:t>Welcome to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ccord Heavy SF" pitchFamily="34" charset="0"/>
              </a:rPr>
              <a:t>Mirny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Accord Heavy SF" pitchFamily="34" charset="0"/>
              </a:rPr>
              <a:t> Secondary School by A.A.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Accord Heavy SF" pitchFamily="34" charset="0"/>
              </a:rPr>
              <a:t>Voskresensky</a:t>
            </a:r>
            <a:endParaRPr lang="ru-RU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4261" name="Picture 5" descr="F:\Фото и видео материалы\Виды школы\7.png"/>
          <p:cNvPicPr>
            <a:picLocks noChangeAspect="1" noChangeArrowheads="1"/>
          </p:cNvPicPr>
          <p:nvPr/>
        </p:nvPicPr>
        <p:blipFill>
          <a:blip r:embed="rId3">
            <a:lum bright="-8000"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928688"/>
            <a:ext cx="8715375" cy="621506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ru-RU" sz="160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233475" name="Picture 1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6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00025"/>
            <a:ext cx="4241800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953" y="3568430"/>
            <a:ext cx="4242881" cy="3182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Учитель\Мои документы\Мои рисунки\Учителя и социум\Учителя\0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2214578" cy="2888239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3" name="Picture 2" descr="C:\Documents and Settings\Учитель\Мои документы\Мои рисунки\Учителя и социум\Учителя\01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4067392"/>
            <a:ext cx="962688" cy="1326432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4" name="Picture 3" descr="F:\Учителя и социум\Учителя\1\S8303259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28875">
            <a:off x="2418865" y="1292679"/>
            <a:ext cx="1111878" cy="1111878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5" name="Picture 4" descr="F:\Учителя и социум\Учителя\1\Resize of P522251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39095">
            <a:off x="3467476" y="4668338"/>
            <a:ext cx="755841" cy="1133845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7" name="Picture 3" descr="C:\Documents and Settings\Учитель\Мои документы\Мои рисунки\Учителя и социум\Учителя\1\00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28" y="3286124"/>
            <a:ext cx="895825" cy="1194170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8" name="Picture 4" descr="C:\Documents and Settings\Учитель\Мои документы\Мои рисунки\Учителя и социум\Учителя\Тетя Свет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37828">
            <a:off x="1400054" y="4981695"/>
            <a:ext cx="1246160" cy="1236190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9" name="Picture 2" descr="C:\Documents and Settings\Учитель\Мои документы\Мои рисунки\Учителя и социум\P930153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057400"/>
            <a:ext cx="1372711" cy="1028513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0" name="Picture 2" descr="C:\Documents and Settings\Учитель\Мои документы\Мои рисунки\Учителя и социум\P930152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1066800"/>
            <a:ext cx="914400" cy="685121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1" name="Picture 2" descr="F:\Учителя и социум\Учителя\1\scan 0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848837" cy="1119772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3" name="Picture 3" descr="F:\Учителя и социум\Учителя\IMG_0025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57564">
            <a:off x="5354927" y="1054620"/>
            <a:ext cx="896605" cy="1275847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4" name="Picture 4" descr="D:\Общая\Разное\Web-сайт (Мирновская средняя школа)2\Файлы\Foto\Uchitelya\001_1_4_0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1001245" cy="1073357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5" name="Picture 2" descr="C:\Documents and Settings\Учитель\Мои документы\Мои рисунки\Учителя и социум\P9301526.JP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80857">
            <a:off x="6660810" y="1554472"/>
            <a:ext cx="989136" cy="1017683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6" name="Picture 3" descr="F:\Учителя и социум\Учителя\1\020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4648200"/>
            <a:ext cx="864763" cy="896980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7" name="Picture 5" descr="F:\Учителя и социум\002_5_4_0.png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5715000"/>
            <a:ext cx="1222396" cy="951185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8" name="Picture 3" descr="F:\Учителя и социум\Учителя\1\Resize of S6008595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1155219" cy="1291533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19" name="Picture 3" descr="F:\Учителя и социум\Учителя\1\014.png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5105400"/>
            <a:ext cx="1008352" cy="1193217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0" name="Picture 2" descr="C:\Documents and Settings\Учитель\Мои документы\Мои рисунки\Учителя и социум\Resize of S8303922.JP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72240">
            <a:off x="5711193" y="4422825"/>
            <a:ext cx="1238605" cy="1142510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1" name="Picture 4" descr="F:\Учителя и социум\Учителя\Scan0411.jpg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643578"/>
            <a:ext cx="985030" cy="1214422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2" name="Picture 2" descr="F:\Учителя и социум\Учителя\1\S6008079.png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1219200"/>
            <a:ext cx="1047437" cy="1239065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3" name="Picture 2" descr="C:\Documents and Settings\Учитель\Мои документы\Мои рисунки\Учителя и социум\P9301522.JPG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1256867" cy="941716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4" name="Picture 2" descr="C:\Documents and Settings\Учитель\Мои документы\Мои рисунки\Учителя и социум\Учителя\1\P9211499.JP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80815">
            <a:off x="7927312" y="4371324"/>
            <a:ext cx="1143574" cy="856831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5" name="Picture 4" descr="F:\Учителя и социум\Учителя\1\006.pn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5638800"/>
            <a:ext cx="1539104" cy="1219200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6" name="Picture 3" descr="C:\Documents and Settings\Учитель\Мои документы\Мои рисунки\выпускной 4 класс (ФОТО)\P1010228.JP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1178823" cy="1133484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7" name="Picture 2" descr="F:\Учителя и социум\Учителя\1\P1020657.pn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5574674"/>
            <a:ext cx="1283326" cy="1283326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8" name="Picture 3" descr="F:\Учителя и социум\Учителя\1\001.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25722">
            <a:off x="2901658" y="5469884"/>
            <a:ext cx="806392" cy="1056936"/>
          </a:xfrm>
          <a:prstGeom prst="ellipse">
            <a:avLst/>
          </a:prstGeom>
          <a:noFill/>
          <a:ln w="76200">
            <a:noFill/>
          </a:ln>
        </p:spPr>
      </p:pic>
      <p:pic>
        <p:nvPicPr>
          <p:cNvPr id="29" name="Picture 2" descr="E:\вечер встречи вып.2010\Resize of S8307248.JPG"/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124200"/>
            <a:ext cx="1150153" cy="1045593"/>
          </a:xfrm>
          <a:prstGeom prst="ellipse">
            <a:avLst/>
          </a:prstGeom>
          <a:noFill/>
        </p:spPr>
      </p:pic>
      <p:cxnSp>
        <p:nvCxnSpPr>
          <p:cNvPr id="31" name="Прямая соединительная линия 30"/>
          <p:cNvCxnSpPr/>
          <p:nvPr/>
        </p:nvCxnSpPr>
        <p:spPr>
          <a:xfrm>
            <a:off x="990600" y="1143000"/>
            <a:ext cx="2366963" cy="1643063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16200000" flipH="1">
            <a:off x="2838450" y="1123950"/>
            <a:ext cx="933450" cy="81915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rot="5400000">
            <a:off x="4191000" y="1371600"/>
            <a:ext cx="609600" cy="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4914900" y="1181100"/>
            <a:ext cx="838200" cy="4572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10800000" flipV="1">
            <a:off x="5572125" y="1066800"/>
            <a:ext cx="1743075" cy="1433513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endCxn id="2" idx="6"/>
          </p:cNvCxnSpPr>
          <p:nvPr/>
        </p:nvCxnSpPr>
        <p:spPr>
          <a:xfrm rot="10800000" flipV="1">
            <a:off x="5567363" y="2324100"/>
            <a:ext cx="3357562" cy="873125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5572125" y="3857625"/>
            <a:ext cx="3571875" cy="2143125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0" y="2667000"/>
            <a:ext cx="3276600" cy="6858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V="1">
            <a:off x="357188" y="3733800"/>
            <a:ext cx="2995612" cy="1909763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rot="5400000" flipH="1" flipV="1">
            <a:off x="2019300" y="4762500"/>
            <a:ext cx="2133600" cy="16002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>
            <a:off x="3048000" y="5486400"/>
            <a:ext cx="2133600" cy="6096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rot="16200000" flipH="1">
            <a:off x="4800600" y="4800600"/>
            <a:ext cx="2438400" cy="1676400"/>
          </a:xfrm>
          <a:prstGeom prst="line">
            <a:avLst/>
          </a:prstGeom>
          <a:ln w="571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848600" y="2667000"/>
            <a:ext cx="985362" cy="1150224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Picture 12" descr="F:\Учителя и социум\Учителя\P4130425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2514600"/>
            <a:ext cx="1007413" cy="1118416"/>
          </a:xfrm>
          <a:prstGeom prst="ellipse">
            <a:avLst/>
          </a:prstGeom>
          <a:noFill/>
          <a:ln w="76200">
            <a:noFill/>
          </a:ln>
        </p:spPr>
      </p:pic>
      <p:sp>
        <p:nvSpPr>
          <p:cNvPr id="234538" name="Прямоугольник 43"/>
          <p:cNvSpPr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ru-RU" sz="3600" b="1" i="1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There are a great number of good, handsome, intelligent and skillful teachers at school now. </a:t>
            </a:r>
            <a:endParaRPr lang="ru-RU" altLang="ru-RU" sz="3600" b="1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Учитель\Мои документы\Мои рисунки\Учителя и социум\Учителя\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428868"/>
            <a:ext cx="3000396" cy="4134073"/>
          </a:xfrm>
          <a:prstGeom prst="ellipse">
            <a:avLst/>
          </a:prstGeom>
          <a:noFill/>
          <a:ln w="76200">
            <a:noFill/>
          </a:ln>
        </p:spPr>
      </p:pic>
      <p:sp>
        <p:nvSpPr>
          <p:cNvPr id="235523" name="Прямоугольник 2"/>
          <p:cNvSpPr>
            <a:spLocks noChangeArrowheads="1"/>
          </p:cNvSpPr>
          <p:nvPr/>
        </p:nvSpPr>
        <p:spPr bwMode="auto">
          <a:xfrm>
            <a:off x="3000375" y="500063"/>
            <a:ext cx="578643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ru-RU" sz="4400" b="1">
                <a:solidFill>
                  <a:srgbClr val="000000"/>
                </a:solidFill>
                <a:latin typeface="Monotype Corsiva" pitchFamily="66" charset="0"/>
              </a:rPr>
              <a:t>The head of studies at primary and secondary schools is Pushkina Galina Borisovna. </a:t>
            </a:r>
            <a:endParaRPr lang="ru-RU" altLang="ru-RU" sz="4400" b="1">
              <a:solidFill>
                <a:srgbClr val="00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Рисунок 8" descr="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8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17541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i="1" dirty="0">
                <a:solidFill>
                  <a:srgbClr val="FFFFFF"/>
                </a:solidFill>
                <a:latin typeface="Tahoma" pitchFamily="34" charset="0"/>
                <a:cs typeface="+mn-cs"/>
              </a:rPr>
              <a:t> </a:t>
            </a:r>
            <a:r>
              <a:rPr lang="en-US" sz="5400" b="1" i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This year (2015) our school celebrates its 137</a:t>
            </a:r>
            <a:r>
              <a:rPr lang="en-US" sz="5400" b="1" i="1" baseline="30000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5400" b="1" i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anniversary. </a:t>
            </a:r>
            <a:endParaRPr lang="ru-RU" sz="5400" b="1" dirty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6" descr="C:\Users\Admin\Pictures\Рисунок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3810000"/>
            <a:ext cx="2057400" cy="2838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6712"/>
            <a:ext cx="9144000" cy="1828800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lgerian" pitchFamily="82" charset="0"/>
              </a:rPr>
              <a:t>Alexander </a:t>
            </a:r>
            <a:r>
              <a:rPr lang="en-US" sz="4800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lgerian" pitchFamily="82" charset="0"/>
              </a:rPr>
              <a:t>Abramovich</a:t>
            </a:r>
            <a:r>
              <a:rPr lang="en-US" sz="48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lgerian" pitchFamily="82" charset="0"/>
              </a:rPr>
              <a:t> </a:t>
            </a:r>
            <a:r>
              <a:rPr lang="en-US" sz="4800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lgerian" pitchFamily="82" charset="0"/>
              </a:rPr>
              <a:t>Voskresensky</a:t>
            </a:r>
            <a:r>
              <a:rPr lang="ru-RU" sz="4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ru-RU" sz="4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en-US" sz="4800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Algerian" pitchFamily="82" charset="0"/>
              </a:rPr>
              <a:t>(1808 – 1880)</a:t>
            </a:r>
            <a:endParaRPr lang="ru-RU" sz="4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925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5600" y="2636838"/>
            <a:ext cx="3067050" cy="3998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142875"/>
            <a:ext cx="8715375" cy="5072063"/>
          </a:xfrm>
        </p:spPr>
        <p:txBody>
          <a:bodyPr/>
          <a:lstStyle/>
          <a:p>
            <a:pPr marR="0" algn="just" eaLnBrk="1" hangingPunct="1"/>
            <a:r>
              <a:rPr lang="en-US" altLang="ru-RU" sz="5400" i="1" smtClean="0">
                <a:solidFill>
                  <a:srgbClr val="5EF0F7"/>
                </a:solidFill>
                <a:latin typeface="Times New Roman" pitchFamily="18" charset="0"/>
                <a:cs typeface="Times New Roman" pitchFamily="18" charset="0"/>
              </a:rPr>
              <a:t>A.A. Voskresensky was not only a prominent scientist and researcher but also a skillful teacher.</a:t>
            </a:r>
            <a:endParaRPr lang="ru-RU" altLang="ru-RU" sz="5400" smtClean="0">
              <a:solidFill>
                <a:srgbClr val="5EF0F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arzgirmendeleev2009.narod.ru/220px-VoskresenskijAA04118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2857496"/>
            <a:ext cx="2977817" cy="3857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13" y="142875"/>
            <a:ext cx="8786812" cy="3143250"/>
          </a:xfrm>
        </p:spPr>
        <p:txBody>
          <a:bodyPr>
            <a:normAutofit fontScale="70000" lnSpcReduction="20000"/>
          </a:bodyPr>
          <a:lstStyle/>
          <a:p>
            <a:pPr marR="0" algn="just" eaLnBrk="1" hangingPunct="1">
              <a:defRPr/>
            </a:pPr>
            <a:r>
              <a:rPr lang="en-US" sz="54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A.A. </a:t>
            </a:r>
            <a:r>
              <a:rPr lang="en-US" sz="54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Voskresensky</a:t>
            </a:r>
            <a:r>
              <a:rPr lang="en-US" sz="54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is known to be an outstanding administrator and organizer of science.</a:t>
            </a:r>
            <a:r>
              <a:rPr lang="en-US" sz="5400" i="1" dirty="0" smtClean="0"/>
              <a:t> </a:t>
            </a:r>
            <a:r>
              <a:rPr lang="en-US" sz="54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His brilliant student was Dmitry </a:t>
            </a:r>
            <a:r>
              <a:rPr lang="en-US" sz="54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Ivanovich</a:t>
            </a:r>
            <a:r>
              <a:rPr lang="en-US" sz="5400" i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Mendeleev. Mendeleev was very grateful to his teacher.</a:t>
            </a:r>
            <a:endParaRPr lang="ru-RU" sz="5400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6096" y="2786058"/>
            <a:ext cx="2212184" cy="326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9620" name="Picture 2" descr="File:RFCS 18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643188"/>
            <a:ext cx="5857875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4500563" y="3429000"/>
            <a:ext cx="500062" cy="7000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10800000" flipV="1">
            <a:off x="5000625" y="2000250"/>
            <a:ext cx="2571750" cy="15001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10210800" cy="807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518" y="125760"/>
            <a:ext cx="2043336" cy="27827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E:\Мероприятие  Храм Приображения Господня\Виды храма\август 201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3429000" cy="553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1667" name="Rectangle 2"/>
          <p:cNvSpPr>
            <a:spLocks noChangeArrowheads="1"/>
          </p:cNvSpPr>
          <p:nvPr/>
        </p:nvSpPr>
        <p:spPr bwMode="auto">
          <a:xfrm>
            <a:off x="3643313" y="357188"/>
            <a:ext cx="52863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altLang="ru-RU" sz="48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A.A. Voskresensky </a:t>
            </a:r>
            <a:r>
              <a:rPr lang="en-US" altLang="ru-RU" sz="4800" b="1">
                <a:solidFill>
                  <a:srgbClr val="0070C0"/>
                </a:solidFill>
                <a:latin typeface="Monotype Corsiva" pitchFamily="66" charset="0"/>
              </a:rPr>
              <a:t>was buried</a:t>
            </a:r>
            <a:r>
              <a:rPr lang="ru-RU" altLang="ru-RU" sz="4800" b="1">
                <a:solidFill>
                  <a:srgbClr val="0070C0"/>
                </a:solidFill>
                <a:latin typeface="Monotype Corsiva" pitchFamily="66" charset="0"/>
              </a:rPr>
              <a:t> </a:t>
            </a:r>
            <a:r>
              <a:rPr lang="en-US" altLang="ru-RU" sz="4800" b="1">
                <a:solidFill>
                  <a:srgbClr val="0070C0"/>
                </a:solidFill>
                <a:latin typeface="Monotype Corsiva" pitchFamily="66" charset="0"/>
              </a:rPr>
              <a:t>in Spas not so far from Mirny.</a:t>
            </a:r>
          </a:p>
        </p:txBody>
      </p:sp>
      <p:pic>
        <p:nvPicPr>
          <p:cNvPr id="241668" name="Рисунок 5" descr="C:\Documents and Settings\Общий\Мои документы\2014-2015 учебный год\Фотоархив\спас\spastorjok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857500"/>
            <a:ext cx="507206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E:\Мероприятие  Храм Приображения Господня\Виды храма\август 20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588"/>
            <a:ext cx="594042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2692" name="TextBox 6"/>
          <p:cNvSpPr txBox="1">
            <a:spLocks noChangeArrowheads="1"/>
          </p:cNvSpPr>
          <p:nvPr/>
        </p:nvSpPr>
        <p:spPr bwMode="auto">
          <a:xfrm>
            <a:off x="2132013" y="409575"/>
            <a:ext cx="3327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4400">
                <a:solidFill>
                  <a:srgbClr val="C00000"/>
                </a:solidFill>
                <a:latin typeface="Accord Heavy SF" pitchFamily="34" charset="0"/>
              </a:rPr>
              <a:t>1804 -2014</a:t>
            </a:r>
            <a:endParaRPr lang="ru-RU" altLang="ru-RU" sz="4400">
              <a:solidFill>
                <a:srgbClr val="C00000"/>
              </a:solidFill>
            </a:endParaRPr>
          </a:p>
        </p:txBody>
      </p:sp>
      <p:sp>
        <p:nvSpPr>
          <p:cNvPr id="327684" name="Заголовок 1"/>
          <p:cNvSpPr>
            <a:spLocks noGrp="1"/>
          </p:cNvSpPr>
          <p:nvPr>
            <p:ph type="ctrTitle"/>
          </p:nvPr>
        </p:nvSpPr>
        <p:spPr>
          <a:xfrm>
            <a:off x="1403350" y="5675313"/>
            <a:ext cx="5905500" cy="1182687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 </a:t>
            </a:r>
            <a:r>
              <a:rPr lang="en-US" sz="3200" b="1" dirty="0" smtClean="0">
                <a:latin typeface="Accord Heavy SF" pitchFamily="34" charset="0"/>
              </a:rPr>
              <a:t>The </a:t>
            </a:r>
            <a:r>
              <a:rPr lang="ru-RU" sz="3200" b="1" dirty="0" smtClean="0">
                <a:solidFill>
                  <a:srgbClr val="C00000"/>
                </a:solidFill>
                <a:latin typeface="Arial Black" pitchFamily="34" charset="0"/>
              </a:rPr>
              <a:t>210</a:t>
            </a:r>
            <a:r>
              <a:rPr lang="en-US" sz="3200" b="1" baseline="30000" dirty="0" err="1" smtClean="0">
                <a:latin typeface="Arial Black" pitchFamily="34" charset="0"/>
              </a:rPr>
              <a:t>th</a:t>
            </a:r>
            <a:r>
              <a:rPr lang="en-US" sz="3200" b="1" dirty="0" smtClean="0">
                <a:solidFill>
                  <a:srgbClr val="C00000"/>
                </a:solidFill>
                <a:latin typeface="Accord Heavy SF" pitchFamily="34" charset="0"/>
              </a:rPr>
              <a:t> </a:t>
            </a:r>
            <a:r>
              <a:rPr lang="en-US" sz="3200" b="1" dirty="0" smtClean="0">
                <a:latin typeface="Accord Heavy SF" pitchFamily="34" charset="0"/>
              </a:rPr>
              <a:t>anniversary of Spas Church</a:t>
            </a:r>
            <a:endParaRPr lang="ru-RU" sz="3200" b="1" dirty="0" smtClean="0"/>
          </a:p>
        </p:txBody>
      </p:sp>
      <p:pic>
        <p:nvPicPr>
          <p:cNvPr id="5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04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3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07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My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4000" dirty="0" err="1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Native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</a:t>
            </a:r>
            <a:r>
              <a:rPr lang="ru-RU" sz="4000" dirty="0" err="1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Land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(my homeland).</a:t>
            </a: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/>
            </a:r>
            <a:br>
              <a:rPr lang="ru-RU" sz="40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</a:br>
            <a:r>
              <a:rPr lang="ru-RU" sz="40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Моя милая малая </a:t>
            </a:r>
            <a:r>
              <a:rPr lang="ru-RU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родина</a:t>
            </a:r>
            <a:r>
              <a:rPr lang="en-US" sz="40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. </a:t>
            </a:r>
            <a:endParaRPr lang="ru-RU" sz="40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2528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3388" y="1773238"/>
            <a:ext cx="260032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1038" y="1916113"/>
            <a:ext cx="29972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7" name="Picture 5" descr="F:\Фото и видео материалы\Виды школы\7.png"/>
          <p:cNvPicPr>
            <a:picLocks noChangeAspect="1" noChangeArrowheads="1"/>
          </p:cNvPicPr>
          <p:nvPr/>
        </p:nvPicPr>
        <p:blipFill>
          <a:blip r:embed="rId5" cstate="email">
            <a:lum bright="-8000"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3825" y="4329113"/>
            <a:ext cx="4110038" cy="263525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28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4575175"/>
            <a:ext cx="28559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5" descr="D:\ЕЛЕНА ИГОРЕВНА\АЛЕНА\ФОТО\ПРИРОДА РОДНОГО КРАЯ\Изображение 530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493838"/>
            <a:ext cx="2125663" cy="283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</p:txBody>
      </p:sp>
      <p:pic>
        <p:nvPicPr>
          <p:cNvPr id="243715" name="Picture 2" descr="http://mirpps.ru/fon-dlja-prezentacii/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3716" name="Picture 2" descr="E:\Мероприятие  Храм Приображения Господня\Виды храма\СПАС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013"/>
            <a:ext cx="8201025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572125"/>
            <a:ext cx="5364163" cy="1285875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 smtClean="0">
                <a:solidFill>
                  <a:schemeClr val="accent4">
                    <a:lumMod val="10000"/>
                  </a:schemeClr>
                </a:solidFill>
                <a:latin typeface="Arial Black" pitchFamily="34" charset="0"/>
              </a:rPr>
              <a:t>Spas Church</a:t>
            </a:r>
            <a:endParaRPr lang="ru-RU" sz="5400" dirty="0" smtClean="0">
              <a:solidFill>
                <a:schemeClr val="accent4">
                  <a:lumMod val="1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36900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8" name="Picture 6" descr="Церковь Спаса Преображения, Спас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4857750" cy="517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E:\Мероприятие  Храм Приображения Господня\Виды храма\СПАС-19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38" y="1714500"/>
            <a:ext cx="3697287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23" name="Заголовок 1"/>
          <p:cNvSpPr>
            <a:spLocks noGrp="1"/>
          </p:cNvSpPr>
          <p:nvPr>
            <p:ph type="ctrTitle"/>
          </p:nvPr>
        </p:nvSpPr>
        <p:spPr>
          <a:xfrm>
            <a:off x="4143375" y="642938"/>
            <a:ext cx="5629275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>
                <a:latin typeface="Accord Heavy SF" pitchFamily="34" charset="0"/>
              </a:rPr>
              <a:t> </a:t>
            </a:r>
            <a:endParaRPr lang="ru-RU" b="1" smtClean="0"/>
          </a:p>
        </p:txBody>
      </p:sp>
      <p:pic>
        <p:nvPicPr>
          <p:cNvPr id="8" name="Picture 6" descr="Церковь Спаса Преображения, Спа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57188"/>
            <a:ext cx="8382000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38948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7174" name="Picture 8" descr="Церковь Спаса Преображения, Спа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392113"/>
            <a:ext cx="7953375" cy="596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40996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8197" name="Picture 6" descr="Церковь Спаса Преображения, Спа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14313"/>
            <a:ext cx="8480425" cy="635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39972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" name="Picture 6" descr="Церковь Спаса Преображения, Спа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85750"/>
            <a:ext cx="8429625" cy="616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42020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0247" name="Picture 7" descr="http://rusbereza.ru/fund/bd/hram/90_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5" y="268288"/>
            <a:ext cx="4256088" cy="630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9" name="Picture 9" descr="http://rusbereza.ru/fund/bd/hram/90_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143000"/>
            <a:ext cx="4286250" cy="4500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5" name="Picture 7" descr="E:\Мероприятие  Храм Приображения Господня\Виды храма\август 20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88" y="1428750"/>
            <a:ext cx="3643312" cy="5195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E:\Мероприятие  Храм Приображения Господня\Виды храма\2014 год август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88" y="1500188"/>
            <a:ext cx="3714750" cy="518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304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00188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 dirty="0" smtClean="0">
                <a:latin typeface="Accord Heavy SF" pitchFamily="34" charset="0"/>
              </a:rPr>
              <a:t>The 210</a:t>
            </a:r>
            <a:r>
              <a:rPr lang="en-US" sz="4800" b="1" baseline="30000" dirty="0" smtClean="0">
                <a:latin typeface="Accord Heavy SF" pitchFamily="34" charset="0"/>
              </a:rPr>
              <a:t>th</a:t>
            </a:r>
            <a:r>
              <a:rPr lang="en-US" sz="4800" b="1" dirty="0" smtClean="0">
                <a:latin typeface="Accord Heavy SF" pitchFamily="34" charset="0"/>
              </a:rPr>
              <a:t> anniversary of Spas temple we celebrated in 2014</a:t>
            </a:r>
            <a:endParaRPr lang="ru-RU" sz="4800" b="1" dirty="0" smtClean="0"/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4406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4929188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The ancient paintings</a:t>
            </a:r>
            <a:endParaRPr lang="ru-RU" b="1" dirty="0" smtClean="0"/>
          </a:p>
        </p:txBody>
      </p:sp>
      <p:pic>
        <p:nvPicPr>
          <p:cNvPr id="12293" name="Picture 5" descr="E:\Мероприятие  Храм Приображения Господня\Виды храма\(7.07.2013) Воскрешение дочери Иаир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643063"/>
            <a:ext cx="4227513" cy="485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4" name="Picture 6" descr="E:\Мероприятие  Храм Приображения Господня\Виды храма\11.Южная  стена. Отрок Иисус в храм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285750"/>
            <a:ext cx="4071938" cy="637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52932" name="Picture 5" descr="E:\Мероприятие  Храм Приображения Господня\Виды храма\10. Роспись купо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-357188"/>
            <a:ext cx="9620251" cy="721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3" name="Заголовок 1"/>
          <p:cNvSpPr>
            <a:spLocks noGrp="1"/>
          </p:cNvSpPr>
          <p:nvPr>
            <p:ph type="ctrTitle"/>
          </p:nvPr>
        </p:nvSpPr>
        <p:spPr>
          <a:xfrm>
            <a:off x="714375" y="-357188"/>
            <a:ext cx="8429625" cy="147002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latin typeface="Accord Heavy SF" pitchFamily="34" charset="0"/>
              </a:rPr>
              <a:t>“Motherland” </a:t>
            </a:r>
            <a:r>
              <a:rPr lang="ru-RU" b="1" dirty="0" smtClean="0">
                <a:solidFill>
                  <a:schemeClr val="bg2"/>
                </a:solidFill>
                <a:latin typeface="Arial Black" pitchFamily="34" charset="0"/>
              </a:rPr>
              <a:t>«Отечество»</a:t>
            </a:r>
          </a:p>
        </p:txBody>
      </p:sp>
      <p:pic>
        <p:nvPicPr>
          <p:cNvPr id="6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000" numSld="12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26308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934"/>
          <a:stretch>
            <a:fillRect/>
          </a:stretch>
        </p:blipFill>
        <p:spPr bwMode="auto">
          <a:xfrm>
            <a:off x="3362325" y="115888"/>
            <a:ext cx="5635625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9" name="TextBox 1"/>
          <p:cNvSpPr txBox="1">
            <a:spLocks noChangeArrowheads="1"/>
          </p:cNvSpPr>
          <p:nvPr/>
        </p:nvSpPr>
        <p:spPr bwMode="auto">
          <a:xfrm>
            <a:off x="3995738" y="150813"/>
            <a:ext cx="4627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3200">
                <a:solidFill>
                  <a:schemeClr val="bg1"/>
                </a:solidFill>
                <a:latin typeface="Arial Black" pitchFamily="34" charset="0"/>
              </a:rPr>
              <a:t>Waterfall in Panika</a:t>
            </a:r>
            <a:endParaRPr lang="ru-RU" altLang="ru-RU" sz="32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2631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000500"/>
            <a:ext cx="41767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1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113" y="4000500"/>
            <a:ext cx="4332287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3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900" y="333375"/>
            <a:ext cx="29987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13" name="TextBox 4"/>
          <p:cNvSpPr txBox="1">
            <a:spLocks noChangeArrowheads="1"/>
          </p:cNvSpPr>
          <p:nvPr/>
        </p:nvSpPr>
        <p:spPr bwMode="auto">
          <a:xfrm>
            <a:off x="4827588" y="6342063"/>
            <a:ext cx="3844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000">
                <a:solidFill>
                  <a:schemeClr val="bg1"/>
                </a:solidFill>
                <a:latin typeface="Arial Black" pitchFamily="34" charset="0"/>
              </a:rPr>
              <a:t>Natural beauty and charm</a:t>
            </a:r>
            <a:endParaRPr lang="ru-RU" altLang="ru-RU" sz="20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26314" name="Прямоугольник 5"/>
          <p:cNvSpPr>
            <a:spLocks noChangeArrowheads="1"/>
          </p:cNvSpPr>
          <p:nvPr/>
        </p:nvSpPr>
        <p:spPr bwMode="auto">
          <a:xfrm>
            <a:off x="177800" y="3343275"/>
            <a:ext cx="3074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000">
                <a:solidFill>
                  <a:schemeClr val="bg1"/>
                </a:solidFill>
                <a:latin typeface="Arial Black" pitchFamily="34" charset="0"/>
              </a:rPr>
              <a:t>Znamenskoye Rayok</a:t>
            </a:r>
            <a:endParaRPr lang="ru-RU" altLang="ru-RU" sz="200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4611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A unique technique - Grisaille</a:t>
            </a:r>
            <a:endParaRPr lang="ru-RU" b="1" dirty="0" smtClean="0"/>
          </a:p>
        </p:txBody>
      </p:sp>
      <p:pic>
        <p:nvPicPr>
          <p:cNvPr id="14341" name="Picture 5" descr="E:\Мероприятие  Храм Приображения Господня\Виды храма\13-1 - Мытарь и фарисей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928688"/>
            <a:ext cx="6040438" cy="562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47140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A unique technique - Grisaille</a:t>
            </a:r>
            <a:endParaRPr lang="ru-RU" b="1" dirty="0" smtClean="0"/>
          </a:p>
        </p:txBody>
      </p:sp>
      <p:pic>
        <p:nvPicPr>
          <p:cNvPr id="254981" name="Picture 2" descr="E:\Мероприятие  Храм Приображения Господня\Виды храма\11.Южная  стена. Отрок Иисус в храм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000125"/>
            <a:ext cx="392906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 descr="E:\Мероприятие  Храм Приображения Господня\Виды храма\9. алтарь.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1571625"/>
            <a:ext cx="4714875" cy="469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56004" name="Picture 5" descr="E:\Мероприятие  Храм Приображения Господня\Виды храма\10. Роспись купол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-357188"/>
            <a:ext cx="9620251" cy="721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5093" name="Заголовок 1"/>
          <p:cNvSpPr>
            <a:spLocks noGrp="1"/>
          </p:cNvSpPr>
          <p:nvPr>
            <p:ph type="ctrTitle"/>
          </p:nvPr>
        </p:nvSpPr>
        <p:spPr>
          <a:xfrm>
            <a:off x="714375" y="-357188"/>
            <a:ext cx="8429625" cy="1470026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2"/>
                </a:solidFill>
                <a:latin typeface="Accord Heavy SF" pitchFamily="34" charset="0"/>
              </a:rPr>
              <a:t>“Motherland” </a:t>
            </a:r>
            <a:r>
              <a:rPr lang="ru-RU" b="1" dirty="0" smtClean="0">
                <a:solidFill>
                  <a:schemeClr val="bg2"/>
                </a:solidFill>
                <a:latin typeface="Arial Black" pitchFamily="34" charset="0"/>
              </a:rPr>
              <a:t>«Отечество»</a:t>
            </a:r>
          </a:p>
        </p:txBody>
      </p:sp>
      <p:pic>
        <p:nvPicPr>
          <p:cNvPr id="6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000" numSld="12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48164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57029" name="Picture 2" descr="E:\Мероприятие  Храм Приображения Господня\Виды храма\spastorjok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4918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00125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atin typeface="Accord Heavy SF" pitchFamily="34" charset="0"/>
              </a:rPr>
              <a:t>The paintings require restoration work</a:t>
            </a:r>
            <a:endParaRPr lang="ru-RU" sz="3200" b="1" dirty="0" smtClean="0"/>
          </a:p>
        </p:txBody>
      </p:sp>
      <p:pic>
        <p:nvPicPr>
          <p:cNvPr id="15365" name="Picture 5" descr="E:\Мероприятие  Храм Приображения Господня\Виды храма\16.Воскрешение лазаря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1285875"/>
            <a:ext cx="3640138" cy="4929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6" name="Picture 6" descr="E:\Мероприятие  Храм Приображения Господня\Виды храма\13.Лепта вдовы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1214438"/>
            <a:ext cx="4071937" cy="507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pic>
        <p:nvPicPr>
          <p:cNvPr id="259076" name="Picture 2" descr="E:\Мероприятие  Храм Приображения Господня\Виды храма\18.Иисус благославляющий дете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3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21456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latin typeface="Accord Heavy SF" pitchFamily="34" charset="0"/>
              </a:rPr>
              <a:t>The full name of the Spas temple   - The Transfiguration of our Lord God and Savior Jesus Christ</a:t>
            </a:r>
            <a:endParaRPr lang="ru-RU" sz="4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5123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atin typeface="Accord Heavy SF" pitchFamily="34" charset="0"/>
              </a:rPr>
              <a:t>The central icon of the altar - Transfiguration of our Lord Jesus Christ</a:t>
            </a:r>
            <a:endParaRPr lang="ru-RU" sz="3200" b="1" dirty="0" smtClean="0"/>
          </a:p>
        </p:txBody>
      </p:sp>
      <p:pic>
        <p:nvPicPr>
          <p:cNvPr id="19461" name="Picture 5" descr="E:\Мероприятие  Храм Приображения Господня\Виды храма\Великая суббот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25" y="1285875"/>
            <a:ext cx="7286625" cy="53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52260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2553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latin typeface="Accord Heavy SF" pitchFamily="34" charset="0"/>
              </a:rPr>
              <a:t>The central icon of the altar - Transfiguration of our Lord Jesus Christ</a:t>
            </a:r>
            <a:endParaRPr lang="ru-RU" sz="3200" b="1" dirty="0" smtClean="0"/>
          </a:p>
        </p:txBody>
      </p:sp>
      <p:pic>
        <p:nvPicPr>
          <p:cNvPr id="59394" name="Picture 2" descr="http://i048.radikal.ru/1208/00/d9a5b445667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413" y="1196975"/>
            <a:ext cx="4171950" cy="552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53284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ccord Heavy SF" pitchFamily="34" charset="0"/>
              </a:rPr>
              <a:t>The icon of Michael the </a:t>
            </a:r>
            <a:r>
              <a:rPr lang="en-US" sz="4000" b="1" dirty="0" err="1" smtClean="0">
                <a:latin typeface="Accord Heavy SF" pitchFamily="34" charset="0"/>
              </a:rPr>
              <a:t>Tver</a:t>
            </a:r>
            <a:r>
              <a:rPr lang="en-US" sz="4000" b="1" dirty="0" smtClean="0">
                <a:latin typeface="Accord Heavy SF" pitchFamily="34" charset="0"/>
              </a:rPr>
              <a:t> and Ann of </a:t>
            </a:r>
            <a:r>
              <a:rPr lang="en-US" sz="4000" b="1" dirty="0" err="1" smtClean="0">
                <a:latin typeface="Accord Heavy SF" pitchFamily="34" charset="0"/>
              </a:rPr>
              <a:t>Kashin</a:t>
            </a:r>
            <a:endParaRPr lang="ru-RU" sz="4000" b="1" dirty="0" smtClean="0"/>
          </a:p>
        </p:txBody>
      </p:sp>
      <p:pic>
        <p:nvPicPr>
          <p:cNvPr id="66562" name="Picture 2" descr="E:\Мероприятие  Храм Приображения Господня\Виды храма\WP_0011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888" y="1268413"/>
            <a:ext cx="5356225" cy="558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5430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The icon "Under the canopy"</a:t>
            </a:r>
            <a:endParaRPr lang="ru-RU" b="1" dirty="0" smtClean="0"/>
          </a:p>
        </p:txBody>
      </p:sp>
      <p:pic>
        <p:nvPicPr>
          <p:cNvPr id="65538" name="Picture 2" descr="E:\Мероприятие  Храм Приображения Господня\Виды храма\WP_00112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50" y="714375"/>
            <a:ext cx="5572125" cy="592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0" y="0"/>
            <a:ext cx="9144000" cy="18161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indent="450850" algn="ctr" eaLnBrk="0" hangingPunct="0">
              <a:tabLst>
                <a:tab pos="5940425" algn="r"/>
              </a:tabLst>
              <a:defRPr/>
            </a:pPr>
            <a:r>
              <a:rPr lang="en-US" sz="4800" b="1" i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From the history of </a:t>
            </a:r>
            <a:r>
              <a:rPr lang="en-US" sz="4800" b="1" i="1" dirty="0" err="1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Mirny</a:t>
            </a:r>
            <a:r>
              <a:rPr lang="en-US" sz="4800" b="1" i="1" dirty="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Secondary Comprehensive School</a:t>
            </a:r>
            <a:endParaRPr lang="ru-RU" sz="4800" dirty="0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algn="ctr" eaLnBrk="0" hangingPunct="0">
              <a:tabLst>
                <a:tab pos="5940425" algn="r"/>
              </a:tabLst>
              <a:defRPr/>
            </a:pPr>
            <a:endParaRPr lang="en-US" sz="1600" dirty="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3" name="Рисунок 8" descr="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380312" cy="5049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5533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ccord Heavy SF" pitchFamily="34" charset="0"/>
              </a:rPr>
              <a:t>The image of Christ's Crucif</a:t>
            </a:r>
            <a:r>
              <a:rPr lang="en-US" sz="4000" dirty="0" smtClean="0">
                <a:latin typeface="Accord Heavy SF" pitchFamily="34" charset="0"/>
              </a:rPr>
              <a:t>ixion </a:t>
            </a:r>
            <a:endParaRPr lang="ru-RU" sz="4000" dirty="0" smtClean="0"/>
          </a:p>
        </p:txBody>
      </p:sp>
      <p:pic>
        <p:nvPicPr>
          <p:cNvPr id="68610" name="Picture 2" descr="E:\Мероприятие  Храм Приображения Господня\Виды храма\распятие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785813"/>
            <a:ext cx="5429250" cy="590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5635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ccord Heavy SF" pitchFamily="34" charset="0"/>
              </a:rPr>
              <a:t>A lectern  </a:t>
            </a:r>
            <a:endParaRPr lang="ru-RU" sz="4000" b="1" dirty="0" smtClean="0"/>
          </a:p>
        </p:txBody>
      </p:sp>
      <p:pic>
        <p:nvPicPr>
          <p:cNvPr id="67586" name="Picture 2" descr="E:\Мероприятие  Храм Приображения Господня\Виды храма\аналой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3063" y="857250"/>
            <a:ext cx="6286500" cy="5786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57380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ccord Heavy SF" pitchFamily="34" charset="0"/>
              </a:rPr>
              <a:t>The main stories of the Bible   </a:t>
            </a:r>
            <a:endParaRPr lang="ru-RU" sz="4000" b="1" dirty="0" smtClean="0"/>
          </a:p>
        </p:txBody>
      </p:sp>
      <p:pic>
        <p:nvPicPr>
          <p:cNvPr id="69636" name="Picture 4" descr="http://www.nauka-i-religia.ru/files/images/2012_-_02/1269696712__AZZ6673-prichasti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928688"/>
            <a:ext cx="5514975" cy="567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58404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latin typeface="Accord Heavy SF" pitchFamily="34" charset="0"/>
              </a:rPr>
              <a:t>“The Pharisee and the Publican”</a:t>
            </a:r>
            <a:endParaRPr lang="ru-RU" sz="4000" dirty="0" smtClean="0"/>
          </a:p>
        </p:txBody>
      </p:sp>
      <p:pic>
        <p:nvPicPr>
          <p:cNvPr id="20485" name="Picture 5" descr="E:\Мероприятие  Храм Приображения Господня\Виды храма\13-1 - Мытарь и фарисей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25" y="836613"/>
            <a:ext cx="5611813" cy="597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59428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928688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“Widow's Mite”</a:t>
            </a:r>
            <a:endParaRPr lang="ru-RU" dirty="0" smtClean="0"/>
          </a:p>
        </p:txBody>
      </p:sp>
      <p:pic>
        <p:nvPicPr>
          <p:cNvPr id="23557" name="Picture 5" descr="E:\Мероприятие  Храм Приображения Господня\Виды храма\13.Лепта вдовы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75" y="928688"/>
            <a:ext cx="5429250" cy="581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6045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“Jesus and the Samaritan”</a:t>
            </a:r>
            <a:endParaRPr lang="ru-RU" dirty="0" smtClean="0"/>
          </a:p>
        </p:txBody>
      </p:sp>
      <p:pic>
        <p:nvPicPr>
          <p:cNvPr id="22533" name="Picture 5" descr="E:\Мероприятие  Храм Приображения Господня\Виды храма\16.Иисус и самарянка у колодц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714375"/>
            <a:ext cx="4286250" cy="602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6147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“The Resurrection of Lazarus”</a:t>
            </a:r>
            <a:endParaRPr lang="ru-RU" dirty="0" smtClean="0"/>
          </a:p>
        </p:txBody>
      </p:sp>
      <p:pic>
        <p:nvPicPr>
          <p:cNvPr id="24581" name="Picture 5" descr="E:\Мероприятие  Храм Приображения Господня\Виды храма\16.Воскрешение лазар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928688"/>
            <a:ext cx="4500563" cy="570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62500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5175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“The Myrrh-bearing women”</a:t>
            </a:r>
            <a:endParaRPr lang="ru-RU" dirty="0" smtClean="0"/>
          </a:p>
        </p:txBody>
      </p:sp>
      <p:pic>
        <p:nvPicPr>
          <p:cNvPr id="25605" name="Picture 5" descr="E:\Мероприятие  Храм Приображения Господня\Виды храма\11.жены-мироносиц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25" y="1000125"/>
            <a:ext cx="5715000" cy="5480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63524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72389" name="Picture 5" descr="E:\Мероприятие  Храм Приображения Господня\Виды храма\18.Иисус благославляющий дете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02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6" name="Прямоугольник 5"/>
          <p:cNvSpPr>
            <a:spLocks noChangeArrowheads="1"/>
          </p:cNvSpPr>
          <p:nvPr/>
        </p:nvSpPr>
        <p:spPr bwMode="auto">
          <a:xfrm>
            <a:off x="0" y="142875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itchFamily="34" charset="0"/>
              </a:rPr>
              <a:t>“Christ Blessing the children”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65572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6629" name="Picture 5" descr="E:\Мероприятие  Храм Приображения Господня\Виды храма\август 20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Picture 6" descr="E:\Мероприятие  Храм Приображения Господня\Виды храма\2014 год август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0"/>
            <a:ext cx="43576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Прямоугольник 4"/>
          <p:cNvSpPr>
            <a:spLocks noChangeArrowheads="1"/>
          </p:cNvSpPr>
          <p:nvPr/>
        </p:nvSpPr>
        <p:spPr bwMode="auto">
          <a:xfrm>
            <a:off x="0" y="0"/>
            <a:ext cx="9144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en-US" altLang="ru-RU" sz="4400" b="1" i="1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Mirny Secondary school (the former name was Mozhaitsevskaya School) was founded on the 29</a:t>
            </a:r>
            <a:r>
              <a:rPr lang="en-US" altLang="ru-RU" sz="4400" b="1" i="1" baseline="30000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altLang="ru-RU" sz="4400" b="1" i="1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 of October in 1878 by A.A.Voskresensky. </a:t>
            </a:r>
            <a:endParaRPr lang="ru-RU" altLang="ru-RU" sz="4400" b="1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723148"/>
            <a:ext cx="2948006" cy="3878956"/>
          </a:xfrm>
          <a:prstGeom prst="ellipse">
            <a:avLst/>
          </a:prstGeom>
          <a:noFill/>
          <a:ln w="57150">
            <a:solidFill>
              <a:srgbClr val="0033CC"/>
            </a:solidFill>
            <a:miter lim="800000"/>
            <a:headEnd/>
            <a:tailEnd/>
          </a:ln>
          <a:effectLst/>
        </p:spPr>
      </p:pic>
      <p:pic>
        <p:nvPicPr>
          <p:cNvPr id="4" name="Picture 1" descr="E:\с8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5265738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45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48150" y="3381375"/>
            <a:ext cx="4857750" cy="2714625"/>
          </a:xfrm>
        </p:spPr>
        <p:txBody>
          <a:bodyPr/>
          <a:lstStyle/>
          <a:p>
            <a:pPr eaLnBrk="1" hangingPunct="1">
              <a:defRPr/>
            </a:pPr>
            <a:r>
              <a:rPr lang="ru-RU" b="1" i="1" dirty="0" smtClean="0"/>
              <a:t>Протоиерей Георгий Иванович Беляков , настоятель храма Преображения Господня в селе Спас </a:t>
            </a:r>
            <a:r>
              <a:rPr lang="ru-RU" b="1" i="1" dirty="0" err="1" smtClean="0"/>
              <a:t>Торжокского</a:t>
            </a:r>
            <a:r>
              <a:rPr lang="ru-RU" b="1" i="1" dirty="0" smtClean="0"/>
              <a:t> района</a:t>
            </a:r>
            <a:endParaRPr lang="ru-RU" dirty="0" smtClean="0"/>
          </a:p>
        </p:txBody>
      </p:sp>
      <p:sp>
        <p:nvSpPr>
          <p:cNvPr id="364548" name="Заголовок 1"/>
          <p:cNvSpPr>
            <a:spLocks noGrp="1"/>
          </p:cNvSpPr>
          <p:nvPr>
            <p:ph type="ctrTitle"/>
          </p:nvPr>
        </p:nvSpPr>
        <p:spPr>
          <a:xfrm>
            <a:off x="4071938" y="0"/>
            <a:ext cx="4929187" cy="2500313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latin typeface="Accord Heavy SF" pitchFamily="34" charset="0"/>
              </a:rPr>
              <a:t>The priest of Spas Church Father Georg</a:t>
            </a:r>
            <a:r>
              <a:rPr lang="en-US" dirty="0" smtClean="0">
                <a:latin typeface="Accord Heavy SF" pitchFamily="34" charset="0"/>
              </a:rPr>
              <a:t>e</a:t>
            </a:r>
            <a:endParaRPr lang="ru-RU" dirty="0" smtClean="0"/>
          </a:p>
        </p:txBody>
      </p:sp>
      <p:pic>
        <p:nvPicPr>
          <p:cNvPr id="18438" name="Picture 6" descr="http://torblag.ru/wp-content/uploads/2012/03/%D0%93%D0%B5%D0%BE%D1%80%D0%B3-%D0%B1%D0%B5%D0%BB%D1%8F%D0%BA%D0%BE%D0%B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42875"/>
            <a:ext cx="4000500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 descr="http://mirpps.ru/fon-dlja-prezentacii/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105400"/>
            <a:ext cx="91440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 smtClean="0"/>
          </a:p>
        </p:txBody>
      </p:sp>
      <p:sp>
        <p:nvSpPr>
          <p:cNvPr id="370692" name="Заголовок 1"/>
          <p:cNvSpPr>
            <a:spLocks noGrp="1"/>
          </p:cNvSpPr>
          <p:nvPr>
            <p:ph type="ctrTitle"/>
          </p:nvPr>
        </p:nvSpPr>
        <p:spPr>
          <a:xfrm>
            <a:off x="571500" y="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26629" name="Picture 5" descr="E:\Мероприятие  Храм Приображения Господня\Виды храма\август 2014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Picture 6" descr="E:\Мероприятие  Храм Приображения Господня\Виды храма\2014 год август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0"/>
            <a:ext cx="435768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0"/>
            <a:ext cx="914400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ccord Heavy SF" pitchFamily="34" charset="0"/>
                <a:ea typeface="+mj-ea"/>
                <a:cs typeface="+mj-cs"/>
              </a:rPr>
              <a:t>Long years to the believers of our Church and the Church of the Transfiguration itself.</a:t>
            </a:r>
            <a:endParaRPr lang="ru-RU" sz="4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Мероприятия 2014-15\1000 лет Христианизации Руси 17.02.2015\Torzhok\1024px-Torzhok_00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85750"/>
            <a:ext cx="8643937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483" name="Прямоугольник 4"/>
          <p:cNvSpPr>
            <a:spLocks noChangeArrowheads="1"/>
          </p:cNvSpPr>
          <p:nvPr/>
        </p:nvSpPr>
        <p:spPr bwMode="auto">
          <a:xfrm>
            <a:off x="2500313" y="571500"/>
            <a:ext cx="6215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4000" b="1">
                <a:latin typeface="Times New Roman" pitchFamily="18" charset="0"/>
                <a:cs typeface="Times New Roman" pitchFamily="18" charset="0"/>
              </a:rPr>
              <a:t>Torzhok ancient and new</a:t>
            </a:r>
            <a:endParaRPr lang="ru-RU" altLang="ru-RU" sz="4000"/>
          </a:p>
        </p:txBody>
      </p:sp>
      <p:pic>
        <p:nvPicPr>
          <p:cNvPr id="5" name="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pPr eaLnBrk="1" hangingPunct="1"/>
            <a:r>
              <a:rPr lang="en-US" altLang="ru-RU" sz="6000" b="1" smtClean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en-US" altLang="ru-RU" sz="6000" b="1" smtClean="0">
                <a:solidFill>
                  <a:srgbClr val="006600"/>
                </a:solidFill>
                <a:latin typeface="Monotype Corsiva" pitchFamily="66" charset="0"/>
              </a:rPr>
            </a:br>
            <a:r>
              <a:rPr lang="en-US" altLang="ru-RU" sz="6000" b="1" smtClean="0">
                <a:solidFill>
                  <a:srgbClr val="006600"/>
                </a:solidFill>
                <a:latin typeface="Monotype Corsiva" pitchFamily="66" charset="0"/>
              </a:rPr>
              <a:t/>
            </a:r>
            <a:br>
              <a:rPr lang="en-US" altLang="ru-RU" sz="6000" b="1" smtClean="0">
                <a:solidFill>
                  <a:srgbClr val="006600"/>
                </a:solidFill>
                <a:latin typeface="Monotype Corsiva" pitchFamily="66" charset="0"/>
              </a:rPr>
            </a:br>
            <a:endParaRPr lang="ru-RU" altLang="ru-RU" sz="6000" b="1" smtClean="0">
              <a:solidFill>
                <a:srgbClr val="006600"/>
              </a:solidFill>
              <a:latin typeface="Monotype Corsiva" pitchFamily="66" charset="0"/>
            </a:endParaRPr>
          </a:p>
        </p:txBody>
      </p:sp>
      <p:pic>
        <p:nvPicPr>
          <p:cNvPr id="2052" name="Picture 4" descr="C:\Users\user\Desktop\ТОРЖОК\1878 г., сейчас Площадь 9 январ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49225"/>
            <a:ext cx="8715375" cy="6423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user\Desktop\ТОРЖОК\Торжок 1874 г. Центр город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8715375" cy="642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0025"/>
            <a:ext cx="3165475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236538"/>
            <a:ext cx="312102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55563"/>
            <a:ext cx="2606675" cy="332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33638"/>
            <a:ext cx="3298825" cy="23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384425"/>
            <a:ext cx="3411537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5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4657725"/>
            <a:ext cx="3200400" cy="226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6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4556125"/>
            <a:ext cx="3006725" cy="23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956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3368675"/>
            <a:ext cx="2582863" cy="34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280579" name="Rectangle 3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3200" b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The town is famous for its embroidery in gold. </a:t>
            </a:r>
            <a:endParaRPr lang="en-US" altLang="ru-RU" sz="3200" b="1">
              <a:solidFill>
                <a:srgbClr val="336600"/>
              </a:solidFill>
            </a:endParaRPr>
          </a:p>
        </p:txBody>
      </p:sp>
      <p:pic>
        <p:nvPicPr>
          <p:cNvPr id="7" name="Picture 2" descr="C:\Users\user\Desktop\golden-carpet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642938"/>
            <a:ext cx="6000750" cy="60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281603" name="Прямоугольник 4"/>
          <p:cNvSpPr>
            <a:spLocks noChangeArrowheads="1"/>
          </p:cNvSpPr>
          <p:nvPr/>
        </p:nvSpPr>
        <p:spPr bwMode="auto">
          <a:xfrm>
            <a:off x="0" y="6088063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Gold works of Torzhok art school</a:t>
            </a:r>
            <a:r>
              <a:rPr lang="ru-RU" altLang="ru-RU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4514" name="Picture 2" descr="E:\Мероприятия 2014-15\1000 лет Христианизации Руси 17.02.2015\Torzhok gold embroidery\Firebird.-Represented-in-the-museum-of-Gold-embroidery-school-in-Torzhok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3929062" cy="585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5" name="Picture 3" descr="E:\Мероприятия 2014-15\1000 лет Христианизации Руси 17.02.2015\Torzhok gold embroidery\Torzhok-maintains-and-develops-the-traditions-of-goldwork-masters-1 (1)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214313"/>
            <a:ext cx="4465638" cy="5857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40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The coat of arms of Torzhok</a:t>
            </a:r>
            <a:endParaRPr lang="ru-RU" altLang="ru-RU" sz="40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70" name="Picture 6" descr="File:Coat of Arms of Torzhok rayon (Tver oblast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857232"/>
            <a:ext cx="3671537" cy="4429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16" descr="Фото: Церковь Воскресения Христова. Юлия Бушеева. Путешествия - Фото и фотограф на Расфокусе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13" y="0"/>
            <a:ext cx="345598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1" name="Picture 10" descr="Торжок, Борисоглебский монастырь, храм, Родина обои, фото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r="26418"/>
          <a:stretch>
            <a:fillRect/>
          </a:stretch>
        </p:blipFill>
        <p:spPr bwMode="auto">
          <a:xfrm>
            <a:off x="0" y="2997200"/>
            <a:ext cx="45005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2" name="Picture 2" descr="Церковь Тихвинской иконы Божией Матери, Торж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8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3" name="Picture 6" descr="Церковь Параскевы Пятницы, Торж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r="-1302" b="6750"/>
          <a:stretch>
            <a:fillRect/>
          </a:stretch>
        </p:blipFill>
        <p:spPr bwMode="auto">
          <a:xfrm>
            <a:off x="2843213" y="4221163"/>
            <a:ext cx="3313112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4" name="Picture 8" descr="Ночной Торжок. Ильинская церковь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" r="20235"/>
          <a:stretch>
            <a:fillRect/>
          </a:stretch>
        </p:blipFill>
        <p:spPr bwMode="auto">
          <a:xfrm>
            <a:off x="6032500" y="2106613"/>
            <a:ext cx="3111500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5" name="Picture 14" descr="Тема: Культура 19 века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0"/>
            <a:ext cx="3327400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365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533900"/>
            <a:ext cx="3360738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3657" name="Picture 12" descr="Наша Родина. Торжок - Kadets.Info - Наш дом в сети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738313"/>
            <a:ext cx="35560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Calibri" pitchFamily="34" charset="0"/>
              <a:cs typeface="+mn-cs"/>
            </a:endParaRPr>
          </a:p>
        </p:txBody>
      </p:sp>
      <p:pic>
        <p:nvPicPr>
          <p:cNvPr id="284675" name="Picture 2" descr="Church of the Entry into Jerusalem and the Savior Transfiguration Cathedral in winter time. Torzhok, Tver Region, Rus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5"/>
          <a:stretch>
            <a:fillRect/>
          </a:stretch>
        </p:blipFill>
        <p:spPr bwMode="auto">
          <a:xfrm>
            <a:off x="214313" y="1077913"/>
            <a:ext cx="8715375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Прямоугольник 7"/>
          <p:cNvSpPr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Church of the Entry into Jerusalem and the Savior Transfiguration Cathedral in winter time</a:t>
            </a:r>
            <a:endParaRPr lang="ru-RU" sz="3200" dirty="0">
              <a:solidFill>
                <a:prstClr val="black"/>
              </a:solidFill>
              <a:cs typeface="+mn-cs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alibri" pitchFamily="34" charset="0"/>
            </a:endParaRPr>
          </a:p>
        </p:txBody>
      </p:sp>
      <p:sp>
        <p:nvSpPr>
          <p:cNvPr id="285699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4400" b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The Boris and Gleb Monastery </a:t>
            </a:r>
            <a:endParaRPr lang="ru-RU" altLang="ru-RU" sz="4400" b="1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570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3918" r="5025" b="7712"/>
          <a:stretch>
            <a:fillRect/>
          </a:stretch>
        </p:blipFill>
        <p:spPr bwMode="auto">
          <a:xfrm>
            <a:off x="261938" y="769938"/>
            <a:ext cx="8497887" cy="579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Прямоугольник 6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3600" b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Church of the Ascension of Christ in Torzhok</a:t>
            </a:r>
          </a:p>
        </p:txBody>
      </p:sp>
      <p:pic>
        <p:nvPicPr>
          <p:cNvPr id="19462" name="Picture 6" descr="File:Church of the Ascension of Christ in Torzhok, Russ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785813"/>
            <a:ext cx="3867150" cy="57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64" name="Picture 8" descr="Вознесенская (Тихвинская) деревянная церковь, середина XVII в. 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785813"/>
            <a:ext cx="4171950" cy="57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The town council and market rows </a:t>
            </a:r>
            <a:endParaRPr lang="ru-RU" altLang="ru-RU" sz="440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7826" name="Picture 2" descr="http://biz.msk.ru/album/bizphoto/070416tor/torjok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857250"/>
            <a:ext cx="8715375" cy="575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The town council and market rows </a:t>
            </a:r>
            <a:endParaRPr lang="ru-RU" altLang="ru-RU" sz="440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850" name="Picture 2" descr="http://biz.msk.ru/album/bizphoto/070416tor/torjok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817563"/>
            <a:ext cx="8572500" cy="582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Часовня, ротонда, архитектора, Николая, Львова, Торжок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857250"/>
            <a:ext cx="8715375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9795" name="Прямоугольник 3"/>
          <p:cNvSpPr>
            <a:spLocks noChangeArrowheads="1"/>
          </p:cNvSpPr>
          <p:nvPr/>
        </p:nvSpPr>
        <p:spPr bwMode="auto">
          <a:xfrm>
            <a:off x="142875" y="0"/>
            <a:ext cx="90011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Rotunda</a:t>
            </a:r>
            <a:endParaRPr lang="ru-RU" altLang="ru-RU" sz="440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http://benzinych.ru/wp-content/uploads/vasilevo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60338"/>
            <a:ext cx="8786813" cy="655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0819" name="Прямоугольник 4"/>
          <p:cNvSpPr>
            <a:spLocks noChangeArrowheads="1"/>
          </p:cNvSpPr>
          <p:nvPr/>
        </p:nvSpPr>
        <p:spPr bwMode="auto">
          <a:xfrm>
            <a:off x="3000375" y="285750"/>
            <a:ext cx="61436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3600" b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The Museum of Russian Wooden Architecture in Vasilevo </a:t>
            </a:r>
            <a:endParaRPr lang="ru-RU" altLang="ru-RU" sz="3600" b="1">
              <a:solidFill>
                <a:srgbClr val="3366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 descr="http://www.russian-goldenring.ru/UserImages/2e562fe50fdbb76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714375"/>
            <a:ext cx="8643937" cy="592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1843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4400" b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The Pushkin Museum</a:t>
            </a:r>
            <a:endParaRPr lang="ru-RU" altLang="ru-RU" sz="44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ru-RU" altLang="ru-RU" sz="4400" b="1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2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4062413"/>
            <a:ext cx="3471863" cy="244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517525"/>
            <a:ext cx="3203575" cy="348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6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113" y="2913063"/>
            <a:ext cx="6276976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684838"/>
            <a:ext cx="143510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7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5589588"/>
            <a:ext cx="20701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5"/>
            <a:ext cx="140335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7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5661025"/>
            <a:ext cx="118745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2874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5014912" cy="285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6" descr="C:\Users\user\Downloads\_20130222_1449478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phototuning.ru/images/galery/foto_big_152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785813"/>
            <a:ext cx="8715375" cy="5786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3892" name="TextBox 3"/>
          <p:cNvSpPr txBox="1">
            <a:spLocks noChangeArrowheads="1"/>
          </p:cNvSpPr>
          <p:nvPr/>
        </p:nvSpPr>
        <p:spPr bwMode="auto">
          <a:xfrm>
            <a:off x="0" y="0"/>
            <a:ext cx="933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3200">
                <a:solidFill>
                  <a:schemeClr val="bg1"/>
                </a:solidFill>
                <a:latin typeface="Arial Black" pitchFamily="34" charset="0"/>
              </a:rPr>
              <a:t>Do you remember the name of the sight?</a:t>
            </a:r>
            <a:endParaRPr lang="ru-RU" altLang="ru-RU" sz="32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93893" name="TextBox 4"/>
          <p:cNvSpPr txBox="1">
            <a:spLocks noChangeArrowheads="1"/>
          </p:cNvSpPr>
          <p:nvPr/>
        </p:nvSpPr>
        <p:spPr bwMode="auto">
          <a:xfrm>
            <a:off x="285750" y="928688"/>
            <a:ext cx="62769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000">
                <a:latin typeface="Arial Black" pitchFamily="34" charset="0"/>
              </a:rPr>
              <a:t>1 - Jerusalem Church</a:t>
            </a:r>
          </a:p>
          <a:p>
            <a:pPr eaLnBrk="1" hangingPunct="1"/>
            <a:r>
              <a:rPr lang="en-US" altLang="ru-RU" sz="2000">
                <a:latin typeface="Arial Black" pitchFamily="34" charset="0"/>
              </a:rPr>
              <a:t>2 - The Saviour’s Transfiguration Cathedral </a:t>
            </a:r>
          </a:p>
          <a:p>
            <a:pPr eaLnBrk="1" hangingPunct="1"/>
            <a:r>
              <a:rPr lang="en-US" altLang="ru-RU" sz="2000">
                <a:latin typeface="Arial Black" pitchFamily="34" charset="0"/>
              </a:rPr>
              <a:t>3 - Boris and Gleb Monastery</a:t>
            </a:r>
            <a:endParaRPr lang="ru-RU" altLang="ru-RU" sz="20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7" descr="Изображение 58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581400"/>
            <a:ext cx="4168515" cy="3139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14462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/>
          <a:p>
            <a:pPr algn="just" eaLnBrk="0" hangingPunct="0">
              <a:tabLst>
                <a:tab pos="5940425" algn="r"/>
              </a:tabLst>
              <a:defRPr/>
            </a:pPr>
            <a:r>
              <a:rPr lang="en-US" sz="4400" b="1" i="1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Now our school is headed by Stredinina Klavdiya Pavlovna. </a:t>
            </a:r>
            <a:endParaRPr lang="en-US" sz="4400" b="1">
              <a:solidFill>
                <a:srgbClr val="0066CC"/>
              </a:solidFill>
              <a:latin typeface="Tahoma" pitchFamily="34" charset="0"/>
              <a:cs typeface="+mn-cs"/>
            </a:endParaRPr>
          </a:p>
        </p:txBody>
      </p:sp>
      <p:pic>
        <p:nvPicPr>
          <p:cNvPr id="5" name="Picture 3" descr="C:\Documents and Settings\Учитель\Мои документы\Мои рисунки\Учителя и социум\Учителя\00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429000" cy="4800600"/>
          </a:xfrm>
          <a:prstGeom prst="round1Rect">
            <a:avLst/>
          </a:prstGeom>
          <a:noFill/>
          <a:ln w="76200">
            <a:solidFill>
              <a:srgbClr val="7030A0"/>
            </a:solidFill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4" name="Picture 6" descr="C:\Users\user\Downloads\_20130222_1449478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5" name="TextBox 3"/>
          <p:cNvSpPr txBox="1">
            <a:spLocks noChangeArrowheads="1"/>
          </p:cNvSpPr>
          <p:nvPr/>
        </p:nvSpPr>
        <p:spPr bwMode="auto">
          <a:xfrm>
            <a:off x="0" y="0"/>
            <a:ext cx="933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3200">
                <a:solidFill>
                  <a:schemeClr val="bg1"/>
                </a:solidFill>
                <a:latin typeface="Arial Black" pitchFamily="34" charset="0"/>
              </a:rPr>
              <a:t>Do you remember the name of the sight?</a:t>
            </a:r>
            <a:endParaRPr lang="ru-RU" altLang="ru-RU" sz="32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94916" name="TextBox 4"/>
          <p:cNvSpPr txBox="1">
            <a:spLocks noChangeArrowheads="1"/>
          </p:cNvSpPr>
          <p:nvPr/>
        </p:nvSpPr>
        <p:spPr bwMode="auto">
          <a:xfrm>
            <a:off x="214313" y="2500313"/>
            <a:ext cx="5214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400">
                <a:latin typeface="Arial Black" pitchFamily="34" charset="0"/>
              </a:rPr>
              <a:t>1 - Archangel Michael Church</a:t>
            </a:r>
          </a:p>
          <a:p>
            <a:pPr eaLnBrk="1" hangingPunct="1"/>
            <a:r>
              <a:rPr lang="en-US" altLang="ru-RU" sz="2400">
                <a:latin typeface="Arial Black" pitchFamily="34" charset="0"/>
              </a:rPr>
              <a:t>2 - Jerusalem Church</a:t>
            </a:r>
          </a:p>
          <a:p>
            <a:pPr eaLnBrk="1" hangingPunct="1"/>
            <a:r>
              <a:rPr lang="en-US" altLang="ru-RU" sz="2400">
                <a:latin typeface="Arial Black" pitchFamily="34" charset="0"/>
              </a:rPr>
              <a:t>3 - The Ascension Church </a:t>
            </a:r>
            <a:endParaRPr lang="ru-RU" altLang="ru-RU" sz="2400">
              <a:latin typeface="Arial Black" pitchFamily="34" charset="0"/>
            </a:endParaRPr>
          </a:p>
        </p:txBody>
      </p:sp>
      <p:pic>
        <p:nvPicPr>
          <p:cNvPr id="7" name="Picture 2" descr="Карта Белой Церкви. - 7 Февраля 2014 - Blog - Typik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1516060"/>
            <a:ext cx="3617412" cy="5341940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  <a:sp3d>
            <a:bevelT w="190500" h="190500" prst="angle"/>
            <a:bevelB w="190500" h="190500"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8" name="Picture 6" descr="C:\Users\user\Downloads\_20130222_1449478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5939" name="TextBox 3"/>
          <p:cNvSpPr txBox="1">
            <a:spLocks noChangeArrowheads="1"/>
          </p:cNvSpPr>
          <p:nvPr/>
        </p:nvSpPr>
        <p:spPr bwMode="auto">
          <a:xfrm>
            <a:off x="0" y="0"/>
            <a:ext cx="933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3200">
                <a:solidFill>
                  <a:schemeClr val="bg1"/>
                </a:solidFill>
                <a:latin typeface="Arial Black" pitchFamily="34" charset="0"/>
              </a:rPr>
              <a:t>Do you remember the name of the sight?</a:t>
            </a:r>
            <a:endParaRPr lang="ru-RU" altLang="ru-RU" sz="32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Picture 2" descr="http://sobory.ru/pic/00000/00098_20090704_2314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" y="642938"/>
            <a:ext cx="8143875" cy="6000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5941" name="TextBox 4"/>
          <p:cNvSpPr txBox="1">
            <a:spLocks noChangeArrowheads="1"/>
          </p:cNvSpPr>
          <p:nvPr/>
        </p:nvSpPr>
        <p:spPr bwMode="auto">
          <a:xfrm>
            <a:off x="714375" y="928688"/>
            <a:ext cx="52149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400">
                <a:latin typeface="Arial Black" pitchFamily="34" charset="0"/>
              </a:rPr>
              <a:t>1 - The Ascension Church</a:t>
            </a:r>
          </a:p>
          <a:p>
            <a:pPr eaLnBrk="1" hangingPunct="1"/>
            <a:r>
              <a:rPr lang="en-US" altLang="ru-RU" sz="2400">
                <a:latin typeface="Arial Black" pitchFamily="34" charset="0"/>
              </a:rPr>
              <a:t>2 - Jerusalem Church</a:t>
            </a:r>
          </a:p>
          <a:p>
            <a:pPr eaLnBrk="1" hangingPunct="1"/>
            <a:r>
              <a:rPr lang="en-US" altLang="ru-RU" sz="2400">
                <a:latin typeface="Arial Black" pitchFamily="34" charset="0"/>
              </a:rPr>
              <a:t>3 - Archangel Michael Church</a:t>
            </a:r>
            <a:endParaRPr lang="ru-RU" altLang="ru-RU" sz="240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6" descr="C:\Users\user\Downloads\_20130222_1449478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3" name="TextBox 3"/>
          <p:cNvSpPr txBox="1">
            <a:spLocks noChangeArrowheads="1"/>
          </p:cNvSpPr>
          <p:nvPr/>
        </p:nvSpPr>
        <p:spPr bwMode="auto">
          <a:xfrm>
            <a:off x="0" y="0"/>
            <a:ext cx="933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3200">
                <a:solidFill>
                  <a:schemeClr val="bg1"/>
                </a:solidFill>
                <a:latin typeface="Arial Black" pitchFamily="34" charset="0"/>
              </a:rPr>
              <a:t>Do you remember the name of the sight?</a:t>
            </a:r>
            <a:endParaRPr lang="ru-RU" altLang="ru-RU" sz="320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296964" name="TextBox 4"/>
          <p:cNvSpPr txBox="1">
            <a:spLocks noChangeArrowheads="1"/>
          </p:cNvSpPr>
          <p:nvPr/>
        </p:nvSpPr>
        <p:spPr bwMode="auto">
          <a:xfrm>
            <a:off x="1206500" y="5114925"/>
            <a:ext cx="6767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400">
                <a:latin typeface="Arial Black" pitchFamily="34" charset="0"/>
              </a:rPr>
              <a:t>1 - the Savior Transfiguration Cathedral</a:t>
            </a:r>
            <a:endParaRPr lang="ru-RU" altLang="ru-RU" sz="2400">
              <a:latin typeface="Arial Black" pitchFamily="34" charset="0"/>
            </a:endParaRPr>
          </a:p>
          <a:p>
            <a:pPr eaLnBrk="1" hangingPunct="1"/>
            <a:r>
              <a:rPr lang="en-US" altLang="ru-RU" sz="2400">
                <a:latin typeface="Arial Black" pitchFamily="34" charset="0"/>
              </a:rPr>
              <a:t>2 - Resurrection Monastery</a:t>
            </a:r>
          </a:p>
          <a:p>
            <a:pPr eaLnBrk="1" hangingPunct="1"/>
            <a:r>
              <a:rPr lang="en-US" altLang="ru-RU" sz="2400">
                <a:latin typeface="Arial Black" pitchFamily="34" charset="0"/>
              </a:rPr>
              <a:t>3 </a:t>
            </a:r>
            <a:r>
              <a:rPr lang="ru-RU" altLang="ru-RU" sz="2400">
                <a:latin typeface="Arial Black" pitchFamily="34" charset="0"/>
              </a:rPr>
              <a:t>- </a:t>
            </a:r>
            <a:r>
              <a:rPr lang="en-US" altLang="ru-RU" sz="2400">
                <a:latin typeface="Arial Black" pitchFamily="34" charset="0"/>
              </a:rPr>
              <a:t> Rotunda</a:t>
            </a:r>
          </a:p>
        </p:txBody>
      </p:sp>
      <p:pic>
        <p:nvPicPr>
          <p:cNvPr id="6" name="Picture 2" descr="Воскресенский девичий монастырь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725" y="609600"/>
            <a:ext cx="6215063" cy="4481513"/>
          </a:xfrm>
          <a:prstGeom prst="rect">
            <a:avLst/>
          </a:prstGeom>
          <a:noFill/>
          <a:effectLst>
            <a:outerShdw blurRad="241300" dist="152400" dir="9000000" sx="108000" sy="108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6" descr="C:\Users\user\Downloads\_20130222_1449478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7" name="TextBox 3"/>
          <p:cNvSpPr txBox="1">
            <a:spLocks noChangeArrowheads="1"/>
          </p:cNvSpPr>
          <p:nvPr/>
        </p:nvSpPr>
        <p:spPr bwMode="auto">
          <a:xfrm>
            <a:off x="0" y="0"/>
            <a:ext cx="933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3200">
                <a:solidFill>
                  <a:schemeClr val="bg1"/>
                </a:solidFill>
                <a:latin typeface="Arial Black" pitchFamily="34" charset="0"/>
              </a:rPr>
              <a:t>Do you remember the name of the sight?</a:t>
            </a:r>
            <a:endParaRPr lang="ru-RU" altLang="ru-RU" sz="320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979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2654" r="4665" b="6552"/>
          <a:stretch>
            <a:fillRect/>
          </a:stretch>
        </p:blipFill>
        <p:spPr bwMode="auto">
          <a:xfrm>
            <a:off x="1049338" y="584200"/>
            <a:ext cx="6972300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989" name="TextBox 4"/>
          <p:cNvSpPr txBox="1">
            <a:spLocks noChangeArrowheads="1"/>
          </p:cNvSpPr>
          <p:nvPr/>
        </p:nvSpPr>
        <p:spPr bwMode="auto">
          <a:xfrm>
            <a:off x="1176338" y="5516563"/>
            <a:ext cx="67691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ru-RU" sz="2400">
                <a:latin typeface="Arial Black" pitchFamily="34" charset="0"/>
              </a:rPr>
              <a:t>1 -  Сhurch of Iliya the Prophet                                                                                       2 </a:t>
            </a:r>
            <a:r>
              <a:rPr lang="ru-RU" altLang="ru-RU" sz="2400">
                <a:latin typeface="Arial Black" pitchFamily="34" charset="0"/>
              </a:rPr>
              <a:t>- </a:t>
            </a:r>
            <a:r>
              <a:rPr lang="en-US" altLang="ru-RU" sz="2400">
                <a:latin typeface="Arial Black" pitchFamily="34" charset="0"/>
              </a:rPr>
              <a:t> Jerusalem Cathedral </a:t>
            </a:r>
            <a:endParaRPr lang="ru-RU" altLang="ru-RU" sz="2400">
              <a:latin typeface="Arial Black" pitchFamily="34" charset="0"/>
            </a:endParaRPr>
          </a:p>
          <a:p>
            <a:pPr eaLnBrk="1" hangingPunct="1"/>
            <a:r>
              <a:rPr lang="en-US" altLang="ru-RU" sz="2400">
                <a:latin typeface="Arial Black" pitchFamily="34" charset="0"/>
              </a:rPr>
              <a:t>3 </a:t>
            </a:r>
            <a:r>
              <a:rPr lang="ru-RU" altLang="ru-RU" sz="2400">
                <a:latin typeface="Arial Black" pitchFamily="34" charset="0"/>
              </a:rPr>
              <a:t>- </a:t>
            </a:r>
            <a:r>
              <a:rPr lang="en-US" altLang="ru-RU" sz="2400">
                <a:latin typeface="Arial Black" pitchFamily="34" charset="0"/>
              </a:rPr>
              <a:t> Church of George the Conqueror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3454400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0"/>
            <a:ext cx="2932113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32766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2349500"/>
            <a:ext cx="2947988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664075"/>
            <a:ext cx="2978150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1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664075"/>
            <a:ext cx="3417888" cy="219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0"/>
            <a:ext cx="2881312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1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357438"/>
            <a:ext cx="3282950" cy="230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9018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4664075"/>
            <a:ext cx="3176587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audio>
              <p:cMediaNode vol="80000" numSld="3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5"/>
          <a:stretch>
            <a:fillRect/>
          </a:stretch>
        </p:blipFill>
        <p:spPr bwMode="auto">
          <a:xfrm>
            <a:off x="-20638" y="-33338"/>
            <a:ext cx="4340226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3429000"/>
            <a:ext cx="483393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0"/>
            <a:ext cx="48863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3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4"/>
          <a:stretch>
            <a:fillRect/>
          </a:stretch>
        </p:blipFill>
        <p:spPr bwMode="auto">
          <a:xfrm>
            <a:off x="-12700" y="3429000"/>
            <a:ext cx="43116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003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968500"/>
            <a:ext cx="2373312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ердце 2"/>
          <p:cNvSpPr/>
          <p:nvPr/>
        </p:nvSpPr>
        <p:spPr>
          <a:xfrm>
            <a:off x="2627313" y="1484313"/>
            <a:ext cx="3097212" cy="3605212"/>
          </a:xfrm>
          <a:prstGeom prst="hear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6" descr="http://mastershaul.com/wp-content/uploads/2013/09/3e160278d8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Заголовок 1"/>
          <p:cNvSpPr>
            <a:spLocks noGrp="1"/>
          </p:cNvSpPr>
          <p:nvPr>
            <p:ph type="ctrTitle"/>
          </p:nvPr>
        </p:nvSpPr>
        <p:spPr>
          <a:xfrm>
            <a:off x="0" y="4572000"/>
            <a:ext cx="9144000" cy="2286000"/>
          </a:xfrm>
        </p:spPr>
        <p:txBody>
          <a:bodyPr/>
          <a:lstStyle/>
          <a:p>
            <a:pPr eaLnBrk="1" hangingPunct="1">
              <a:defRPr/>
            </a:pPr>
            <a:r>
              <a:rPr lang="en-US" sz="8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Thanks a lot </a:t>
            </a:r>
            <a:br>
              <a:rPr lang="en-US" sz="8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</a:br>
            <a:r>
              <a:rPr lang="en-US" sz="8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for your work</a:t>
            </a:r>
            <a:endParaRPr lang="ru-RU" sz="80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7938" y="333375"/>
            <a:ext cx="6804026" cy="90805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8000" dirty="0" smtClean="0">
                <a:solidFill>
                  <a:schemeClr val="bg1"/>
                </a:solidFill>
                <a:latin typeface="Arial Black" pitchFamily="34" charset="0"/>
              </a:rPr>
              <a:t>God bless you!</a:t>
            </a:r>
            <a:endParaRPr lang="ru-RU" sz="8000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58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769524"/>
            <a:ext cx="8816716" cy="5951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219" name="Rectangle 4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>
            <a:spAutoFit/>
          </a:bodyPr>
          <a:lstStyle/>
          <a:p>
            <a:pPr algn="ctr">
              <a:defRPr/>
            </a:pPr>
            <a:endParaRPr lang="ru-RU" sz="1600">
              <a:solidFill>
                <a:srgbClr val="FFFFFF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31428" name="Прямоугольник 3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3200" b="1" i="1">
                <a:solidFill>
                  <a:srgbClr val="0066CC"/>
                </a:solidFill>
                <a:latin typeface="Times New Roman" pitchFamily="18" charset="0"/>
                <a:cs typeface="Times New Roman" pitchFamily="18" charset="0"/>
              </a:rPr>
              <a:t>How many destinies were connected with school! </a:t>
            </a:r>
            <a:endParaRPr lang="ru-RU" altLang="ru-RU" sz="3200" b="1">
              <a:solidFill>
                <a:srgbClr val="0066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152400" y="685800"/>
          <a:ext cx="89916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\\10.1.4.200\сервер обмена\Документы учителей\Арсеньева Т.А\2011_02_02\IMG_0008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04800" y="990600"/>
            <a:ext cx="1600200" cy="1295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\\10.1.4.200\сервер обмена\Документы учителей\Арсеньева Т.А\2011_02_02\IMG_0006.jp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800600"/>
            <a:ext cx="1390650" cy="17335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http://osiktakan.ru/1941-1945/4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428604"/>
            <a:ext cx="2539961" cy="2912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085" name="Picture 5" descr="C:\Documents and Settings\админ\Рабочий стол\9b7324ca-442a-4e3a-9164-ded3391f7b92_jpeg_620x1000_x-False_q8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8" y="0"/>
            <a:ext cx="4786312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082" name="Picture 2" descr="http://www.m.kazan-kremlin.ru/images/news/tank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5" y="3571875"/>
            <a:ext cx="4714875" cy="328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2453" name="Picture 6" descr="C:\Documents and Settings\админ\Рабочий стол\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1875"/>
            <a:ext cx="442912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587</Words>
  <Application>Microsoft Office PowerPoint</Application>
  <PresentationFormat>Экран (4:3)</PresentationFormat>
  <Paragraphs>79</Paragraphs>
  <Slides>76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20</vt:i4>
      </vt:variant>
      <vt:variant>
        <vt:lpstr>Заголовки слайдов</vt:lpstr>
      </vt:variant>
      <vt:variant>
        <vt:i4>76</vt:i4>
      </vt:variant>
    </vt:vector>
  </HeadingPairs>
  <TitlesOfParts>
    <vt:vector size="106" baseType="lpstr">
      <vt:lpstr>Arial</vt:lpstr>
      <vt:lpstr>Calibri</vt:lpstr>
      <vt:lpstr>Tahoma</vt:lpstr>
      <vt:lpstr>Wingdings</vt:lpstr>
      <vt:lpstr>Constantia</vt:lpstr>
      <vt:lpstr>Wingdings 2</vt:lpstr>
      <vt:lpstr>Accord Heavy SF</vt:lpstr>
      <vt:lpstr>Arial Black</vt:lpstr>
      <vt:lpstr>Times New Roman</vt:lpstr>
      <vt:lpstr>Monotype Corsiva</vt:lpstr>
      <vt:lpstr>Тема Office</vt:lpstr>
      <vt:lpstr>Океан</vt:lpstr>
      <vt:lpstr>1_Океан</vt:lpstr>
      <vt:lpstr>2_Океан</vt:lpstr>
      <vt:lpstr>3_Океан</vt:lpstr>
      <vt:lpstr>4_Океан</vt:lpstr>
      <vt:lpstr>5_Океан</vt:lpstr>
      <vt:lpstr>Поток</vt:lpstr>
      <vt:lpstr>1_Поток</vt:lpstr>
      <vt:lpstr>2_Поток</vt:lpstr>
      <vt:lpstr>8_Океан</vt:lpstr>
      <vt:lpstr>9_Океан</vt:lpstr>
      <vt:lpstr>10_Океан</vt:lpstr>
      <vt:lpstr>1_Тема Office</vt:lpstr>
      <vt:lpstr>2_Тема Office</vt:lpstr>
      <vt:lpstr>3_Тема Office</vt:lpstr>
      <vt:lpstr>4_Тема Office</vt:lpstr>
      <vt:lpstr>5_Тема Office</vt:lpstr>
      <vt:lpstr>7_Тема Office</vt:lpstr>
      <vt:lpstr>10_Тема Office</vt:lpstr>
      <vt:lpstr>Welcome to Mirny Secondary School by A.A. Voskresensky</vt:lpstr>
      <vt:lpstr>My Native Land (my homeland). Моя милая малая родина.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Alexander Abramovich Voskresensky (1808 – 1880)</vt:lpstr>
      <vt:lpstr>Презентация PowerPoint</vt:lpstr>
      <vt:lpstr>Презентация PowerPoint</vt:lpstr>
      <vt:lpstr>Презентация PowerPoint</vt:lpstr>
      <vt:lpstr>Презентация PowerPoint</vt:lpstr>
      <vt:lpstr> The 210th anniversary of Spas Church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The 210th anniversary of Spas temple we celebrated in 2014</vt:lpstr>
      <vt:lpstr>The ancient paintings</vt:lpstr>
      <vt:lpstr>“Motherland” «Отечество»</vt:lpstr>
      <vt:lpstr>A unique technique - Grisaille</vt:lpstr>
      <vt:lpstr>A unique technique - Grisaille</vt:lpstr>
      <vt:lpstr>“Motherland” «Отечество»</vt:lpstr>
      <vt:lpstr>Презентация PowerPoint</vt:lpstr>
      <vt:lpstr>The paintings require restoration work</vt:lpstr>
      <vt:lpstr>The full name of the Spas temple   - The Transfiguration of our Lord God and Savior Jesus Christ</vt:lpstr>
      <vt:lpstr>The central icon of the altar - Transfiguration of our Lord Jesus Christ</vt:lpstr>
      <vt:lpstr>The central icon of the altar - Transfiguration of our Lord Jesus Christ</vt:lpstr>
      <vt:lpstr>The icon of Michael the Tver and Ann of Kashin</vt:lpstr>
      <vt:lpstr>The icon "Under the canopy"</vt:lpstr>
      <vt:lpstr>The image of Christ's Crucifixion </vt:lpstr>
      <vt:lpstr>A lectern  </vt:lpstr>
      <vt:lpstr>The main stories of the Bible   </vt:lpstr>
      <vt:lpstr>“The Pharisee and the Publican”</vt:lpstr>
      <vt:lpstr>“Widow's Mite”</vt:lpstr>
      <vt:lpstr>“Jesus and the Samaritan”</vt:lpstr>
      <vt:lpstr>“The Resurrection of Lazarus”</vt:lpstr>
      <vt:lpstr>“The Myrrh-bearing women”</vt:lpstr>
      <vt:lpstr>Презентация PowerPoint</vt:lpstr>
      <vt:lpstr>Презентация PowerPoint</vt:lpstr>
      <vt:lpstr>The priest of Spas Church Father George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Thanks a lot  for your work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109</cp:revision>
  <dcterms:created xsi:type="dcterms:W3CDTF">2014-11-17T10:16:57Z</dcterms:created>
  <dcterms:modified xsi:type="dcterms:W3CDTF">2017-01-28T17:43:30Z</dcterms:modified>
</cp:coreProperties>
</file>