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46B04-000C-4407-8372-FF40B59A3E6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B70A-95FF-4BE3-9AA2-7F95B5ABD2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2678074" cy="362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043608" y="1628800"/>
            <a:ext cx="23719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Thème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fr-F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r-FR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 </a:t>
            </a:r>
          </a:p>
          <a:p>
            <a:pPr algn="ctr"/>
            <a:r>
              <a:rPr lang="fr-FR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pictural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752" y="1700808"/>
          <a:ext cx="4272136" cy="3528392"/>
        </p:xfrm>
        <a:graphic>
          <a:graphicData uri="http://schemas.openxmlformats.org/drawingml/2006/table">
            <a:tbl>
              <a:tblPr/>
              <a:tblGrid>
                <a:gridCol w="4272136"/>
              </a:tblGrid>
              <a:tr h="352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+mj-lt"/>
                          <a:ea typeface="Times New Roman"/>
                        </a:rPr>
                        <a:t>En amont coule la Seine,</a:t>
                      </a:r>
                      <a:endParaRPr lang="ru-RU" sz="2800" dirty="0">
                        <a:latin typeface="+mj-lt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+mj-lt"/>
                          <a:ea typeface="Times New Roman"/>
                        </a:rPr>
                        <a:t>Un fleuve froid et vitreux.</a:t>
                      </a:r>
                      <a:endParaRPr lang="ru-RU" sz="2800" dirty="0">
                        <a:latin typeface="+mj-lt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+mj-lt"/>
                          <a:ea typeface="Times New Roman"/>
                        </a:rPr>
                        <a:t>Elle s’écoule avec peine,</a:t>
                      </a:r>
                      <a:endParaRPr lang="ru-RU" sz="2800" dirty="0">
                        <a:latin typeface="+mj-lt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+mj-lt"/>
                          <a:ea typeface="Times New Roman"/>
                        </a:rPr>
                        <a:t>Vers un pont majestueux.</a:t>
                      </a:r>
                      <a:endParaRPr lang="ru-RU" sz="2800" dirty="0">
                        <a:latin typeface="+mj-lt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+mj-lt"/>
                          <a:ea typeface="Times New Roman"/>
                        </a:rPr>
                        <a:t>Telle un sang capricieux,</a:t>
                      </a:r>
                      <a:endParaRPr lang="ru-RU" sz="2800" dirty="0">
                        <a:latin typeface="+mj-lt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+mj-lt"/>
                          <a:ea typeface="Times New Roman"/>
                        </a:rPr>
                        <a:t>Qui jamais n’a de rive.</a:t>
                      </a:r>
                      <a:endParaRPr lang="ru-RU" sz="2800" dirty="0">
                        <a:latin typeface="+mj-lt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+mj-lt"/>
                          <a:ea typeface="Times New Roman"/>
                        </a:rPr>
                        <a:t>Toujours elle dérive,</a:t>
                      </a:r>
                      <a:endParaRPr lang="ru-RU" sz="2800" dirty="0">
                        <a:latin typeface="+mj-lt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+mj-lt"/>
                          <a:ea typeface="Times New Roman"/>
                        </a:rPr>
                        <a:t>Vers ce mont caverneux.</a:t>
                      </a:r>
                      <a:endParaRPr lang="ru-RU" sz="2800" dirty="0">
                        <a:latin typeface="+mj-lt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s.school-collection.edu.ru/dlrstore/91416792-595e-4960-8145-301df077d6af/luvr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63888" y="404664"/>
            <a:ext cx="293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rgbClr val="002060"/>
                </a:solidFill>
                <a:effectLst/>
              </a:rPr>
              <a:t>Le Louvre</a:t>
            </a:r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a.log-in.ru/images/articles/article_103/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38164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5589240"/>
            <a:ext cx="332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Joconde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omptguides.com/paris/_photos/musee_d_orsay/musee_d_orsay_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640960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692696"/>
            <a:ext cx="5211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 musée d’Orsay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ртрет Мо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0648"/>
            <a:ext cx="3960440" cy="52730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5733256"/>
            <a:ext cx="4245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Claude Monet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asse_de_da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632848" cy="55650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7985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Degas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fr-F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 classe de dance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65527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devoir</a:t>
            </a: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fr-FR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r-FR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p. 111, ex. 3,</a:t>
            </a:r>
          </a:p>
          <a:p>
            <a:pPr algn="ctr"/>
            <a:r>
              <a:rPr lang="fr-FR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pporter la reproduction du tableau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78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</cp:revision>
  <dcterms:created xsi:type="dcterms:W3CDTF">2017-01-16T18:36:49Z</dcterms:created>
  <dcterms:modified xsi:type="dcterms:W3CDTF">2017-01-16T19:52:49Z</dcterms:modified>
</cp:coreProperties>
</file>