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90" r:id="rId15"/>
    <p:sldId id="292" r:id="rId16"/>
    <p:sldId id="29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1697" autoAdjust="0"/>
  </p:normalViewPr>
  <p:slideViewPr>
    <p:cSldViewPr snapToGrid="0">
      <p:cViewPr varScale="1">
        <p:scale>
          <a:sx n="66" d="100"/>
          <a:sy n="66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60C3E3-9AE9-4606-AE67-A3C1BE0F0AB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10FB8F-F0D9-41C0-AD59-E18A1A01B7D6}">
      <dgm:prSet phldrT="[Текст]"/>
      <dgm:spPr/>
      <dgm:t>
        <a:bodyPr/>
        <a:lstStyle/>
        <a:p>
          <a:r>
            <a:rPr lang="en-US" b="1" dirty="0">
              <a:solidFill>
                <a:schemeClr val="accent1">
                  <a:lumMod val="10000"/>
                </a:schemeClr>
              </a:solidFill>
            </a:rPr>
            <a:t>days of week</a:t>
          </a:r>
          <a:endParaRPr lang="ru-RU" b="1" dirty="0">
            <a:solidFill>
              <a:schemeClr val="accent1">
                <a:lumMod val="10000"/>
              </a:schemeClr>
            </a:solidFill>
          </a:endParaRPr>
        </a:p>
      </dgm:t>
    </dgm:pt>
    <dgm:pt modelId="{BFBC86E1-00B5-4186-AFB9-ABDAFFBB7DFA}" type="parTrans" cxnId="{746211E6-CCCC-4111-A61E-85F21266D835}">
      <dgm:prSet/>
      <dgm:spPr/>
      <dgm:t>
        <a:bodyPr/>
        <a:lstStyle/>
        <a:p>
          <a:endParaRPr lang="ru-RU" b="1">
            <a:solidFill>
              <a:schemeClr val="accent1">
                <a:lumMod val="10000"/>
              </a:schemeClr>
            </a:solidFill>
          </a:endParaRPr>
        </a:p>
      </dgm:t>
    </dgm:pt>
    <dgm:pt modelId="{554E7B69-A8FC-4D43-95DD-E345FBCD235A}" type="sibTrans" cxnId="{746211E6-CCCC-4111-A61E-85F21266D835}">
      <dgm:prSet/>
      <dgm:spPr/>
      <dgm:t>
        <a:bodyPr/>
        <a:lstStyle/>
        <a:p>
          <a:endParaRPr lang="ru-RU" b="1">
            <a:solidFill>
              <a:schemeClr val="accent1">
                <a:lumMod val="10000"/>
              </a:schemeClr>
            </a:solidFill>
          </a:endParaRPr>
        </a:p>
      </dgm:t>
    </dgm:pt>
    <dgm:pt modelId="{F2368F5D-DB33-439F-9B1D-AECA852A31CC}">
      <dgm:prSet phldrT="[Текст]" custT="1"/>
      <dgm:spPr/>
      <dgm:t>
        <a:bodyPr/>
        <a:lstStyle/>
        <a:p>
          <a:r>
            <a:rPr lang="en-US" sz="2400" b="1" dirty="0">
              <a:solidFill>
                <a:schemeClr val="accent1">
                  <a:lumMod val="10000"/>
                </a:schemeClr>
              </a:solidFill>
            </a:rPr>
            <a:t>Sunday</a:t>
          </a:r>
          <a:endParaRPr lang="ru-RU" sz="2400" b="1" dirty="0">
            <a:solidFill>
              <a:schemeClr val="accent1">
                <a:lumMod val="10000"/>
              </a:schemeClr>
            </a:solidFill>
          </a:endParaRPr>
        </a:p>
      </dgm:t>
    </dgm:pt>
    <dgm:pt modelId="{FBF01CE5-3178-49A4-A6E1-823BAC10D055}" type="parTrans" cxnId="{0A1097E4-EF34-42C0-93E7-4AA3430053DD}">
      <dgm:prSet/>
      <dgm:spPr/>
      <dgm:t>
        <a:bodyPr/>
        <a:lstStyle/>
        <a:p>
          <a:endParaRPr lang="ru-RU" b="1">
            <a:solidFill>
              <a:schemeClr val="accent1">
                <a:lumMod val="10000"/>
              </a:schemeClr>
            </a:solidFill>
          </a:endParaRPr>
        </a:p>
      </dgm:t>
    </dgm:pt>
    <dgm:pt modelId="{AD9BB806-9CA8-445F-9F3F-D40582C569E2}" type="sibTrans" cxnId="{0A1097E4-EF34-42C0-93E7-4AA3430053DD}">
      <dgm:prSet/>
      <dgm:spPr/>
      <dgm:t>
        <a:bodyPr/>
        <a:lstStyle/>
        <a:p>
          <a:endParaRPr lang="ru-RU" b="1">
            <a:solidFill>
              <a:schemeClr val="accent1">
                <a:lumMod val="10000"/>
              </a:schemeClr>
            </a:solidFill>
          </a:endParaRPr>
        </a:p>
      </dgm:t>
    </dgm:pt>
    <dgm:pt modelId="{EC890651-0182-4FBE-8C62-9864127A6822}">
      <dgm:prSet phldrT="[Текст]"/>
      <dgm:spPr/>
      <dgm:t>
        <a:bodyPr/>
        <a:lstStyle/>
        <a:p>
          <a:r>
            <a:rPr lang="en-US" b="1" dirty="0">
              <a:solidFill>
                <a:schemeClr val="accent1">
                  <a:lumMod val="10000"/>
                </a:schemeClr>
              </a:solidFill>
            </a:rPr>
            <a:t>Monday</a:t>
          </a:r>
          <a:endParaRPr lang="ru-RU" b="1" dirty="0">
            <a:solidFill>
              <a:schemeClr val="accent1">
                <a:lumMod val="10000"/>
              </a:schemeClr>
            </a:solidFill>
          </a:endParaRPr>
        </a:p>
      </dgm:t>
    </dgm:pt>
    <dgm:pt modelId="{581C9334-731F-409B-B466-5B38E876C41E}" type="parTrans" cxnId="{3F6450BD-7764-4607-8326-9647677FB2F1}">
      <dgm:prSet/>
      <dgm:spPr/>
      <dgm:t>
        <a:bodyPr/>
        <a:lstStyle/>
        <a:p>
          <a:endParaRPr lang="ru-RU" b="1">
            <a:solidFill>
              <a:schemeClr val="accent1">
                <a:lumMod val="10000"/>
              </a:schemeClr>
            </a:solidFill>
          </a:endParaRPr>
        </a:p>
      </dgm:t>
    </dgm:pt>
    <dgm:pt modelId="{7344DF05-B94E-4B9E-88DE-C575CD73DB38}" type="sibTrans" cxnId="{3F6450BD-7764-4607-8326-9647677FB2F1}">
      <dgm:prSet/>
      <dgm:spPr/>
      <dgm:t>
        <a:bodyPr/>
        <a:lstStyle/>
        <a:p>
          <a:endParaRPr lang="ru-RU" b="1">
            <a:solidFill>
              <a:schemeClr val="accent1">
                <a:lumMod val="10000"/>
              </a:schemeClr>
            </a:solidFill>
          </a:endParaRPr>
        </a:p>
      </dgm:t>
    </dgm:pt>
    <dgm:pt modelId="{CFF777AA-B917-4A51-8419-FAEE8D2363FC}">
      <dgm:prSet phldrT="[Текст]" custT="1"/>
      <dgm:spPr/>
      <dgm:t>
        <a:bodyPr/>
        <a:lstStyle/>
        <a:p>
          <a:r>
            <a:rPr lang="en-US" sz="2400" b="1" dirty="0">
              <a:solidFill>
                <a:schemeClr val="accent1">
                  <a:lumMod val="10000"/>
                </a:schemeClr>
              </a:solidFill>
            </a:rPr>
            <a:t>Tuesday</a:t>
          </a:r>
          <a:endParaRPr lang="ru-RU" sz="2400" b="1" dirty="0">
            <a:solidFill>
              <a:schemeClr val="accent1">
                <a:lumMod val="10000"/>
              </a:schemeClr>
            </a:solidFill>
          </a:endParaRPr>
        </a:p>
      </dgm:t>
    </dgm:pt>
    <dgm:pt modelId="{60B8C0D3-17E5-4E4A-BDD3-51E587B37BCC}" type="parTrans" cxnId="{AEC9A05C-85F5-42A6-8A6F-855F62390E63}">
      <dgm:prSet/>
      <dgm:spPr/>
      <dgm:t>
        <a:bodyPr/>
        <a:lstStyle/>
        <a:p>
          <a:endParaRPr lang="ru-RU" b="1">
            <a:solidFill>
              <a:schemeClr val="accent1">
                <a:lumMod val="10000"/>
              </a:schemeClr>
            </a:solidFill>
          </a:endParaRPr>
        </a:p>
      </dgm:t>
    </dgm:pt>
    <dgm:pt modelId="{BE76B1FE-9844-44F2-8793-25479E02D2C9}" type="sibTrans" cxnId="{AEC9A05C-85F5-42A6-8A6F-855F62390E63}">
      <dgm:prSet/>
      <dgm:spPr/>
      <dgm:t>
        <a:bodyPr/>
        <a:lstStyle/>
        <a:p>
          <a:endParaRPr lang="ru-RU" b="1">
            <a:solidFill>
              <a:schemeClr val="accent1">
                <a:lumMod val="10000"/>
              </a:schemeClr>
            </a:solidFill>
          </a:endParaRPr>
        </a:p>
      </dgm:t>
    </dgm:pt>
    <dgm:pt modelId="{69DE6F46-AFBE-46D0-AB54-BC1742F624D3}">
      <dgm:prSet phldrT="[Текст]" custT="1"/>
      <dgm:spPr/>
      <dgm:t>
        <a:bodyPr/>
        <a:lstStyle/>
        <a:p>
          <a:r>
            <a:rPr lang="en-US" sz="2400" b="1" dirty="0">
              <a:solidFill>
                <a:schemeClr val="accent1">
                  <a:lumMod val="10000"/>
                </a:schemeClr>
              </a:solidFill>
            </a:rPr>
            <a:t>Wednesday</a:t>
          </a:r>
          <a:endParaRPr lang="ru-RU" sz="2400" b="1" dirty="0">
            <a:solidFill>
              <a:schemeClr val="accent1">
                <a:lumMod val="10000"/>
              </a:schemeClr>
            </a:solidFill>
          </a:endParaRPr>
        </a:p>
      </dgm:t>
    </dgm:pt>
    <dgm:pt modelId="{30EA9B92-78E2-4C5D-875C-930E4A4D0606}" type="parTrans" cxnId="{29FC83C7-F8E7-4DB2-80B2-0A23BF1BD3A8}">
      <dgm:prSet/>
      <dgm:spPr/>
      <dgm:t>
        <a:bodyPr/>
        <a:lstStyle/>
        <a:p>
          <a:endParaRPr lang="ru-RU" b="1">
            <a:solidFill>
              <a:schemeClr val="accent1">
                <a:lumMod val="10000"/>
              </a:schemeClr>
            </a:solidFill>
          </a:endParaRPr>
        </a:p>
      </dgm:t>
    </dgm:pt>
    <dgm:pt modelId="{EAA2F600-A0B3-4ED9-8B64-B5B788CF8A46}" type="sibTrans" cxnId="{29FC83C7-F8E7-4DB2-80B2-0A23BF1BD3A8}">
      <dgm:prSet/>
      <dgm:spPr/>
      <dgm:t>
        <a:bodyPr/>
        <a:lstStyle/>
        <a:p>
          <a:endParaRPr lang="ru-RU" b="1">
            <a:solidFill>
              <a:schemeClr val="accent1">
                <a:lumMod val="10000"/>
              </a:schemeClr>
            </a:solidFill>
          </a:endParaRPr>
        </a:p>
      </dgm:t>
    </dgm:pt>
    <dgm:pt modelId="{F7F11D07-5E87-47B3-BEB4-5399B0BF1229}">
      <dgm:prSet phldrT="[Текст]" custT="1"/>
      <dgm:spPr/>
      <dgm:t>
        <a:bodyPr/>
        <a:lstStyle/>
        <a:p>
          <a:r>
            <a:rPr lang="en-US" sz="2400" b="1" dirty="0">
              <a:solidFill>
                <a:schemeClr val="accent1">
                  <a:lumMod val="10000"/>
                </a:schemeClr>
              </a:solidFill>
            </a:rPr>
            <a:t>Thursday</a:t>
          </a:r>
          <a:endParaRPr lang="ru-RU" sz="2400" b="1" dirty="0">
            <a:solidFill>
              <a:schemeClr val="accent1">
                <a:lumMod val="10000"/>
              </a:schemeClr>
            </a:solidFill>
          </a:endParaRPr>
        </a:p>
      </dgm:t>
    </dgm:pt>
    <dgm:pt modelId="{D813F124-68D9-4FF4-A55F-A7A7C33E4BB6}" type="parTrans" cxnId="{EB6F793C-CB5C-498B-8A96-5B2377F520F9}">
      <dgm:prSet/>
      <dgm:spPr/>
      <dgm:t>
        <a:bodyPr/>
        <a:lstStyle/>
        <a:p>
          <a:endParaRPr lang="ru-RU" b="1">
            <a:solidFill>
              <a:schemeClr val="accent1">
                <a:lumMod val="10000"/>
              </a:schemeClr>
            </a:solidFill>
          </a:endParaRPr>
        </a:p>
      </dgm:t>
    </dgm:pt>
    <dgm:pt modelId="{5093DE42-3F28-4C73-8D1E-78FFA537C8BB}" type="sibTrans" cxnId="{EB6F793C-CB5C-498B-8A96-5B2377F520F9}">
      <dgm:prSet/>
      <dgm:spPr/>
      <dgm:t>
        <a:bodyPr/>
        <a:lstStyle/>
        <a:p>
          <a:endParaRPr lang="ru-RU" b="1">
            <a:solidFill>
              <a:schemeClr val="accent1">
                <a:lumMod val="10000"/>
              </a:schemeClr>
            </a:solidFill>
          </a:endParaRPr>
        </a:p>
      </dgm:t>
    </dgm:pt>
    <dgm:pt modelId="{148CCC7D-6289-456A-8630-811D637DBBA9}">
      <dgm:prSet phldrT="[Текст]" custT="1"/>
      <dgm:spPr/>
      <dgm:t>
        <a:bodyPr/>
        <a:lstStyle/>
        <a:p>
          <a:r>
            <a:rPr lang="en-US" sz="2400" b="1" dirty="0">
              <a:solidFill>
                <a:schemeClr val="accent1">
                  <a:lumMod val="10000"/>
                </a:schemeClr>
              </a:solidFill>
            </a:rPr>
            <a:t>Friday</a:t>
          </a:r>
          <a:endParaRPr lang="ru-RU" sz="2400" b="1" dirty="0">
            <a:solidFill>
              <a:schemeClr val="accent1">
                <a:lumMod val="10000"/>
              </a:schemeClr>
            </a:solidFill>
          </a:endParaRPr>
        </a:p>
      </dgm:t>
    </dgm:pt>
    <dgm:pt modelId="{27B53866-83B3-461A-8A80-8A00F0867306}" type="parTrans" cxnId="{968FFD5F-FD80-4DD6-BD88-7FAF2C45B220}">
      <dgm:prSet/>
      <dgm:spPr/>
      <dgm:t>
        <a:bodyPr/>
        <a:lstStyle/>
        <a:p>
          <a:endParaRPr lang="ru-RU" b="1">
            <a:solidFill>
              <a:schemeClr val="accent1">
                <a:lumMod val="10000"/>
              </a:schemeClr>
            </a:solidFill>
          </a:endParaRPr>
        </a:p>
      </dgm:t>
    </dgm:pt>
    <dgm:pt modelId="{85338F2C-2A6E-47C6-A8BF-55ABC91260DD}" type="sibTrans" cxnId="{968FFD5F-FD80-4DD6-BD88-7FAF2C45B220}">
      <dgm:prSet/>
      <dgm:spPr/>
      <dgm:t>
        <a:bodyPr/>
        <a:lstStyle/>
        <a:p>
          <a:endParaRPr lang="ru-RU" b="1">
            <a:solidFill>
              <a:schemeClr val="accent1">
                <a:lumMod val="10000"/>
              </a:schemeClr>
            </a:solidFill>
          </a:endParaRPr>
        </a:p>
      </dgm:t>
    </dgm:pt>
    <dgm:pt modelId="{8C9C0A40-DCBE-4D5C-A65B-0FF15F13C475}">
      <dgm:prSet phldrT="[Текст]" custT="1"/>
      <dgm:spPr/>
      <dgm:t>
        <a:bodyPr/>
        <a:lstStyle/>
        <a:p>
          <a:r>
            <a:rPr lang="en-US" sz="2400" b="1" dirty="0">
              <a:solidFill>
                <a:schemeClr val="accent1">
                  <a:lumMod val="10000"/>
                </a:schemeClr>
              </a:solidFill>
            </a:rPr>
            <a:t>Saturday</a:t>
          </a:r>
          <a:endParaRPr lang="ru-RU" sz="2400" b="1" dirty="0">
            <a:solidFill>
              <a:schemeClr val="accent1">
                <a:lumMod val="10000"/>
              </a:schemeClr>
            </a:solidFill>
          </a:endParaRPr>
        </a:p>
      </dgm:t>
    </dgm:pt>
    <dgm:pt modelId="{668878C7-589A-40E3-BD26-96B4A29A4E1E}" type="parTrans" cxnId="{AE2219CE-5028-45F0-A3E1-51D68327F000}">
      <dgm:prSet/>
      <dgm:spPr/>
      <dgm:t>
        <a:bodyPr/>
        <a:lstStyle/>
        <a:p>
          <a:endParaRPr lang="ru-RU" b="1">
            <a:solidFill>
              <a:schemeClr val="accent1">
                <a:lumMod val="10000"/>
              </a:schemeClr>
            </a:solidFill>
          </a:endParaRPr>
        </a:p>
      </dgm:t>
    </dgm:pt>
    <dgm:pt modelId="{8D1F9059-866F-43F1-8CD1-780EB16D0E29}" type="sibTrans" cxnId="{AE2219CE-5028-45F0-A3E1-51D68327F000}">
      <dgm:prSet/>
      <dgm:spPr/>
      <dgm:t>
        <a:bodyPr/>
        <a:lstStyle/>
        <a:p>
          <a:endParaRPr lang="ru-RU" b="1">
            <a:solidFill>
              <a:schemeClr val="accent1">
                <a:lumMod val="10000"/>
              </a:schemeClr>
            </a:solidFill>
          </a:endParaRPr>
        </a:p>
      </dgm:t>
    </dgm:pt>
    <dgm:pt modelId="{7A32D397-B97A-4777-9B8D-83674242F4B1}" type="pres">
      <dgm:prSet presAssocID="{4560C3E3-9AE9-4606-AE67-A3C1BE0F0AB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3DA9300-3468-4A87-B299-6C59376BCA33}" type="pres">
      <dgm:prSet presAssocID="{E610FB8F-F0D9-41C0-AD59-E18A1A01B7D6}" presName="centerShape" presStyleLbl="node0" presStyleIdx="0" presStyleCnt="1"/>
      <dgm:spPr/>
    </dgm:pt>
    <dgm:pt modelId="{BE87B6A5-2BFA-46E0-A632-AA4E9EF18E00}" type="pres">
      <dgm:prSet presAssocID="{F2368F5D-DB33-439F-9B1D-AECA852A31CC}" presName="node" presStyleLbl="node1" presStyleIdx="0" presStyleCnt="7" custScaleX="156720" custRadScaleRad="97440" custRadScaleInc="-8438">
        <dgm:presLayoutVars>
          <dgm:bulletEnabled val="1"/>
        </dgm:presLayoutVars>
      </dgm:prSet>
      <dgm:spPr/>
    </dgm:pt>
    <dgm:pt modelId="{66F86ACF-ACC1-4CAB-99D4-6177FA033775}" type="pres">
      <dgm:prSet presAssocID="{F2368F5D-DB33-439F-9B1D-AECA852A31CC}" presName="dummy" presStyleCnt="0"/>
      <dgm:spPr/>
    </dgm:pt>
    <dgm:pt modelId="{ACA9C949-2165-49E2-AF26-E947015507BA}" type="pres">
      <dgm:prSet presAssocID="{AD9BB806-9CA8-445F-9F3F-D40582C569E2}" presName="sibTrans" presStyleLbl="sibTrans2D1" presStyleIdx="0" presStyleCnt="7"/>
      <dgm:spPr/>
    </dgm:pt>
    <dgm:pt modelId="{C3116348-36D0-47FF-BA46-6D2F00BD21FD}" type="pres">
      <dgm:prSet presAssocID="{EC890651-0182-4FBE-8C62-9864127A6822}" presName="node" presStyleLbl="node1" presStyleIdx="1" presStyleCnt="7" custScaleX="147218" custRadScaleRad="123150" custRadScaleInc="30382">
        <dgm:presLayoutVars>
          <dgm:bulletEnabled val="1"/>
        </dgm:presLayoutVars>
      </dgm:prSet>
      <dgm:spPr/>
    </dgm:pt>
    <dgm:pt modelId="{92D533B3-7D2E-4A6D-A4AF-F7B4905669F4}" type="pres">
      <dgm:prSet presAssocID="{EC890651-0182-4FBE-8C62-9864127A6822}" presName="dummy" presStyleCnt="0"/>
      <dgm:spPr/>
    </dgm:pt>
    <dgm:pt modelId="{2DD5709D-2DC1-452C-A6E2-D8E78A0A2014}" type="pres">
      <dgm:prSet presAssocID="{7344DF05-B94E-4B9E-88DE-C575CD73DB38}" presName="sibTrans" presStyleLbl="sibTrans2D1" presStyleIdx="1" presStyleCnt="7"/>
      <dgm:spPr/>
    </dgm:pt>
    <dgm:pt modelId="{E50E6503-79FE-49E9-B08D-12090DEBCB74}" type="pres">
      <dgm:prSet presAssocID="{CFF777AA-B917-4A51-8419-FAEE8D2363FC}" presName="node" presStyleLbl="node1" presStyleIdx="2" presStyleCnt="7" custScaleX="147343" custScaleY="103359">
        <dgm:presLayoutVars>
          <dgm:bulletEnabled val="1"/>
        </dgm:presLayoutVars>
      </dgm:prSet>
      <dgm:spPr/>
    </dgm:pt>
    <dgm:pt modelId="{CCA60978-A8BD-4C6F-9DD4-F8F931E59A8F}" type="pres">
      <dgm:prSet presAssocID="{CFF777AA-B917-4A51-8419-FAEE8D2363FC}" presName="dummy" presStyleCnt="0"/>
      <dgm:spPr/>
    </dgm:pt>
    <dgm:pt modelId="{3F74F841-274D-4A0F-8385-A06D8DCB3674}" type="pres">
      <dgm:prSet presAssocID="{BE76B1FE-9844-44F2-8793-25479E02D2C9}" presName="sibTrans" presStyleLbl="sibTrans2D1" presStyleIdx="2" presStyleCnt="7"/>
      <dgm:spPr/>
    </dgm:pt>
    <dgm:pt modelId="{B829381E-517A-4E00-B2F0-5124A7C6028A}" type="pres">
      <dgm:prSet presAssocID="{69DE6F46-AFBE-46D0-AB54-BC1742F624D3}" presName="node" presStyleLbl="node1" presStyleIdx="3" presStyleCnt="7" custScaleX="199832" custRadScaleRad="110730" custRadScaleInc="-50018">
        <dgm:presLayoutVars>
          <dgm:bulletEnabled val="1"/>
        </dgm:presLayoutVars>
      </dgm:prSet>
      <dgm:spPr/>
    </dgm:pt>
    <dgm:pt modelId="{EF548CF0-2ABD-42CD-8C1B-F4AE246A7068}" type="pres">
      <dgm:prSet presAssocID="{69DE6F46-AFBE-46D0-AB54-BC1742F624D3}" presName="dummy" presStyleCnt="0"/>
      <dgm:spPr/>
    </dgm:pt>
    <dgm:pt modelId="{18A0968D-5259-4CF3-A6DE-92894FCA8788}" type="pres">
      <dgm:prSet presAssocID="{EAA2F600-A0B3-4ED9-8B64-B5B788CF8A46}" presName="sibTrans" presStyleLbl="sibTrans2D1" presStyleIdx="3" presStyleCnt="7"/>
      <dgm:spPr/>
    </dgm:pt>
    <dgm:pt modelId="{8D195C36-A9CA-47AA-B89C-C12F9B909282}" type="pres">
      <dgm:prSet presAssocID="{F7F11D07-5E87-47B3-BEB4-5399B0BF1229}" presName="node" presStyleLbl="node1" presStyleIdx="4" presStyleCnt="7" custScaleX="164855" custRadScaleRad="120297" custRadScaleInc="97525">
        <dgm:presLayoutVars>
          <dgm:bulletEnabled val="1"/>
        </dgm:presLayoutVars>
      </dgm:prSet>
      <dgm:spPr/>
    </dgm:pt>
    <dgm:pt modelId="{70A18EB2-F79F-417E-B6A9-7F118240D5E9}" type="pres">
      <dgm:prSet presAssocID="{F7F11D07-5E87-47B3-BEB4-5399B0BF1229}" presName="dummy" presStyleCnt="0"/>
      <dgm:spPr/>
    </dgm:pt>
    <dgm:pt modelId="{92C2DC6B-5BD6-488A-A731-57B258A7D9E8}" type="pres">
      <dgm:prSet presAssocID="{5093DE42-3F28-4C73-8D1E-78FFA537C8BB}" presName="sibTrans" presStyleLbl="sibTrans2D1" presStyleIdx="4" presStyleCnt="7" custLinFactNeighborX="-221" custLinFactNeighborY="314"/>
      <dgm:spPr/>
    </dgm:pt>
    <dgm:pt modelId="{044FFAC6-9D95-4FDD-B961-159558BEC759}" type="pres">
      <dgm:prSet presAssocID="{148CCC7D-6289-456A-8630-811D637DBBA9}" presName="node" presStyleLbl="node1" presStyleIdx="5" presStyleCnt="7" custScaleX="145881" custRadScaleRad="117180" custRadScaleInc="29428">
        <dgm:presLayoutVars>
          <dgm:bulletEnabled val="1"/>
        </dgm:presLayoutVars>
      </dgm:prSet>
      <dgm:spPr/>
    </dgm:pt>
    <dgm:pt modelId="{A212EAD5-421A-41F8-A550-51CB3FAAE8C2}" type="pres">
      <dgm:prSet presAssocID="{148CCC7D-6289-456A-8630-811D637DBBA9}" presName="dummy" presStyleCnt="0"/>
      <dgm:spPr/>
    </dgm:pt>
    <dgm:pt modelId="{22C92837-72E7-496B-9426-88D93E31A362}" type="pres">
      <dgm:prSet presAssocID="{85338F2C-2A6E-47C6-A8BF-55ABC91260DD}" presName="sibTrans" presStyleLbl="sibTrans2D1" presStyleIdx="5" presStyleCnt="7"/>
      <dgm:spPr/>
    </dgm:pt>
    <dgm:pt modelId="{2F74361D-2A84-4366-8FA3-542898F60027}" type="pres">
      <dgm:prSet presAssocID="{8C9C0A40-DCBE-4D5C-A65B-0FF15F13C475}" presName="node" presStyleLbl="node1" presStyleIdx="6" presStyleCnt="7" custScaleX="166838" custScaleY="94238" custRadScaleRad="127629" custRadScaleInc="-15983">
        <dgm:presLayoutVars>
          <dgm:bulletEnabled val="1"/>
        </dgm:presLayoutVars>
      </dgm:prSet>
      <dgm:spPr/>
    </dgm:pt>
    <dgm:pt modelId="{FFB329AA-28A6-44B7-89E5-3F708CF13858}" type="pres">
      <dgm:prSet presAssocID="{8C9C0A40-DCBE-4D5C-A65B-0FF15F13C475}" presName="dummy" presStyleCnt="0"/>
      <dgm:spPr/>
    </dgm:pt>
    <dgm:pt modelId="{5DC821CD-F54F-4648-B8EE-931C48B97939}" type="pres">
      <dgm:prSet presAssocID="{8D1F9059-866F-43F1-8CD1-780EB16D0E29}" presName="sibTrans" presStyleLbl="sibTrans2D1" presStyleIdx="6" presStyleCnt="7"/>
      <dgm:spPr/>
    </dgm:pt>
  </dgm:ptLst>
  <dgm:cxnLst>
    <dgm:cxn modelId="{EC1EA8E9-0245-4E70-8AC6-15DCAC433221}" type="presOf" srcId="{CFF777AA-B917-4A51-8419-FAEE8D2363FC}" destId="{E50E6503-79FE-49E9-B08D-12090DEBCB74}" srcOrd="0" destOrd="0" presId="urn:microsoft.com/office/officeart/2005/8/layout/radial6"/>
    <dgm:cxn modelId="{7EACB5A1-0737-4A17-B1B9-44E0B22C4878}" type="presOf" srcId="{BE76B1FE-9844-44F2-8793-25479E02D2C9}" destId="{3F74F841-274D-4A0F-8385-A06D8DCB3674}" srcOrd="0" destOrd="0" presId="urn:microsoft.com/office/officeart/2005/8/layout/radial6"/>
    <dgm:cxn modelId="{39AB7683-0908-43BD-B5A0-00BB0EB34579}" type="presOf" srcId="{E610FB8F-F0D9-41C0-AD59-E18A1A01B7D6}" destId="{F3DA9300-3468-4A87-B299-6C59376BCA33}" srcOrd="0" destOrd="0" presId="urn:microsoft.com/office/officeart/2005/8/layout/radial6"/>
    <dgm:cxn modelId="{968FFD5F-FD80-4DD6-BD88-7FAF2C45B220}" srcId="{E610FB8F-F0D9-41C0-AD59-E18A1A01B7D6}" destId="{148CCC7D-6289-456A-8630-811D637DBBA9}" srcOrd="5" destOrd="0" parTransId="{27B53866-83B3-461A-8A80-8A00F0867306}" sibTransId="{85338F2C-2A6E-47C6-A8BF-55ABC91260DD}"/>
    <dgm:cxn modelId="{29FC83C7-F8E7-4DB2-80B2-0A23BF1BD3A8}" srcId="{E610FB8F-F0D9-41C0-AD59-E18A1A01B7D6}" destId="{69DE6F46-AFBE-46D0-AB54-BC1742F624D3}" srcOrd="3" destOrd="0" parTransId="{30EA9B92-78E2-4C5D-875C-930E4A4D0606}" sibTransId="{EAA2F600-A0B3-4ED9-8B64-B5B788CF8A46}"/>
    <dgm:cxn modelId="{CDFFB3C0-9D2B-4E58-86C6-0B5FF59E0A71}" type="presOf" srcId="{7344DF05-B94E-4B9E-88DE-C575CD73DB38}" destId="{2DD5709D-2DC1-452C-A6E2-D8E78A0A2014}" srcOrd="0" destOrd="0" presId="urn:microsoft.com/office/officeart/2005/8/layout/radial6"/>
    <dgm:cxn modelId="{0FF3A15F-463D-49D3-B2E5-3E06336123FC}" type="presOf" srcId="{AD9BB806-9CA8-445F-9F3F-D40582C569E2}" destId="{ACA9C949-2165-49E2-AF26-E947015507BA}" srcOrd="0" destOrd="0" presId="urn:microsoft.com/office/officeart/2005/8/layout/radial6"/>
    <dgm:cxn modelId="{746211E6-CCCC-4111-A61E-85F21266D835}" srcId="{4560C3E3-9AE9-4606-AE67-A3C1BE0F0AB1}" destId="{E610FB8F-F0D9-41C0-AD59-E18A1A01B7D6}" srcOrd="0" destOrd="0" parTransId="{BFBC86E1-00B5-4186-AFB9-ABDAFFBB7DFA}" sibTransId="{554E7B69-A8FC-4D43-95DD-E345FBCD235A}"/>
    <dgm:cxn modelId="{436B5AC2-6F9C-447D-AABB-684F1F00EDD6}" type="presOf" srcId="{85338F2C-2A6E-47C6-A8BF-55ABC91260DD}" destId="{22C92837-72E7-496B-9426-88D93E31A362}" srcOrd="0" destOrd="0" presId="urn:microsoft.com/office/officeart/2005/8/layout/radial6"/>
    <dgm:cxn modelId="{0A1097E4-EF34-42C0-93E7-4AA3430053DD}" srcId="{E610FB8F-F0D9-41C0-AD59-E18A1A01B7D6}" destId="{F2368F5D-DB33-439F-9B1D-AECA852A31CC}" srcOrd="0" destOrd="0" parTransId="{FBF01CE5-3178-49A4-A6E1-823BAC10D055}" sibTransId="{AD9BB806-9CA8-445F-9F3F-D40582C569E2}"/>
    <dgm:cxn modelId="{6F94C794-C032-4A7A-A7D7-4B86268DA839}" type="presOf" srcId="{5093DE42-3F28-4C73-8D1E-78FFA537C8BB}" destId="{92C2DC6B-5BD6-488A-A731-57B258A7D9E8}" srcOrd="0" destOrd="0" presId="urn:microsoft.com/office/officeart/2005/8/layout/radial6"/>
    <dgm:cxn modelId="{C89AAABF-8067-4604-88EB-C97778140261}" type="presOf" srcId="{F7F11D07-5E87-47B3-BEB4-5399B0BF1229}" destId="{8D195C36-A9CA-47AA-B89C-C12F9B909282}" srcOrd="0" destOrd="0" presId="urn:microsoft.com/office/officeart/2005/8/layout/radial6"/>
    <dgm:cxn modelId="{B7C515DA-02CA-432C-B847-3DB5C56779C7}" type="presOf" srcId="{148CCC7D-6289-456A-8630-811D637DBBA9}" destId="{044FFAC6-9D95-4FDD-B961-159558BEC759}" srcOrd="0" destOrd="0" presId="urn:microsoft.com/office/officeart/2005/8/layout/radial6"/>
    <dgm:cxn modelId="{AE2219CE-5028-45F0-A3E1-51D68327F000}" srcId="{E610FB8F-F0D9-41C0-AD59-E18A1A01B7D6}" destId="{8C9C0A40-DCBE-4D5C-A65B-0FF15F13C475}" srcOrd="6" destOrd="0" parTransId="{668878C7-589A-40E3-BD26-96B4A29A4E1E}" sibTransId="{8D1F9059-866F-43F1-8CD1-780EB16D0E29}"/>
    <dgm:cxn modelId="{77D844DC-84B7-4099-816E-1D239E3EA570}" type="presOf" srcId="{EAA2F600-A0B3-4ED9-8B64-B5B788CF8A46}" destId="{18A0968D-5259-4CF3-A6DE-92894FCA8788}" srcOrd="0" destOrd="0" presId="urn:microsoft.com/office/officeart/2005/8/layout/radial6"/>
    <dgm:cxn modelId="{3A19328A-4F9B-4431-91AB-F8B97700A491}" type="presOf" srcId="{8D1F9059-866F-43F1-8CD1-780EB16D0E29}" destId="{5DC821CD-F54F-4648-B8EE-931C48B97939}" srcOrd="0" destOrd="0" presId="urn:microsoft.com/office/officeart/2005/8/layout/radial6"/>
    <dgm:cxn modelId="{013A799C-1063-4922-BB89-A61E7111A2A4}" type="presOf" srcId="{EC890651-0182-4FBE-8C62-9864127A6822}" destId="{C3116348-36D0-47FF-BA46-6D2F00BD21FD}" srcOrd="0" destOrd="0" presId="urn:microsoft.com/office/officeart/2005/8/layout/radial6"/>
    <dgm:cxn modelId="{EB6F793C-CB5C-498B-8A96-5B2377F520F9}" srcId="{E610FB8F-F0D9-41C0-AD59-E18A1A01B7D6}" destId="{F7F11D07-5E87-47B3-BEB4-5399B0BF1229}" srcOrd="4" destOrd="0" parTransId="{D813F124-68D9-4FF4-A55F-A7A7C33E4BB6}" sibTransId="{5093DE42-3F28-4C73-8D1E-78FFA537C8BB}"/>
    <dgm:cxn modelId="{3F6450BD-7764-4607-8326-9647677FB2F1}" srcId="{E610FB8F-F0D9-41C0-AD59-E18A1A01B7D6}" destId="{EC890651-0182-4FBE-8C62-9864127A6822}" srcOrd="1" destOrd="0" parTransId="{581C9334-731F-409B-B466-5B38E876C41E}" sibTransId="{7344DF05-B94E-4B9E-88DE-C575CD73DB38}"/>
    <dgm:cxn modelId="{C65CF580-3F9E-417A-BAB2-5AB439DF1FBD}" type="presOf" srcId="{4560C3E3-9AE9-4606-AE67-A3C1BE0F0AB1}" destId="{7A32D397-B97A-4777-9B8D-83674242F4B1}" srcOrd="0" destOrd="0" presId="urn:microsoft.com/office/officeart/2005/8/layout/radial6"/>
    <dgm:cxn modelId="{AEC9A05C-85F5-42A6-8A6F-855F62390E63}" srcId="{E610FB8F-F0D9-41C0-AD59-E18A1A01B7D6}" destId="{CFF777AA-B917-4A51-8419-FAEE8D2363FC}" srcOrd="2" destOrd="0" parTransId="{60B8C0D3-17E5-4E4A-BDD3-51E587B37BCC}" sibTransId="{BE76B1FE-9844-44F2-8793-25479E02D2C9}"/>
    <dgm:cxn modelId="{547CEECC-3C70-4ADD-8EA8-709661C73516}" type="presOf" srcId="{8C9C0A40-DCBE-4D5C-A65B-0FF15F13C475}" destId="{2F74361D-2A84-4366-8FA3-542898F60027}" srcOrd="0" destOrd="0" presId="urn:microsoft.com/office/officeart/2005/8/layout/radial6"/>
    <dgm:cxn modelId="{3AADBDC2-E360-4049-A7A8-F3FD24B30BD4}" type="presOf" srcId="{F2368F5D-DB33-439F-9B1D-AECA852A31CC}" destId="{BE87B6A5-2BFA-46E0-A632-AA4E9EF18E00}" srcOrd="0" destOrd="0" presId="urn:microsoft.com/office/officeart/2005/8/layout/radial6"/>
    <dgm:cxn modelId="{2B59856D-EDA8-4FEB-B6F8-0DEE3F6C9309}" type="presOf" srcId="{69DE6F46-AFBE-46D0-AB54-BC1742F624D3}" destId="{B829381E-517A-4E00-B2F0-5124A7C6028A}" srcOrd="0" destOrd="0" presId="urn:microsoft.com/office/officeart/2005/8/layout/radial6"/>
    <dgm:cxn modelId="{D570DA5F-5C40-43C0-A2BD-AB29D493A096}" type="presParOf" srcId="{7A32D397-B97A-4777-9B8D-83674242F4B1}" destId="{F3DA9300-3468-4A87-B299-6C59376BCA33}" srcOrd="0" destOrd="0" presId="urn:microsoft.com/office/officeart/2005/8/layout/radial6"/>
    <dgm:cxn modelId="{3BC1EF28-E1CD-4504-A91F-3569D38C100D}" type="presParOf" srcId="{7A32D397-B97A-4777-9B8D-83674242F4B1}" destId="{BE87B6A5-2BFA-46E0-A632-AA4E9EF18E00}" srcOrd="1" destOrd="0" presId="urn:microsoft.com/office/officeart/2005/8/layout/radial6"/>
    <dgm:cxn modelId="{D5B20928-30E6-47D5-A6D3-996691C12601}" type="presParOf" srcId="{7A32D397-B97A-4777-9B8D-83674242F4B1}" destId="{66F86ACF-ACC1-4CAB-99D4-6177FA033775}" srcOrd="2" destOrd="0" presId="urn:microsoft.com/office/officeart/2005/8/layout/radial6"/>
    <dgm:cxn modelId="{9B5DA5FE-374B-4757-993D-9DD5E22CDE73}" type="presParOf" srcId="{7A32D397-B97A-4777-9B8D-83674242F4B1}" destId="{ACA9C949-2165-49E2-AF26-E947015507BA}" srcOrd="3" destOrd="0" presId="urn:microsoft.com/office/officeart/2005/8/layout/radial6"/>
    <dgm:cxn modelId="{900858C6-8CAF-43C2-8400-F2D31C79BD4C}" type="presParOf" srcId="{7A32D397-B97A-4777-9B8D-83674242F4B1}" destId="{C3116348-36D0-47FF-BA46-6D2F00BD21FD}" srcOrd="4" destOrd="0" presId="urn:microsoft.com/office/officeart/2005/8/layout/radial6"/>
    <dgm:cxn modelId="{0A95C556-E87D-44A8-905A-EC8ECA52449B}" type="presParOf" srcId="{7A32D397-B97A-4777-9B8D-83674242F4B1}" destId="{92D533B3-7D2E-4A6D-A4AF-F7B4905669F4}" srcOrd="5" destOrd="0" presId="urn:microsoft.com/office/officeart/2005/8/layout/radial6"/>
    <dgm:cxn modelId="{90C4D056-8BD6-4094-A616-DF667E9C158B}" type="presParOf" srcId="{7A32D397-B97A-4777-9B8D-83674242F4B1}" destId="{2DD5709D-2DC1-452C-A6E2-D8E78A0A2014}" srcOrd="6" destOrd="0" presId="urn:microsoft.com/office/officeart/2005/8/layout/radial6"/>
    <dgm:cxn modelId="{AA5FE11B-21D3-40FE-8445-E921CADED878}" type="presParOf" srcId="{7A32D397-B97A-4777-9B8D-83674242F4B1}" destId="{E50E6503-79FE-49E9-B08D-12090DEBCB74}" srcOrd="7" destOrd="0" presId="urn:microsoft.com/office/officeart/2005/8/layout/radial6"/>
    <dgm:cxn modelId="{68D76C48-A28B-4858-B848-CC923E2D92A2}" type="presParOf" srcId="{7A32D397-B97A-4777-9B8D-83674242F4B1}" destId="{CCA60978-A8BD-4C6F-9DD4-F8F931E59A8F}" srcOrd="8" destOrd="0" presId="urn:microsoft.com/office/officeart/2005/8/layout/radial6"/>
    <dgm:cxn modelId="{9C77F8EC-EB2F-4796-A08A-4F375C159BC4}" type="presParOf" srcId="{7A32D397-B97A-4777-9B8D-83674242F4B1}" destId="{3F74F841-274D-4A0F-8385-A06D8DCB3674}" srcOrd="9" destOrd="0" presId="urn:microsoft.com/office/officeart/2005/8/layout/radial6"/>
    <dgm:cxn modelId="{B1ABC2B4-494B-4FA7-8E88-0B33A4775E72}" type="presParOf" srcId="{7A32D397-B97A-4777-9B8D-83674242F4B1}" destId="{B829381E-517A-4E00-B2F0-5124A7C6028A}" srcOrd="10" destOrd="0" presId="urn:microsoft.com/office/officeart/2005/8/layout/radial6"/>
    <dgm:cxn modelId="{BE13A740-52BD-4544-B963-5382F37A1510}" type="presParOf" srcId="{7A32D397-B97A-4777-9B8D-83674242F4B1}" destId="{EF548CF0-2ABD-42CD-8C1B-F4AE246A7068}" srcOrd="11" destOrd="0" presId="urn:microsoft.com/office/officeart/2005/8/layout/radial6"/>
    <dgm:cxn modelId="{79B1F955-1054-4CE8-B6C7-C5C330D8B525}" type="presParOf" srcId="{7A32D397-B97A-4777-9B8D-83674242F4B1}" destId="{18A0968D-5259-4CF3-A6DE-92894FCA8788}" srcOrd="12" destOrd="0" presId="urn:microsoft.com/office/officeart/2005/8/layout/radial6"/>
    <dgm:cxn modelId="{5004455B-3E7B-4A5C-88B3-DB75957FF64B}" type="presParOf" srcId="{7A32D397-B97A-4777-9B8D-83674242F4B1}" destId="{8D195C36-A9CA-47AA-B89C-C12F9B909282}" srcOrd="13" destOrd="0" presId="urn:microsoft.com/office/officeart/2005/8/layout/radial6"/>
    <dgm:cxn modelId="{323040F2-8CF7-4BE4-B13C-6862003267FE}" type="presParOf" srcId="{7A32D397-B97A-4777-9B8D-83674242F4B1}" destId="{70A18EB2-F79F-417E-B6A9-7F118240D5E9}" srcOrd="14" destOrd="0" presId="urn:microsoft.com/office/officeart/2005/8/layout/radial6"/>
    <dgm:cxn modelId="{3B7200CF-FD14-476B-A3FD-482DA5963156}" type="presParOf" srcId="{7A32D397-B97A-4777-9B8D-83674242F4B1}" destId="{92C2DC6B-5BD6-488A-A731-57B258A7D9E8}" srcOrd="15" destOrd="0" presId="urn:microsoft.com/office/officeart/2005/8/layout/radial6"/>
    <dgm:cxn modelId="{C473B9A4-EA4D-4DD4-8CA3-7A68316143B2}" type="presParOf" srcId="{7A32D397-B97A-4777-9B8D-83674242F4B1}" destId="{044FFAC6-9D95-4FDD-B961-159558BEC759}" srcOrd="16" destOrd="0" presId="urn:microsoft.com/office/officeart/2005/8/layout/radial6"/>
    <dgm:cxn modelId="{E6234B1F-E4AB-44C3-B5D2-A61FC635911D}" type="presParOf" srcId="{7A32D397-B97A-4777-9B8D-83674242F4B1}" destId="{A212EAD5-421A-41F8-A550-51CB3FAAE8C2}" srcOrd="17" destOrd="0" presId="urn:microsoft.com/office/officeart/2005/8/layout/radial6"/>
    <dgm:cxn modelId="{3C526575-12AE-4920-B53E-BD7EF7913107}" type="presParOf" srcId="{7A32D397-B97A-4777-9B8D-83674242F4B1}" destId="{22C92837-72E7-496B-9426-88D93E31A362}" srcOrd="18" destOrd="0" presId="urn:microsoft.com/office/officeart/2005/8/layout/radial6"/>
    <dgm:cxn modelId="{1D2B93A2-E71B-47C2-A34E-133966437160}" type="presParOf" srcId="{7A32D397-B97A-4777-9B8D-83674242F4B1}" destId="{2F74361D-2A84-4366-8FA3-542898F60027}" srcOrd="19" destOrd="0" presId="urn:microsoft.com/office/officeart/2005/8/layout/radial6"/>
    <dgm:cxn modelId="{E9FB9511-E95D-4649-A019-4A854F7797D6}" type="presParOf" srcId="{7A32D397-B97A-4777-9B8D-83674242F4B1}" destId="{FFB329AA-28A6-44B7-89E5-3F708CF13858}" srcOrd="20" destOrd="0" presId="urn:microsoft.com/office/officeart/2005/8/layout/radial6"/>
    <dgm:cxn modelId="{3462C460-D927-4D30-BDC2-4EA862B184E5}" type="presParOf" srcId="{7A32D397-B97A-4777-9B8D-83674242F4B1}" destId="{5DC821CD-F54F-4648-B8EE-931C48B97939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C821CD-F54F-4648-B8EE-931C48B97939}">
      <dsp:nvSpPr>
        <dsp:cNvPr id="0" name=""/>
        <dsp:cNvSpPr/>
      </dsp:nvSpPr>
      <dsp:spPr>
        <a:xfrm>
          <a:off x="568086" y="613126"/>
          <a:ext cx="5399957" cy="5399957"/>
        </a:xfrm>
        <a:prstGeom prst="blockArc">
          <a:avLst>
            <a:gd name="adj1" fmla="val 13569736"/>
            <a:gd name="adj2" fmla="val 17310804"/>
            <a:gd name="adj3" fmla="val 390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92837-72E7-496B-9426-88D93E31A362}">
      <dsp:nvSpPr>
        <dsp:cNvPr id="0" name=""/>
        <dsp:cNvSpPr/>
      </dsp:nvSpPr>
      <dsp:spPr>
        <a:xfrm>
          <a:off x="898909" y="227956"/>
          <a:ext cx="5399957" cy="5399957"/>
        </a:xfrm>
        <a:prstGeom prst="blockArc">
          <a:avLst>
            <a:gd name="adj1" fmla="val 9641630"/>
            <a:gd name="adj2" fmla="val 12909383"/>
            <a:gd name="adj3" fmla="val 390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C2DC6B-5BD6-488A-A731-57B258A7D9E8}">
      <dsp:nvSpPr>
        <dsp:cNvPr id="0" name=""/>
        <dsp:cNvSpPr/>
      </dsp:nvSpPr>
      <dsp:spPr>
        <a:xfrm>
          <a:off x="1034565" y="1037792"/>
          <a:ext cx="5399957" cy="5399957"/>
        </a:xfrm>
        <a:prstGeom prst="blockArc">
          <a:avLst>
            <a:gd name="adj1" fmla="val 7833703"/>
            <a:gd name="adj2" fmla="val 10693023"/>
            <a:gd name="adj3" fmla="val 390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A0968D-5259-4CF3-A6DE-92894FCA8788}">
      <dsp:nvSpPr>
        <dsp:cNvPr id="0" name=""/>
        <dsp:cNvSpPr/>
      </dsp:nvSpPr>
      <dsp:spPr>
        <a:xfrm>
          <a:off x="1243326" y="1207614"/>
          <a:ext cx="5399957" cy="5399957"/>
        </a:xfrm>
        <a:prstGeom prst="blockArc">
          <a:avLst>
            <a:gd name="adj1" fmla="val 2681645"/>
            <a:gd name="adj2" fmla="val 8186216"/>
            <a:gd name="adj3" fmla="val 390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4F841-274D-4A0F-8385-A06D8DCB3674}">
      <dsp:nvSpPr>
        <dsp:cNvPr id="0" name=""/>
        <dsp:cNvSpPr/>
      </dsp:nvSpPr>
      <dsp:spPr>
        <a:xfrm>
          <a:off x="1416868" y="1047206"/>
          <a:ext cx="5399957" cy="5399957"/>
        </a:xfrm>
        <a:prstGeom prst="blockArc">
          <a:avLst>
            <a:gd name="adj1" fmla="val 290462"/>
            <a:gd name="adj2" fmla="val 2988627"/>
            <a:gd name="adj3" fmla="val 390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D5709D-2DC1-452C-A6E2-D8E78A0A2014}">
      <dsp:nvSpPr>
        <dsp:cNvPr id="0" name=""/>
        <dsp:cNvSpPr/>
      </dsp:nvSpPr>
      <dsp:spPr>
        <a:xfrm>
          <a:off x="1766693" y="-60970"/>
          <a:ext cx="5399957" cy="5399957"/>
        </a:xfrm>
        <a:prstGeom prst="blockArc">
          <a:avLst>
            <a:gd name="adj1" fmla="val 20197375"/>
            <a:gd name="adj2" fmla="val 1811899"/>
            <a:gd name="adj3" fmla="val 390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9C949-2165-49E2-AF26-E947015507BA}">
      <dsp:nvSpPr>
        <dsp:cNvPr id="0" name=""/>
        <dsp:cNvSpPr/>
      </dsp:nvSpPr>
      <dsp:spPr>
        <a:xfrm>
          <a:off x="2201525" y="628613"/>
          <a:ext cx="5399957" cy="5399957"/>
        </a:xfrm>
        <a:prstGeom prst="blockArc">
          <a:avLst>
            <a:gd name="adj1" fmla="val 15154384"/>
            <a:gd name="adj2" fmla="val 19134504"/>
            <a:gd name="adj3" fmla="val 390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A9300-3468-4A87-B299-6C59376BCA33}">
      <dsp:nvSpPr>
        <dsp:cNvPr id="0" name=""/>
        <dsp:cNvSpPr/>
      </dsp:nvSpPr>
      <dsp:spPr>
        <a:xfrm>
          <a:off x="3128996" y="2336731"/>
          <a:ext cx="2089561" cy="20895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solidFill>
                <a:schemeClr val="accent1">
                  <a:lumMod val="10000"/>
                </a:schemeClr>
              </a:solidFill>
            </a:rPr>
            <a:t>days of week</a:t>
          </a:r>
          <a:endParaRPr lang="ru-RU" sz="3500" b="1" kern="1200" dirty="0">
            <a:solidFill>
              <a:schemeClr val="accent1">
                <a:lumMod val="10000"/>
              </a:schemeClr>
            </a:solidFill>
          </a:endParaRPr>
        </a:p>
      </dsp:txBody>
      <dsp:txXfrm>
        <a:off x="3435005" y="2642740"/>
        <a:ext cx="1477543" cy="1477543"/>
      </dsp:txXfrm>
    </dsp:sp>
    <dsp:sp modelId="{BE87B6A5-2BFA-46E0-A632-AA4E9EF18E00}">
      <dsp:nvSpPr>
        <dsp:cNvPr id="0" name=""/>
        <dsp:cNvSpPr/>
      </dsp:nvSpPr>
      <dsp:spPr>
        <a:xfrm>
          <a:off x="2962493" y="71437"/>
          <a:ext cx="2292332" cy="14626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1">
                  <a:lumMod val="10000"/>
                </a:schemeClr>
              </a:solidFill>
            </a:rPr>
            <a:t>Sunday</a:t>
          </a:r>
          <a:endParaRPr lang="ru-RU" sz="2400" b="1" kern="1200" dirty="0">
            <a:solidFill>
              <a:schemeClr val="accent1">
                <a:lumMod val="10000"/>
              </a:schemeClr>
            </a:solidFill>
          </a:endParaRPr>
        </a:p>
      </dsp:txBody>
      <dsp:txXfrm>
        <a:off x="3298197" y="285643"/>
        <a:ext cx="1620924" cy="1034281"/>
      </dsp:txXfrm>
    </dsp:sp>
    <dsp:sp modelId="{C3116348-36D0-47FF-BA46-6D2F00BD21FD}">
      <dsp:nvSpPr>
        <dsp:cNvPr id="0" name=""/>
        <dsp:cNvSpPr/>
      </dsp:nvSpPr>
      <dsp:spPr>
        <a:xfrm>
          <a:off x="5820010" y="857255"/>
          <a:ext cx="2153347" cy="14626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accent1">
                  <a:lumMod val="10000"/>
                </a:schemeClr>
              </a:solidFill>
            </a:rPr>
            <a:t>Monday</a:t>
          </a:r>
          <a:endParaRPr lang="ru-RU" sz="3200" b="1" kern="1200" dirty="0">
            <a:solidFill>
              <a:schemeClr val="accent1">
                <a:lumMod val="10000"/>
              </a:schemeClr>
            </a:solidFill>
          </a:endParaRPr>
        </a:p>
      </dsp:txBody>
      <dsp:txXfrm>
        <a:off x="6135360" y="1071461"/>
        <a:ext cx="1522647" cy="1034281"/>
      </dsp:txXfrm>
    </dsp:sp>
    <dsp:sp modelId="{E50E6503-79FE-49E9-B08D-12090DEBCB74}">
      <dsp:nvSpPr>
        <dsp:cNvPr id="0" name=""/>
        <dsp:cNvSpPr/>
      </dsp:nvSpPr>
      <dsp:spPr>
        <a:xfrm>
          <a:off x="5677136" y="3214684"/>
          <a:ext cx="2155175" cy="15118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1">
                  <a:lumMod val="10000"/>
                </a:schemeClr>
              </a:solidFill>
            </a:rPr>
            <a:t>Tuesday</a:t>
          </a:r>
          <a:endParaRPr lang="ru-RU" sz="2400" b="1" kern="1200" dirty="0">
            <a:solidFill>
              <a:schemeClr val="accent1">
                <a:lumMod val="10000"/>
              </a:schemeClr>
            </a:solidFill>
          </a:endParaRPr>
        </a:p>
      </dsp:txBody>
      <dsp:txXfrm>
        <a:off x="5992754" y="3436085"/>
        <a:ext cx="1523939" cy="1069022"/>
      </dsp:txXfrm>
    </dsp:sp>
    <dsp:sp modelId="{B829381E-517A-4E00-B2F0-5124A7C6028A}">
      <dsp:nvSpPr>
        <dsp:cNvPr id="0" name=""/>
        <dsp:cNvSpPr/>
      </dsp:nvSpPr>
      <dsp:spPr>
        <a:xfrm>
          <a:off x="4363747" y="5038163"/>
          <a:ext cx="2922928" cy="14626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1">
                  <a:lumMod val="10000"/>
                </a:schemeClr>
              </a:solidFill>
            </a:rPr>
            <a:t>Wednesday</a:t>
          </a:r>
          <a:endParaRPr lang="ru-RU" sz="2400" b="1" kern="1200" dirty="0">
            <a:solidFill>
              <a:schemeClr val="accent1">
                <a:lumMod val="10000"/>
              </a:schemeClr>
            </a:solidFill>
          </a:endParaRPr>
        </a:p>
      </dsp:txBody>
      <dsp:txXfrm>
        <a:off x="4791800" y="5252369"/>
        <a:ext cx="2066822" cy="1034281"/>
      </dsp:txXfrm>
    </dsp:sp>
    <dsp:sp modelId="{8D195C36-A9CA-47AA-B89C-C12F9B909282}">
      <dsp:nvSpPr>
        <dsp:cNvPr id="0" name=""/>
        <dsp:cNvSpPr/>
      </dsp:nvSpPr>
      <dsp:spPr>
        <a:xfrm>
          <a:off x="819351" y="5000654"/>
          <a:ext cx="2411322" cy="14626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1">
                  <a:lumMod val="10000"/>
                </a:schemeClr>
              </a:solidFill>
            </a:rPr>
            <a:t>Thursday</a:t>
          </a:r>
          <a:endParaRPr lang="ru-RU" sz="2400" b="1" kern="1200" dirty="0">
            <a:solidFill>
              <a:schemeClr val="accent1">
                <a:lumMod val="10000"/>
              </a:schemeClr>
            </a:solidFill>
          </a:endParaRPr>
        </a:p>
      </dsp:txBody>
      <dsp:txXfrm>
        <a:off x="1172481" y="5214860"/>
        <a:ext cx="1705062" cy="1034281"/>
      </dsp:txXfrm>
    </dsp:sp>
    <dsp:sp modelId="{044FFAC6-9D95-4FDD-B961-159558BEC759}">
      <dsp:nvSpPr>
        <dsp:cNvPr id="0" name=""/>
        <dsp:cNvSpPr/>
      </dsp:nvSpPr>
      <dsp:spPr>
        <a:xfrm>
          <a:off x="33541" y="3071835"/>
          <a:ext cx="2133791" cy="14626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1">
                  <a:lumMod val="10000"/>
                </a:schemeClr>
              </a:solidFill>
            </a:rPr>
            <a:t>Friday</a:t>
          </a:r>
          <a:endParaRPr lang="ru-RU" sz="2400" b="1" kern="1200" dirty="0">
            <a:solidFill>
              <a:schemeClr val="accent1">
                <a:lumMod val="10000"/>
              </a:schemeClr>
            </a:solidFill>
          </a:endParaRPr>
        </a:p>
      </dsp:txBody>
      <dsp:txXfrm>
        <a:off x="346027" y="3286041"/>
        <a:ext cx="1508819" cy="1034281"/>
      </dsp:txXfrm>
    </dsp:sp>
    <dsp:sp modelId="{2F74361D-2A84-4366-8FA3-542898F60027}">
      <dsp:nvSpPr>
        <dsp:cNvPr id="0" name=""/>
        <dsp:cNvSpPr/>
      </dsp:nvSpPr>
      <dsp:spPr>
        <a:xfrm>
          <a:off x="214317" y="714374"/>
          <a:ext cx="2440327" cy="13784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1">
                  <a:lumMod val="10000"/>
                </a:schemeClr>
              </a:solidFill>
            </a:rPr>
            <a:t>Saturday</a:t>
          </a:r>
          <a:endParaRPr lang="ru-RU" sz="2400" b="1" kern="1200" dirty="0">
            <a:solidFill>
              <a:schemeClr val="accent1">
                <a:lumMod val="10000"/>
              </a:schemeClr>
            </a:solidFill>
          </a:endParaRPr>
        </a:p>
      </dsp:txBody>
      <dsp:txXfrm>
        <a:off x="571695" y="916238"/>
        <a:ext cx="1725571" cy="974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A269-551A-4FCA-A255-838C4D2B26B2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4089-99D4-44B4-8433-7CD12080F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283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A269-551A-4FCA-A255-838C4D2B26B2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4089-99D4-44B4-8433-7CD12080F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083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A269-551A-4FCA-A255-838C4D2B26B2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4089-99D4-44B4-8433-7CD12080F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504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A269-551A-4FCA-A255-838C4D2B26B2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4089-99D4-44B4-8433-7CD12080FF6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6670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A269-551A-4FCA-A255-838C4D2B26B2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4089-99D4-44B4-8433-7CD12080F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317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A269-551A-4FCA-A255-838C4D2B26B2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4089-99D4-44B4-8433-7CD12080F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551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A269-551A-4FCA-A255-838C4D2B26B2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4089-99D4-44B4-8433-7CD12080F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691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A269-551A-4FCA-A255-838C4D2B26B2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4089-99D4-44B4-8433-7CD12080F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984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A269-551A-4FCA-A255-838C4D2B26B2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4089-99D4-44B4-8433-7CD12080F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0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A269-551A-4FCA-A255-838C4D2B26B2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4089-99D4-44B4-8433-7CD12080F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83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A269-551A-4FCA-A255-838C4D2B26B2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4089-99D4-44B4-8433-7CD12080F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514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A269-551A-4FCA-A255-838C4D2B26B2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4089-99D4-44B4-8433-7CD12080F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191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A269-551A-4FCA-A255-838C4D2B26B2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4089-99D4-44B4-8433-7CD12080F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72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A269-551A-4FCA-A255-838C4D2B26B2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4089-99D4-44B4-8433-7CD12080F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681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A269-551A-4FCA-A255-838C4D2B26B2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4089-99D4-44B4-8433-7CD12080F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780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A269-551A-4FCA-A255-838C4D2B26B2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4089-99D4-44B4-8433-7CD12080F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147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A269-551A-4FCA-A255-838C4D2B26B2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4089-99D4-44B4-8433-7CD12080F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905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F11A269-551A-4FCA-A255-838C4D2B26B2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A674089-99D4-44B4-8433-7CD12080F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2377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gif"/><Relationship Id="rId7" Type="http://schemas.openxmlformats.org/officeDocument/2006/relationships/image" Target="../media/image15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gif"/><Relationship Id="rId10" Type="http://schemas.openxmlformats.org/officeDocument/2006/relationships/image" Target="../media/image18.jpeg"/><Relationship Id="rId4" Type="http://schemas.openxmlformats.org/officeDocument/2006/relationships/image" Target="../media/image12.gif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000376" y="692151"/>
            <a:ext cx="734377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ru-RU" sz="8800" b="1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School</a:t>
            </a:r>
            <a:r>
              <a:rPr lang="en-US" altLang="ru-RU" sz="8000" b="1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Land</a:t>
            </a:r>
            <a:endParaRPr lang="ru-RU" altLang="ru-RU" sz="8000" b="1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12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9" y="2349501"/>
            <a:ext cx="3887787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315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/>
              <a:t>Time to play!</a:t>
            </a:r>
            <a:endParaRPr lang="ru-RU" altLang="ru-RU" dirty="0"/>
          </a:p>
        </p:txBody>
      </p:sp>
      <p:sp>
        <p:nvSpPr>
          <p:cNvPr id="137218" name="Rectangle 2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    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talk loudly</a:t>
            </a:r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learn new words              </a:t>
            </a:r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read comics</a:t>
            </a:r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draw funny pictures      </a:t>
            </a:r>
            <a:r>
              <a:rPr lang="en-US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 the lesson</a:t>
            </a:r>
            <a:r>
              <a:rPr 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ask a lot of questions</a:t>
            </a:r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</a:t>
            </a:r>
            <a:r>
              <a:rPr 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listen to a teacher</a:t>
            </a:r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copy long words</a:t>
            </a:r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discuss different problems</a:t>
            </a:r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play with a phone     </a:t>
            </a:r>
            <a:r>
              <a:rPr lang="en-US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during the break</a:t>
            </a:r>
            <a:r>
              <a:rPr 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learn poems by heart</a:t>
            </a:r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jump between desks</a:t>
            </a:r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get good marks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340" name="Picture 3" descr="Изображение 0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381000"/>
            <a:ext cx="1465263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Изображение 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2743200"/>
            <a:ext cx="18462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5" descr="IMG_02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257800"/>
            <a:ext cx="1752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747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2063750" y="188913"/>
            <a:ext cx="828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EB4E3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EB4E3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EB4E3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EB4E3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EB4E3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EB4E3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EB4E3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EB4E3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EB4E3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b="1" i="1" dirty="0">
                <a:solidFill>
                  <a:srgbClr val="FF0000"/>
                </a:solidFill>
                <a:latin typeface="Arial" panose="020B0604020202020204" pitchFamily="34" charset="0"/>
              </a:rPr>
              <a:t>Look  at the pictures and say:  what they usually do at the time .</a:t>
            </a:r>
            <a:endParaRPr lang="ru-RU" altLang="ru-RU" b="1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5363" name="Picture 7" descr="уро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1125539"/>
            <a:ext cx="8208963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00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ru-RU" dirty="0"/>
              <a:t>ANSWER THE QUESTIONS </a:t>
            </a:r>
            <a:r>
              <a:rPr lang="en-US" altLang="ru-RU" sz="4800" dirty="0"/>
              <a:t>about your classroom</a:t>
            </a:r>
            <a:r>
              <a:rPr lang="en-US" altLang="ru-RU" dirty="0"/>
              <a:t>:</a:t>
            </a:r>
            <a:endParaRPr lang="ru-RU" altLang="ru-RU" dirty="0"/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ru-RU" dirty="0"/>
              <a:t>1.How many chairs are there?</a:t>
            </a:r>
            <a:endParaRPr lang="ru-RU" altLang="ru-RU" dirty="0"/>
          </a:p>
          <a:p>
            <a:pPr eaLnBrk="1" hangingPunct="1"/>
            <a:r>
              <a:rPr lang="en-US" altLang="ru-RU" dirty="0"/>
              <a:t>2.How many desks are there?</a:t>
            </a:r>
            <a:endParaRPr lang="ru-RU" altLang="ru-RU" dirty="0"/>
          </a:p>
          <a:p>
            <a:pPr eaLnBrk="1" hangingPunct="1"/>
            <a:r>
              <a:rPr lang="en-US" altLang="ru-RU" dirty="0"/>
              <a:t>3.Is there a board?</a:t>
            </a:r>
            <a:endParaRPr lang="ru-RU" altLang="ru-RU" dirty="0"/>
          </a:p>
          <a:p>
            <a:pPr eaLnBrk="1" hangingPunct="1"/>
            <a:r>
              <a:rPr lang="en-US" altLang="ru-RU" dirty="0"/>
              <a:t>4.Is there a computer?</a:t>
            </a:r>
            <a:endParaRPr lang="ru-RU" altLang="ru-RU" dirty="0"/>
          </a:p>
          <a:p>
            <a:pPr eaLnBrk="1" hangingPunct="1"/>
            <a:r>
              <a:rPr lang="en-US" altLang="ru-RU" dirty="0"/>
              <a:t>5.Is there any bookcase?</a:t>
            </a:r>
            <a:endParaRPr lang="ru-RU" altLang="ru-RU" dirty="0"/>
          </a:p>
          <a:p>
            <a:pPr eaLnBrk="1" hangingPunct="1"/>
            <a:r>
              <a:rPr lang="en-US" altLang="ru-RU" dirty="0"/>
              <a:t>6.Is there a teacher’s table?</a:t>
            </a:r>
          </a:p>
          <a:p>
            <a:pPr eaLnBrk="1" hangingPunct="1"/>
            <a:r>
              <a:rPr lang="en-US" altLang="ru-RU" dirty="0"/>
              <a:t>7.Are there many windows ?</a:t>
            </a:r>
          </a:p>
          <a:p>
            <a:pPr eaLnBrk="1" hangingPunct="1"/>
            <a:r>
              <a:rPr lang="en-US" altLang="ru-RU" dirty="0"/>
              <a:t>8.Are there any boys and girls?</a:t>
            </a:r>
            <a:endParaRPr lang="ru-RU" altLang="ru-RU" dirty="0"/>
          </a:p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6633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2711451" y="692151"/>
            <a:ext cx="7561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EB4E3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EB4E3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EB4E3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EB4E3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EB4E3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EB4E3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EB4E3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EB4E3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EB4E3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4000" b="1" i="1">
                <a:solidFill>
                  <a:srgbClr val="CC0000"/>
                </a:solidFill>
                <a:latin typeface="Arial" panose="020B0604020202020204" pitchFamily="34" charset="0"/>
              </a:rPr>
              <a:t>Put in:</a:t>
            </a:r>
            <a:r>
              <a:rPr lang="en-US" altLang="ru-RU" sz="4000" b="1" i="1">
                <a:latin typeface="Arial" panose="020B0604020202020204" pitchFamily="34" charset="0"/>
              </a:rPr>
              <a:t> </a:t>
            </a:r>
            <a:r>
              <a:rPr lang="en-US" altLang="ru-RU" sz="4000" b="1" i="1">
                <a:solidFill>
                  <a:srgbClr val="0000CC"/>
                </a:solidFill>
                <a:latin typeface="Arial" panose="020B0604020202020204" pitchFamily="34" charset="0"/>
              </a:rPr>
              <a:t>at, on, in, after, before.</a:t>
            </a:r>
            <a:endParaRPr lang="ru-RU" altLang="ru-RU" sz="4000" b="1" i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2063751" y="2060576"/>
            <a:ext cx="8424863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EB4E3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EB4E3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EB4E3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EB4E3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EB4E3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EB4E3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EB4E3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EB4E3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EB4E3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800" b="1">
                <a:solidFill>
                  <a:srgbClr val="FFFF00"/>
                </a:solidFill>
                <a:latin typeface="Arial" panose="020B0604020202020204" pitchFamily="34" charset="0"/>
              </a:rPr>
              <a:t>1.Pete gets up ….. 7 o’ clock in the morning.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800" b="1">
                <a:solidFill>
                  <a:srgbClr val="FFFF00"/>
                </a:solidFill>
                <a:latin typeface="Arial" panose="020B0604020202020204" pitchFamily="34" charset="0"/>
              </a:rPr>
              <a:t>2. We clean our teeth …..in the morning.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800" b="1">
                <a:solidFill>
                  <a:srgbClr val="FFFF00"/>
                </a:solidFill>
                <a:latin typeface="Arial" panose="020B0604020202020204" pitchFamily="34" charset="0"/>
              </a:rPr>
              <a:t>3.They play football …..classes.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800" b="1">
                <a:solidFill>
                  <a:srgbClr val="FFFF00"/>
                </a:solidFill>
                <a:latin typeface="Arial" panose="020B0604020202020204" pitchFamily="34" charset="0"/>
              </a:rPr>
              <a:t>4. ….. Sunday we shall go to the zoo.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800" b="1">
                <a:solidFill>
                  <a:srgbClr val="FFFF00"/>
                </a:solidFill>
                <a:latin typeface="Arial" panose="020B0604020202020204" pitchFamily="34" charset="0"/>
              </a:rPr>
              <a:t>5. We never drink coffee ….class.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800" b="1">
                <a:solidFill>
                  <a:srgbClr val="FFFF00"/>
                </a:solidFill>
                <a:latin typeface="Arial" panose="020B0604020202020204" pitchFamily="34" charset="0"/>
              </a:rPr>
              <a:t>6. We always meet …….classes in the morning.</a:t>
            </a:r>
            <a:endParaRPr lang="ru-RU" altLang="ru-RU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02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228600"/>
            <a:ext cx="8229600" cy="6172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ru-RU" sz="3800">
                <a:solidFill>
                  <a:srgbClr val="66FFFF"/>
                </a:solidFill>
              </a:rPr>
              <a:t>                       li</a:t>
            </a:r>
            <a:r>
              <a:rPr lang="en-US" altLang="ru-RU" sz="3800">
                <a:solidFill>
                  <a:srgbClr val="66FF33"/>
                </a:solidFill>
              </a:rPr>
              <a:t>eng</a:t>
            </a:r>
            <a:r>
              <a:rPr lang="en-US" altLang="ru-RU" sz="3800">
                <a:solidFill>
                  <a:schemeClr val="accent1"/>
                </a:solidFill>
              </a:rPr>
              <a:t>sh</a:t>
            </a:r>
          </a:p>
          <a:p>
            <a:pPr eaLnBrk="1" hangingPunct="1">
              <a:buFontTx/>
              <a:buNone/>
            </a:pPr>
            <a:r>
              <a:rPr lang="en-US" altLang="ru-RU" sz="3800">
                <a:solidFill>
                  <a:srgbClr val="92D050"/>
                </a:solidFill>
              </a:rPr>
              <a:t>ing</a:t>
            </a:r>
            <a:r>
              <a:rPr lang="en-US" altLang="ru-RU" sz="3800">
                <a:solidFill>
                  <a:srgbClr val="FFCCFF"/>
                </a:solidFill>
              </a:rPr>
              <a:t>d</a:t>
            </a:r>
            <a:r>
              <a:rPr lang="en-US" altLang="ru-RU" sz="3800">
                <a:solidFill>
                  <a:srgbClr val="FF0000"/>
                </a:solidFill>
              </a:rPr>
              <a:t>rea</a:t>
            </a:r>
          </a:p>
          <a:p>
            <a:pPr algn="ctr" eaLnBrk="1" hangingPunct="1">
              <a:buFontTx/>
              <a:buNone/>
            </a:pPr>
            <a:r>
              <a:rPr lang="en-US" altLang="ru-RU" sz="3800"/>
              <a:t>       </a:t>
            </a:r>
            <a:r>
              <a:rPr lang="en-US" altLang="ru-RU" sz="3800">
                <a:solidFill>
                  <a:srgbClr val="FF0000"/>
                </a:solidFill>
              </a:rPr>
              <a:t>ch</a:t>
            </a:r>
            <a:r>
              <a:rPr lang="en-US" altLang="ru-RU" sz="3800"/>
              <a:t>lo</a:t>
            </a:r>
            <a:r>
              <a:rPr lang="en-US" altLang="ru-RU" sz="3800">
                <a:solidFill>
                  <a:srgbClr val="FFFF00"/>
                </a:solidFill>
              </a:rPr>
              <a:t>gy</a:t>
            </a:r>
            <a:r>
              <a:rPr lang="en-US" altLang="ru-RU" sz="3800"/>
              <a:t>te</a:t>
            </a:r>
            <a:r>
              <a:rPr lang="en-US" altLang="ru-RU" sz="3800">
                <a:solidFill>
                  <a:srgbClr val="92D050"/>
                </a:solidFill>
              </a:rPr>
              <a:t>no</a:t>
            </a:r>
            <a:r>
              <a:rPr lang="en-US" altLang="ru-RU" sz="3800"/>
              <a:t>                     </a:t>
            </a:r>
            <a:endParaRPr lang="en-US" altLang="ru-RU" sz="380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ru-RU" sz="3800"/>
              <a:t>        </a:t>
            </a:r>
            <a:r>
              <a:rPr lang="en-US" altLang="ru-RU" sz="3800">
                <a:solidFill>
                  <a:srgbClr val="66FF33"/>
                </a:solidFill>
              </a:rPr>
              <a:t>t</a:t>
            </a:r>
            <a:r>
              <a:rPr lang="en-US" altLang="ru-RU" sz="3800">
                <a:solidFill>
                  <a:schemeClr val="bg1"/>
                </a:solidFill>
              </a:rPr>
              <a:t>ar</a:t>
            </a:r>
          </a:p>
          <a:p>
            <a:pPr algn="ctr" eaLnBrk="1" hangingPunct="1">
              <a:buFontTx/>
              <a:buNone/>
            </a:pPr>
            <a:r>
              <a:rPr lang="en-US" altLang="ru-RU" sz="3800"/>
              <a:t>                         </a:t>
            </a:r>
            <a:r>
              <a:rPr lang="en-US" altLang="ru-RU" sz="3800">
                <a:solidFill>
                  <a:srgbClr val="FF00FF"/>
                </a:solidFill>
              </a:rPr>
              <a:t>    </a:t>
            </a:r>
            <a:r>
              <a:rPr lang="en-US" altLang="ru-RU" sz="3800">
                <a:solidFill>
                  <a:srgbClr val="FF66FF"/>
                </a:solidFill>
              </a:rPr>
              <a:t>rus</a:t>
            </a:r>
            <a:r>
              <a:rPr lang="en-US" altLang="ru-RU" sz="3800">
                <a:solidFill>
                  <a:schemeClr val="accent1"/>
                </a:solidFill>
              </a:rPr>
              <a:t>an</a:t>
            </a:r>
            <a:r>
              <a:rPr lang="en-US" altLang="ru-RU" sz="3800">
                <a:solidFill>
                  <a:srgbClr val="66FFFF"/>
                </a:solidFill>
              </a:rPr>
              <a:t>si</a:t>
            </a:r>
          </a:p>
          <a:p>
            <a:pPr eaLnBrk="1" hangingPunct="1">
              <a:buFontTx/>
              <a:buNone/>
            </a:pPr>
            <a:r>
              <a:rPr lang="en-US" altLang="ru-RU" sz="3800"/>
              <a:t>       </a:t>
            </a:r>
            <a:r>
              <a:rPr lang="en-US" altLang="ru-RU" sz="3800">
                <a:solidFill>
                  <a:srgbClr val="FF0000"/>
                </a:solidFill>
              </a:rPr>
              <a:t>E</a:t>
            </a:r>
            <a:r>
              <a:rPr lang="en-US" altLang="ru-RU" sz="3800">
                <a:solidFill>
                  <a:srgbClr val="CCCCFF"/>
                </a:solidFill>
              </a:rPr>
              <a:t>P   </a:t>
            </a:r>
            <a:r>
              <a:rPr lang="en-US" altLang="ru-RU" sz="3800">
                <a:solidFill>
                  <a:srgbClr val="FF0000"/>
                </a:solidFill>
              </a:rPr>
              <a:t>dy</a:t>
            </a:r>
            <a:r>
              <a:rPr lang="en-US" altLang="ru-RU" sz="3800"/>
              <a:t>na</a:t>
            </a:r>
            <a:r>
              <a:rPr lang="en-US" altLang="ru-RU" sz="3800">
                <a:solidFill>
                  <a:srgbClr val="FFFF00"/>
                </a:solidFill>
              </a:rPr>
              <a:t>stu</a:t>
            </a:r>
            <a:r>
              <a:rPr lang="en-US" altLang="ru-RU" sz="3800">
                <a:solidFill>
                  <a:srgbClr val="92D050"/>
                </a:solidFill>
              </a:rPr>
              <a:t>ture</a:t>
            </a:r>
          </a:p>
          <a:p>
            <a:pPr algn="ctr" eaLnBrk="1" hangingPunct="1">
              <a:buFontTx/>
              <a:buNone/>
            </a:pPr>
            <a:r>
              <a:rPr lang="en-US" altLang="ru-RU" sz="3800"/>
              <a:t>                         </a:t>
            </a:r>
            <a:r>
              <a:rPr lang="en-US" altLang="ru-RU" sz="3800">
                <a:solidFill>
                  <a:srgbClr val="66FF33"/>
                </a:solidFill>
              </a:rPr>
              <a:t>the</a:t>
            </a:r>
            <a:r>
              <a:rPr lang="en-US" altLang="ru-RU" sz="3800">
                <a:solidFill>
                  <a:schemeClr val="bg1"/>
                </a:solidFill>
              </a:rPr>
              <a:t>ma</a:t>
            </a:r>
            <a:r>
              <a:rPr lang="en-US" altLang="ru-RU" sz="3800">
                <a:solidFill>
                  <a:srgbClr val="66FFFF"/>
                </a:solidFill>
              </a:rPr>
              <a:t>ma</a:t>
            </a:r>
            <a:r>
              <a:rPr lang="en-US" altLang="ru-RU" sz="3800">
                <a:solidFill>
                  <a:srgbClr val="FF66FF"/>
                </a:solidFill>
              </a:rPr>
              <a:t>tics</a:t>
            </a:r>
          </a:p>
          <a:p>
            <a:pPr eaLnBrk="1" hangingPunct="1">
              <a:buFontTx/>
              <a:buNone/>
            </a:pPr>
            <a:r>
              <a:rPr lang="en-US" altLang="ru-RU" sz="3800"/>
              <a:t>                       </a:t>
            </a:r>
            <a:r>
              <a:rPr lang="en-US" altLang="ru-RU" sz="3800">
                <a:solidFill>
                  <a:srgbClr val="FF0000"/>
                </a:solidFill>
              </a:rPr>
              <a:t>si</a:t>
            </a:r>
            <a:r>
              <a:rPr lang="en-US" altLang="ru-RU" sz="3800">
                <a:solidFill>
                  <a:srgbClr val="FFFFCC"/>
                </a:solidFill>
              </a:rPr>
              <a:t>mu</a:t>
            </a:r>
            <a:r>
              <a:rPr lang="en-US" altLang="ru-RU" sz="3800">
                <a:solidFill>
                  <a:srgbClr val="66FF33"/>
                </a:solidFill>
              </a:rPr>
              <a:t>c</a:t>
            </a:r>
          </a:p>
          <a:p>
            <a:pPr algn="ctr" eaLnBrk="1" hangingPunct="1">
              <a:buFontTx/>
              <a:buNone/>
            </a:pPr>
            <a:endParaRPr lang="en-US" altLang="ru-RU" sz="3800"/>
          </a:p>
          <a:p>
            <a:pPr eaLnBrk="1" hangingPunct="1">
              <a:buFontTx/>
              <a:buNone/>
            </a:pPr>
            <a:endParaRPr lang="ru-RU" altLang="ru-RU" sz="3800"/>
          </a:p>
        </p:txBody>
      </p:sp>
    </p:spTree>
    <p:extLst>
      <p:ext uri="{BB962C8B-B14F-4D97-AF65-F5344CB8AC3E}">
        <p14:creationId xmlns:p14="http://schemas.microsoft.com/office/powerpoint/2010/main" val="2926887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558926" y="188913"/>
            <a:ext cx="9109075" cy="1008062"/>
          </a:xfrm>
        </p:spPr>
        <p:txBody>
          <a:bodyPr/>
          <a:lstStyle/>
          <a:p>
            <a:pPr eaLnBrk="1" hangingPunct="1"/>
            <a:r>
              <a:rPr lang="en-US" altLang="ru-RU" sz="2800" b="1" dirty="0"/>
              <a:t>Make up your story about school life.</a:t>
            </a:r>
            <a:br>
              <a:rPr lang="ru-RU" altLang="ru-RU" sz="2800" b="1" dirty="0"/>
            </a:br>
            <a:endParaRPr lang="ru-RU" alt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03388" y="908051"/>
            <a:ext cx="6553200" cy="5834063"/>
          </a:xfrm>
        </p:spPr>
        <p:txBody>
          <a:bodyPr rtlCol="0"/>
          <a:lstStyle/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ru-RU" sz="3200" dirty="0"/>
              <a:t>1. </a:t>
            </a:r>
            <a:r>
              <a:rPr lang="en-US" sz="3200" dirty="0"/>
              <a:t>Every day I go to …and have many… .</a:t>
            </a:r>
            <a:endParaRPr lang="ru-RU" sz="3200" dirty="0"/>
          </a:p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ru-RU" sz="3200" dirty="0"/>
              <a:t>2. </a:t>
            </a:r>
            <a:r>
              <a:rPr lang="en-US" sz="3200" dirty="0"/>
              <a:t>My school starts at … .</a:t>
            </a:r>
            <a:endParaRPr lang="ru-RU" sz="3200" dirty="0"/>
          </a:p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ru-RU" sz="3200" dirty="0"/>
              <a:t>3. </a:t>
            </a:r>
            <a:r>
              <a:rPr lang="en-US" sz="3200" dirty="0"/>
              <a:t>During the lessons I …, … and…</a:t>
            </a:r>
          </a:p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sz="3200" dirty="0"/>
              <a:t> 4. My </a:t>
            </a:r>
            <a:r>
              <a:rPr lang="en-US" sz="3200" dirty="0" err="1"/>
              <a:t>favourite</a:t>
            </a:r>
            <a:r>
              <a:rPr lang="en-US" sz="3200" dirty="0"/>
              <a:t> subjects are … .</a:t>
            </a:r>
            <a:endParaRPr lang="ru-RU" sz="3200" dirty="0"/>
          </a:p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ru-RU" sz="3200" dirty="0"/>
              <a:t>5. </a:t>
            </a:r>
            <a:r>
              <a:rPr lang="en-US" sz="3200" dirty="0"/>
              <a:t>Our classroom is… .</a:t>
            </a:r>
          </a:p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sz="3200" dirty="0"/>
              <a:t>6. After classes I like to… .</a:t>
            </a:r>
          </a:p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sz="3200" dirty="0"/>
              <a:t>7.</a:t>
            </a:r>
            <a:endParaRPr lang="ru-RU" sz="3200" dirty="0"/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543925" y="908051"/>
            <a:ext cx="1728788" cy="5834063"/>
          </a:xfrm>
        </p:spPr>
        <p:txBody>
          <a:bodyPr/>
          <a:lstStyle/>
          <a:p>
            <a:pPr marL="0" indent="0">
              <a:buNone/>
            </a:pPr>
            <a:endParaRPr lang="en-US" altLang="ru-RU" sz="2400"/>
          </a:p>
        </p:txBody>
      </p:sp>
      <p:sp>
        <p:nvSpPr>
          <p:cNvPr id="21509" name="WordArt 6"/>
          <p:cNvSpPr>
            <a:spLocks noChangeArrowheads="1" noChangeShapeType="1" noTextEdit="1"/>
          </p:cNvSpPr>
          <p:nvPr/>
        </p:nvSpPr>
        <p:spPr bwMode="auto">
          <a:xfrm>
            <a:off x="2225676" y="5586414"/>
            <a:ext cx="777557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It‘s never late to learn.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990099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611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3600"/>
              <a:t>Home task</a:t>
            </a:r>
            <a:r>
              <a:rPr lang="ru-RU" altLang="ru-RU" sz="3600"/>
              <a:t>:</a:t>
            </a:r>
            <a:r>
              <a:rPr lang="en-US" altLang="ru-RU" sz="3600"/>
              <a:t> SB revise the vocabulary on the topic.</a:t>
            </a:r>
            <a:r>
              <a:rPr lang="ru-RU" altLang="ru-RU" sz="3600"/>
              <a:t> </a:t>
            </a:r>
            <a:endParaRPr lang="ru-RU" altLang="ru-RU" sz="3600" b="1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ru-RU">
                <a:solidFill>
                  <a:srgbClr val="FF0000"/>
                </a:solidFill>
              </a:rPr>
              <a:t>Our lesson is over! </a:t>
            </a:r>
          </a:p>
          <a:p>
            <a:pPr eaLnBrk="1" hangingPunct="1">
              <a:buFontTx/>
              <a:buNone/>
            </a:pPr>
            <a:r>
              <a:rPr lang="en-US" altLang="ru-RU">
                <a:solidFill>
                  <a:srgbClr val="FF0000"/>
                </a:solidFill>
              </a:rPr>
              <a:t>You worked very well today. </a:t>
            </a:r>
          </a:p>
          <a:p>
            <a:pPr eaLnBrk="1" hangingPunct="1">
              <a:buFontTx/>
              <a:buNone/>
            </a:pPr>
            <a:r>
              <a:rPr lang="en-US" altLang="ru-RU">
                <a:solidFill>
                  <a:srgbClr val="FF0000"/>
                </a:solidFill>
              </a:rPr>
              <a:t>Well done!</a:t>
            </a:r>
          </a:p>
          <a:p>
            <a:pPr eaLnBrk="1" hangingPunct="1">
              <a:buFontTx/>
              <a:buNone/>
            </a:pPr>
            <a:r>
              <a:rPr lang="en-US" altLang="ru-RU">
                <a:solidFill>
                  <a:srgbClr val="FF0000"/>
                </a:solidFill>
              </a:rPr>
              <a:t>Good-bye children!</a:t>
            </a:r>
            <a:r>
              <a:rPr lang="ru-RU" altLang="ru-RU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6729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2057401" y="333375"/>
            <a:ext cx="47529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ru-RU" sz="4400" b="1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What’s the time?</a:t>
            </a:r>
            <a:endParaRPr lang="ru-RU" altLang="ru-RU" sz="4400" b="1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2060575" y="1341438"/>
            <a:ext cx="6756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ru-RU" sz="4400" b="1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What date is it today?</a:t>
            </a:r>
            <a:endParaRPr lang="ru-RU" altLang="ru-RU" sz="4400" b="1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057401" y="3543300"/>
            <a:ext cx="8461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ru-RU" sz="4400" b="1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What’s the weather like today?</a:t>
            </a:r>
            <a:endParaRPr lang="ru-RU" altLang="ru-RU" sz="4400" b="1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2057401" y="2355850"/>
            <a:ext cx="79994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ru-RU" sz="4400" b="1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What day of the week is it?</a:t>
            </a:r>
            <a:endParaRPr lang="ru-RU" altLang="ru-RU" sz="4400" b="1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114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2566989" y="692150"/>
            <a:ext cx="748982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ru-RU" sz="3600" b="1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Read the Proverb and Give Russian Equivalent. Then Learn the Proverb.</a:t>
            </a:r>
            <a:endParaRPr lang="ru-RU" altLang="ru-RU" sz="3600" b="1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171" name="WordArt 6"/>
          <p:cNvSpPr>
            <a:spLocks noChangeArrowheads="1" noChangeShapeType="1" noTextEdit="1"/>
          </p:cNvSpPr>
          <p:nvPr/>
        </p:nvSpPr>
        <p:spPr bwMode="auto">
          <a:xfrm>
            <a:off x="1992314" y="3573463"/>
            <a:ext cx="7775575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It‘s never late to learn.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990099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44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/>
              <a:t>READ THE POEM</a:t>
            </a:r>
            <a:endParaRPr lang="ru-RU" alt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4400" b="1" i="1" dirty="0"/>
              <a:t>School is something,</a:t>
            </a:r>
            <a:endParaRPr lang="ru-RU" sz="4400" b="1" i="1" dirty="0"/>
          </a:p>
          <a:p>
            <a:pPr marL="0" indent="0">
              <a:buNone/>
              <a:defRPr/>
            </a:pPr>
            <a:r>
              <a:rPr lang="en-US" sz="4400" b="1" i="1" dirty="0"/>
              <a:t>We must all embrace.</a:t>
            </a:r>
            <a:endParaRPr lang="ru-RU" sz="4400" b="1" i="1" dirty="0"/>
          </a:p>
          <a:p>
            <a:pPr marL="0" indent="0">
              <a:buNone/>
              <a:defRPr/>
            </a:pPr>
            <a:r>
              <a:rPr lang="en-US" sz="4400" b="1" i="1" dirty="0"/>
              <a:t>Knowledge we need, </a:t>
            </a:r>
            <a:endParaRPr lang="ru-RU" sz="4400" b="1" i="1" dirty="0"/>
          </a:p>
          <a:p>
            <a:pPr marL="0" indent="0">
              <a:buNone/>
              <a:defRPr/>
            </a:pPr>
            <a:r>
              <a:rPr lang="en-US" sz="4400" b="1" i="1" dirty="0"/>
              <a:t>To seek out and chase.</a:t>
            </a:r>
            <a:endParaRPr lang="ru-RU" sz="4400" b="1" i="1" dirty="0"/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895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881563" y="2928939"/>
            <a:ext cx="2857500" cy="161448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342906" indent="-342906" algn="ctr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sz="4000" b="1" dirty="0">
                <a:solidFill>
                  <a:schemeClr val="accent1">
                    <a:lumMod val="10000"/>
                  </a:schemeClr>
                </a:solidFill>
              </a:rPr>
              <a:t>school </a:t>
            </a:r>
            <a:endParaRPr lang="ru-RU" sz="4000" b="1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7810500" y="3500439"/>
            <a:ext cx="200025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a headmaster</a:t>
            </a:r>
            <a:endParaRPr lang="ru-RU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18856877">
            <a:off x="7246145" y="2347120"/>
            <a:ext cx="1571625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teachers</a:t>
            </a:r>
            <a:endParaRPr lang="ru-RU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16200000">
            <a:off x="5552282" y="1901032"/>
            <a:ext cx="1571625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subjects</a:t>
            </a:r>
            <a:endParaRPr lang="ru-RU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8063631">
            <a:off x="3642519" y="4599781"/>
            <a:ext cx="17145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classrooms</a:t>
            </a:r>
            <a:endParaRPr lang="ru-RU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3485894">
            <a:off x="3719514" y="2508250"/>
            <a:ext cx="1571625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objects</a:t>
            </a:r>
            <a:endParaRPr lang="ru-RU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5552282" y="5115719"/>
            <a:ext cx="1571625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pupils</a:t>
            </a:r>
            <a:endParaRPr lang="ru-RU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9225" name="Picture 16" descr="http://www.openclass.ru/sites/default/files/comments/12504/school10-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1" y="0"/>
            <a:ext cx="2244725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8" descr="http://www.openclass.ru/sites/default/files/comments/12504/school02-0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6" y="5143500"/>
            <a:ext cx="157162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20" descr="http://www.openclass.ru/sites/default/files/comments/12504/school11-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3003550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22" descr="http://www.openclass.ru/sites/default/files/comments/105241/17(12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00501"/>
            <a:ext cx="22987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24" descr="http://www.openclass.ru/sites/default/files/comments/20422/21795%5b1%5d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142876"/>
            <a:ext cx="1500188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26" descr="http://funforkids.ru/pictures/school20/school200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64" y="4214813"/>
            <a:ext cx="21431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01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881439" y="1643063"/>
            <a:ext cx="4357687" cy="22860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accent1">
                    <a:lumMod val="10000"/>
                  </a:schemeClr>
                </a:solidFill>
              </a:rPr>
              <a:t>school subjects</a:t>
            </a:r>
            <a:endParaRPr lang="ru-RU" sz="4000" b="1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8250992">
            <a:off x="7262020" y="1032670"/>
            <a:ext cx="1857375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History</a:t>
            </a:r>
            <a:endParaRPr lang="ru-RU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17646792">
            <a:off x="6287294" y="661194"/>
            <a:ext cx="178435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Mathematics</a:t>
            </a:r>
            <a:endParaRPr lang="ru-RU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14296403">
            <a:off x="3783013" y="701676"/>
            <a:ext cx="173355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Russian</a:t>
            </a:r>
            <a:endParaRPr lang="ru-RU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2875971">
            <a:off x="7486651" y="3967164"/>
            <a:ext cx="1928813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Reading</a:t>
            </a:r>
            <a:endParaRPr lang="ru-RU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4816580">
            <a:off x="6319045" y="4534695"/>
            <a:ext cx="1928813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Art</a:t>
            </a:r>
            <a:endParaRPr lang="ru-RU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8239126" y="2428875"/>
            <a:ext cx="1928813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English</a:t>
            </a:r>
            <a:endParaRPr lang="ru-RU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5373688" y="4651375"/>
            <a:ext cx="1928812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PE</a:t>
            </a:r>
            <a:endParaRPr lang="ru-RU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5842837">
            <a:off x="4495801" y="4603751"/>
            <a:ext cx="1928812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Music</a:t>
            </a:r>
            <a:endParaRPr lang="ru-RU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6267996">
            <a:off x="3392488" y="4395788"/>
            <a:ext cx="1928813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IT</a:t>
            </a:r>
            <a:endParaRPr lang="ru-RU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10252" name="Picture 18" descr="http://www.openclass.ru/sites/default/files/comments/12504/school02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71750"/>
            <a:ext cx="22860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Стрелка вправо 15"/>
          <p:cNvSpPr/>
          <p:nvPr/>
        </p:nvSpPr>
        <p:spPr>
          <a:xfrm rot="13012822">
            <a:off x="2470151" y="1317625"/>
            <a:ext cx="1928813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Nature study</a:t>
            </a:r>
            <a:endParaRPr lang="ru-RU" dirty="0">
              <a:solidFill>
                <a:schemeClr val="accent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323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8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881439" y="1643063"/>
            <a:ext cx="4357687" cy="22860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accent1">
                    <a:lumMod val="10000"/>
                  </a:schemeClr>
                </a:solidFill>
              </a:rPr>
              <a:t>school objects</a:t>
            </a:r>
            <a:endParaRPr lang="ru-RU" sz="4000" b="1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8195" name="Picture 15" descr="http://www.openclass.ru/sites/default/files/comments/20422/Briefcase_talks.gif"/>
          <p:cNvPicPr>
            <a:picLocks noGrp="1" noChangeAspect="1" noChangeArrowheads="1" noCro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3" b="14323"/>
          <a:stretch>
            <a:fillRect/>
          </a:stretch>
        </p:blipFill>
        <p:spPr>
          <a:xfrm>
            <a:off x="7667625" y="142876"/>
            <a:ext cx="2571750" cy="1928813"/>
          </a:xfrm>
        </p:spPr>
      </p:pic>
      <p:pic>
        <p:nvPicPr>
          <p:cNvPr id="11268" name="Picture 17" descr="http://klub-drug.ru/wp-content/uploads/2011/04/6520036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9" descr="http://klub-drug.ru/wp-content/uploads/2011/04/9641976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6" y="-242888"/>
            <a:ext cx="1571625" cy="157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1" descr="http://klub-drug.ru/wp-content/uploads/2011/04/41.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4156076"/>
            <a:ext cx="2043112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23" descr="http://skrepka.vn.ua/upload_images/1238155003_200z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"/>
            <a:ext cx="207168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25" descr="http://dom-podarka.ru/img/products/053-80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1658939"/>
            <a:ext cx="200025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27" descr="http://baltic-stm.ru/images/425101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6" y="3179763"/>
            <a:ext cx="2449513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29" descr="http://domopta.ru/images/cms/data/c0097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5" y="2408239"/>
            <a:ext cx="207168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4" descr="Изображение 0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9" y="4818063"/>
            <a:ext cx="2587625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4" descr="Изображение 03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9" y="5095875"/>
            <a:ext cx="2295525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66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Рисунок 8"/>
          <p:cNvGraphicFramePr>
            <a:graphicFrameLocks noGrp="1"/>
          </p:cNvGraphicFramePr>
          <p:nvPr>
            <p:ph type="pic" idx="1"/>
          </p:nvPr>
        </p:nvGraphicFramePr>
        <p:xfrm>
          <a:off x="2524100" y="1"/>
          <a:ext cx="8358246" cy="6500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18" name="Текст 3"/>
          <p:cNvSpPr>
            <a:spLocks noGrp="1"/>
          </p:cNvSpPr>
          <p:nvPr>
            <p:ph type="body" sz="half" idx="2"/>
          </p:nvPr>
        </p:nvSpPr>
        <p:spPr>
          <a:xfrm>
            <a:off x="3316289" y="6126164"/>
            <a:ext cx="1779587" cy="46037"/>
          </a:xfrm>
        </p:spPr>
        <p:txBody>
          <a:bodyPr rtlCol="0">
            <a:normAutofit fontScale="25000" lnSpcReduction="20000"/>
          </a:bodyPr>
          <a:lstStyle/>
          <a:p>
            <a:pPr defTabSz="457207">
              <a:buClr>
                <a:schemeClr val="bg2">
                  <a:lumMod val="40000"/>
                  <a:lumOff val="60000"/>
                </a:schemeClr>
              </a:buCl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630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08188" y="452439"/>
            <a:ext cx="7040562" cy="922337"/>
          </a:xfrm>
        </p:spPr>
        <p:txBody>
          <a:bodyPr/>
          <a:lstStyle/>
          <a:p>
            <a:pPr eaLnBrk="1" hangingPunct="1"/>
            <a:r>
              <a:rPr lang="en-US" altLang="ru-RU" sz="2800" b="1"/>
              <a:t>You are pupils. You go to school. What do you do at school every day?</a:t>
            </a:r>
            <a:endParaRPr lang="ru-RU" altLang="ru-RU" sz="2800" b="1"/>
          </a:p>
        </p:txBody>
      </p:sp>
      <p:pic>
        <p:nvPicPr>
          <p:cNvPr id="13315" name="Picture 4" descr="5JCAM2BXXNCADEB04VCAPULJBJCA52BADMCAQ8B671CAQZFTWTCA6YBJJVCAB4S87JCA3C7VK0CA10UK0ZCA8CC17PCA7H7VU8CAYUPY3FCAX1HSBJCA39HSFNCAIMXFMSCAIHAA2TCAXCHHR5CAU831L3CAH1WHTX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600200"/>
            <a:ext cx="2514600" cy="1885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5" descr="GRCAJMKMJYCAI7AKONCAPIFDURCA5R4FS5CAY79498CADBEBIACA8EBXZSCAIG1RS2CAAY6X66CAI431A2CATLWEGMCACR04GLCA2WRDIGCA5O6EO6CADF9ALVCAIXWCK7CAZX8BZJCAQQE0W0CA8JP0SJCAAXKT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95600"/>
            <a:ext cx="14430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M5CASCOOWRCA407VQ7CARGNDGFCALIVDD7CAURFIHXCA64ZPX4CAA3HN0VCAZ42O7SCAAVAKBPCAKQ3UJDCAS4EMGBCAXC47UPCATTSGRTCAMI23XHCAM48S7NCA1CBEJCCA6DNLDHCALHN0H9CA6OJ2LWCA4PYZQ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8" y="4470400"/>
            <a:ext cx="138906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Прямоугольник 1"/>
          <p:cNvSpPr>
            <a:spLocks noChangeArrowheads="1"/>
          </p:cNvSpPr>
          <p:nvPr/>
        </p:nvSpPr>
        <p:spPr bwMode="auto">
          <a:xfrm>
            <a:off x="9309100" y="157163"/>
            <a:ext cx="1277938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EB4E3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EB4E3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EB4E3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EB4E3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EB4E3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EB4E3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EB4E3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EB4E3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EB4E3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>
                <a:solidFill>
                  <a:srgbClr val="000000"/>
                </a:solidFill>
                <a:latin typeface="Calibri" panose="020F0502020204030204" pitchFamily="34" charset="0"/>
              </a:rPr>
              <a:t>dance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>
                <a:solidFill>
                  <a:srgbClr val="000000"/>
                </a:solidFill>
                <a:latin typeface="Calibri" panose="020F0502020204030204" pitchFamily="34" charset="0"/>
              </a:rPr>
              <a:t>draw 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>
                <a:solidFill>
                  <a:srgbClr val="000000"/>
                </a:solidFill>
                <a:latin typeface="Calibri" panose="020F0502020204030204" pitchFamily="34" charset="0"/>
              </a:rPr>
              <a:t>read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>
                <a:solidFill>
                  <a:srgbClr val="000000"/>
                </a:solidFill>
                <a:latin typeface="Calibri" panose="020F0502020204030204" pitchFamily="34" charset="0"/>
              </a:rPr>
              <a:t>count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>
                <a:solidFill>
                  <a:srgbClr val="000000"/>
                </a:solidFill>
                <a:latin typeface="Calibri" panose="020F0502020204030204" pitchFamily="34" charset="0"/>
              </a:rPr>
              <a:t>write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>
                <a:solidFill>
                  <a:srgbClr val="000000"/>
                </a:solidFill>
                <a:latin typeface="Calibri" panose="020F0502020204030204" pitchFamily="34" charset="0"/>
              </a:rPr>
              <a:t>listen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>
                <a:solidFill>
                  <a:srgbClr val="000000"/>
                </a:solidFill>
                <a:latin typeface="Calibri" panose="020F0502020204030204" pitchFamily="34" charset="0"/>
              </a:rPr>
              <a:t>jump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>
                <a:solidFill>
                  <a:srgbClr val="000000"/>
                </a:solidFill>
                <a:latin typeface="Calibri" panose="020F0502020204030204" pitchFamily="34" charset="0"/>
              </a:rPr>
              <a:t>speak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>
                <a:solidFill>
                  <a:srgbClr val="000000"/>
                </a:solidFill>
                <a:latin typeface="Calibri" panose="020F0502020204030204" pitchFamily="34" charset="0"/>
              </a:rPr>
              <a:t>sing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>
                <a:solidFill>
                  <a:srgbClr val="000000"/>
                </a:solidFill>
                <a:latin typeface="Calibri" panose="020F0502020204030204" pitchFamily="34" charset="0"/>
              </a:rPr>
              <a:t>learn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>
                <a:solidFill>
                  <a:srgbClr val="000000"/>
                </a:solidFill>
                <a:latin typeface="Calibri" panose="020F0502020204030204" pitchFamily="34" charset="0"/>
              </a:rPr>
              <a:t>run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>
                <a:solidFill>
                  <a:srgbClr val="000000"/>
                </a:solidFill>
                <a:latin typeface="Calibri" panose="020F0502020204030204" pitchFamily="34" charset="0"/>
              </a:rPr>
              <a:t>sit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>
                <a:solidFill>
                  <a:srgbClr val="000000"/>
                </a:solidFill>
                <a:latin typeface="Calibri" panose="020F0502020204030204" pitchFamily="34" charset="0"/>
              </a:rPr>
              <a:t>stand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>
                <a:solidFill>
                  <a:srgbClr val="000000"/>
                </a:solidFill>
                <a:latin typeface="Calibri" panose="020F0502020204030204" pitchFamily="34" charset="0"/>
              </a:rPr>
              <a:t>ask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>
                <a:solidFill>
                  <a:srgbClr val="000000"/>
                </a:solidFill>
                <a:latin typeface="Calibri" panose="020F0502020204030204" pitchFamily="34" charset="0"/>
              </a:rPr>
              <a:t>answer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>
                <a:solidFill>
                  <a:srgbClr val="000000"/>
                </a:solidFill>
                <a:latin typeface="Calibri" panose="020F0502020204030204" pitchFamily="34" charset="0"/>
              </a:rPr>
              <a:t>translate</a:t>
            </a:r>
          </a:p>
        </p:txBody>
      </p:sp>
      <p:pic>
        <p:nvPicPr>
          <p:cNvPr id="13319" name="Picture 6" descr="PTCAIQMIEFCA55QZA5CATP9EG1CAPLVOZ1CARRXLF4CA2VPXFZCA5UCXJQCA1UEW2RCAT09ZRWCA4NT79LCAXJDLPCCA19TN9YCAE6FGQ7CA6EM30ICAFBKW84CA7265YCCA75QKNRCATYGYYPCAIWNXD0CADX39P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25" y="1374776"/>
            <a:ext cx="19050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5" descr="QCCACQ0MTOCAS301XPCABBVXRACA7HXH1RCASJO6G5CAIC95AICA1HFN1UCAQV3KJ6CAEQ55YWCAIADDILCAJS5IV2CASMOVXXCA9AHJMZCAU7Z2AOCAPCCRY6CA94Y2KICABDKE9XCALRI3S8CAQZWM22CAYIU94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14800"/>
            <a:ext cx="14176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0" descr="https://encrypted-tbn1.gstatic.com/images?q=tbn:ANd9GcQijh5NWldulac-5hj7neodht8JH_BQiIKy5BukFFCbozIacUe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1" y="2074864"/>
            <a:ext cx="22764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2" descr="http://medkarta.com/pic/md/2009160614414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4" y="5153026"/>
            <a:ext cx="1901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4249738"/>
            <a:ext cx="2185988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211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356</TotalTime>
  <Words>463</Words>
  <Application>Microsoft Office PowerPoint</Application>
  <PresentationFormat>Широкоэкранный</PresentationFormat>
  <Paragraphs>108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Impact</vt:lpstr>
      <vt:lpstr>Wingdings 3</vt:lpstr>
      <vt:lpstr>Глубина</vt:lpstr>
      <vt:lpstr>Презентация PowerPoint</vt:lpstr>
      <vt:lpstr>Презентация PowerPoint</vt:lpstr>
      <vt:lpstr>Презентация PowerPoint</vt:lpstr>
      <vt:lpstr>READ THE POEM</vt:lpstr>
      <vt:lpstr>Презентация PowerPoint</vt:lpstr>
      <vt:lpstr>Презентация PowerPoint</vt:lpstr>
      <vt:lpstr>Презентация PowerPoint</vt:lpstr>
      <vt:lpstr>Презентация PowerPoint</vt:lpstr>
      <vt:lpstr>You are pupils. You go to school. What do you do at school every day?</vt:lpstr>
      <vt:lpstr>Time to play!</vt:lpstr>
      <vt:lpstr>Презентация PowerPoint</vt:lpstr>
      <vt:lpstr>ANSWER THE QUESTIONS about your classroom:</vt:lpstr>
      <vt:lpstr>Презентация PowerPoint</vt:lpstr>
      <vt:lpstr>Презентация PowerPoint</vt:lpstr>
      <vt:lpstr>Make up your story about school life. </vt:lpstr>
      <vt:lpstr>Home task: SB revise the vocabulary on the topic.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Зенкина Ксения</dc:creator>
  <cp:lastModifiedBy>kstar1805@yandex.ru</cp:lastModifiedBy>
  <cp:revision>117</cp:revision>
  <dcterms:created xsi:type="dcterms:W3CDTF">2016-05-18T15:03:53Z</dcterms:created>
  <dcterms:modified xsi:type="dcterms:W3CDTF">2017-01-25T19:14:07Z</dcterms:modified>
</cp:coreProperties>
</file>