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 класс «Цветочная композиция».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Еремина И.С. учитель технологии МКОУ КСШ №1, город Каргат Новосибирской области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18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721523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19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500990" cy="62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19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80010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239.jpg"/>
          <p:cNvPicPr>
            <a:picLocks noGrp="1"/>
          </p:cNvPicPr>
          <p:nvPr>
            <p:ph idx="1"/>
          </p:nvPr>
        </p:nvPicPr>
        <p:blipFill>
          <a:blip r:embed="rId2" cstate="print"/>
          <a:srcRect l="11680" t="13388" r="4642" b="47400"/>
          <a:stretch>
            <a:fillRect/>
          </a:stretch>
        </p:blipFill>
        <p:spPr bwMode="auto">
          <a:xfrm>
            <a:off x="857224" y="1500174"/>
            <a:ext cx="76438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223.jpg"/>
          <p:cNvPicPr>
            <a:picLocks noGrp="1"/>
          </p:cNvPicPr>
          <p:nvPr>
            <p:ph idx="1"/>
          </p:nvPr>
        </p:nvPicPr>
        <p:blipFill>
          <a:blip r:embed="rId2" cstate="print"/>
          <a:srcRect l="14444" r="3333" b="34744"/>
          <a:stretch>
            <a:fillRect/>
          </a:stretch>
        </p:blipFill>
        <p:spPr bwMode="auto">
          <a:xfrm>
            <a:off x="2071670" y="500042"/>
            <a:ext cx="47149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2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707236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2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692948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2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28"/>
            <a:ext cx="607223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Изображение 0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85791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Изображение 0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6929485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2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7000923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2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542928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2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66"/>
            <a:ext cx="6143668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16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7000924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16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1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16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07249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17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79296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17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9296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ра\фото\Изображение\IMG_01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614366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Мастер класс «Цветочная композиция». Еремина И.С. учитель технологии МКОУ КСШ №1, город Каргат Новосибирской области.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«Цветочная композиция». Еремина И.С. учитель технологии МКОУ КСШ №1, город Каргат Новосибирской области. </dc:title>
  <dc:creator>Учитель</dc:creator>
  <cp:lastModifiedBy>Учитель</cp:lastModifiedBy>
  <cp:revision>9</cp:revision>
  <dcterms:created xsi:type="dcterms:W3CDTF">2017-01-28T11:16:48Z</dcterms:created>
  <dcterms:modified xsi:type="dcterms:W3CDTF">2017-01-28T11:26:56Z</dcterms:modified>
</cp:coreProperties>
</file>