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59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0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6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5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6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6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0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1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1EBF-3274-4582-BDAF-780858C041F7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1E6A-098C-4808-A13E-86B80F5D0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9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729" y="647383"/>
            <a:ext cx="108040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Паспорт </a:t>
            </a:r>
            <a:r>
              <a:rPr lang="ru-RU" sz="2400" b="1" dirty="0">
                <a:solidFill>
                  <a:srgbClr val="002060"/>
                </a:solidFill>
              </a:rPr>
              <a:t>проекта.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b="1" dirty="0" smtClean="0"/>
              <a:t>                                                </a:t>
            </a:r>
            <a:r>
              <a:rPr lang="ru-RU" b="1" dirty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«Лекарственные растения посёлка Советский».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Цель </a:t>
            </a:r>
            <a:r>
              <a:rPr lang="ru-RU" b="1" dirty="0">
                <a:solidFill>
                  <a:srgbClr val="002060"/>
                </a:solidFill>
              </a:rPr>
              <a:t>проекта: </a:t>
            </a:r>
            <a:r>
              <a:rPr lang="ru-RU" dirty="0">
                <a:solidFill>
                  <a:srgbClr val="002060"/>
                </a:solidFill>
              </a:rPr>
              <a:t>используя энциклопедические сборники по лекарственным растениям, научно-популярную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литературу </a:t>
            </a:r>
            <a:r>
              <a:rPr lang="ru-RU" dirty="0" smtClean="0">
                <a:solidFill>
                  <a:srgbClr val="002060"/>
                </a:solidFill>
              </a:rPr>
              <a:t>, гербарный материал и </a:t>
            </a:r>
            <a:r>
              <a:rPr lang="ru-RU" dirty="0">
                <a:solidFill>
                  <a:srgbClr val="002060"/>
                </a:solidFill>
              </a:rPr>
              <a:t>др. источники, собрать </a:t>
            </a:r>
            <a:r>
              <a:rPr lang="ru-RU" dirty="0" smtClean="0">
                <a:solidFill>
                  <a:srgbClr val="002060"/>
                </a:solidFill>
              </a:rPr>
              <a:t>информацию </a:t>
            </a:r>
            <a:r>
              <a:rPr lang="ru-RU" dirty="0">
                <a:solidFill>
                  <a:srgbClr val="002060"/>
                </a:solidFill>
              </a:rPr>
              <a:t>о лекарственных растениях: время сбора, </a:t>
            </a:r>
            <a:r>
              <a:rPr lang="ru-RU" dirty="0" smtClean="0">
                <a:solidFill>
                  <a:srgbClr val="002060"/>
                </a:solidFill>
              </a:rPr>
              <a:t>правила </a:t>
            </a:r>
            <a:r>
              <a:rPr lang="ru-RU" dirty="0">
                <a:solidFill>
                  <a:srgbClr val="002060"/>
                </a:solidFill>
              </a:rPr>
              <a:t>хранения</a:t>
            </a:r>
            <a:r>
              <a:rPr lang="ru-RU" dirty="0" smtClean="0">
                <a:solidFill>
                  <a:srgbClr val="002060"/>
                </a:solidFill>
              </a:rPr>
              <a:t>, лекарственные свойства и </a:t>
            </a:r>
            <a:r>
              <a:rPr lang="ru-RU" dirty="0">
                <a:solidFill>
                  <a:srgbClr val="002060"/>
                </a:solidFill>
              </a:rPr>
              <a:t>применение.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Задачи проекта: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Расширить возможности применения внутри предметных связей;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Повышения мотивации и эффективности учебной деятельности в основной школе, включение </a:t>
            </a:r>
            <a:r>
              <a:rPr lang="ru-RU" dirty="0" smtClean="0">
                <a:solidFill>
                  <a:srgbClr val="002060"/>
                </a:solidFill>
              </a:rPr>
              <a:t>учащихся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учебно-исследовательскую и проектную деятельность;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Приобщиться к самостоятельной исследовательской деятельности, совершенствуя умения поиска, отбора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анализа информации, расширять кругозор</a:t>
            </a:r>
            <a:r>
              <a:rPr lang="ru-RU" i="1" dirty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Развить творческие способности;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Углубить знания о растениях.</a:t>
            </a:r>
          </a:p>
          <a:p>
            <a:r>
              <a:rPr lang="ru-RU" b="1" dirty="0">
                <a:solidFill>
                  <a:srgbClr val="002060"/>
                </a:solidFill>
              </a:rPr>
              <a:t>Руководитель и консультанты проекта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учитель биологии и химии Байдакова Людмила Георгиевна МБОУ «Светская ООШ».</a:t>
            </a:r>
          </a:p>
          <a:p>
            <a:r>
              <a:rPr lang="ru-RU" b="1" dirty="0">
                <a:solidFill>
                  <a:srgbClr val="002060"/>
                </a:solidFill>
              </a:rPr>
              <a:t>Возраст участников проекта: </a:t>
            </a:r>
            <a:r>
              <a:rPr lang="ru-RU" dirty="0">
                <a:solidFill>
                  <a:srgbClr val="002060"/>
                </a:solidFill>
              </a:rPr>
              <a:t>10 лет</a:t>
            </a:r>
          </a:p>
          <a:p>
            <a:r>
              <a:rPr lang="ru-RU" b="1" dirty="0">
                <a:solidFill>
                  <a:srgbClr val="002060"/>
                </a:solidFill>
              </a:rPr>
              <a:t>Состав проектной </a:t>
            </a:r>
            <a:r>
              <a:rPr lang="ru-RU" b="1" dirty="0" smtClean="0">
                <a:solidFill>
                  <a:srgbClr val="002060"/>
                </a:solidFill>
              </a:rPr>
              <a:t>группы:  </a:t>
            </a:r>
            <a:r>
              <a:rPr lang="ru-RU" dirty="0" smtClean="0">
                <a:solidFill>
                  <a:srgbClr val="002060"/>
                </a:solidFill>
              </a:rPr>
              <a:t>Полуэктова </a:t>
            </a:r>
            <a:r>
              <a:rPr lang="ru-RU" dirty="0">
                <a:solidFill>
                  <a:srgbClr val="002060"/>
                </a:solidFill>
              </a:rPr>
              <a:t>Евгения, </a:t>
            </a:r>
            <a:r>
              <a:rPr lang="ru-RU" dirty="0" err="1">
                <a:solidFill>
                  <a:srgbClr val="002060"/>
                </a:solidFill>
              </a:rPr>
              <a:t>Трубанова</a:t>
            </a:r>
            <a:r>
              <a:rPr lang="ru-RU" dirty="0">
                <a:solidFill>
                  <a:srgbClr val="002060"/>
                </a:solidFill>
              </a:rPr>
              <a:t> Юлия, Фёдорова Арина,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  Кузнецова </a:t>
            </a:r>
            <a:r>
              <a:rPr lang="ru-RU" dirty="0">
                <a:solidFill>
                  <a:srgbClr val="002060"/>
                </a:solidFill>
              </a:rPr>
              <a:t>Елизавета, Зайцева Полина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1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775256"/>
            <a:ext cx="977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Этапы </a:t>
            </a:r>
            <a:r>
              <a:rPr lang="ru-RU" sz="2400" b="1" dirty="0">
                <a:solidFill>
                  <a:srgbClr val="002060"/>
                </a:solidFill>
              </a:rPr>
              <a:t>работы над проектом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Этап 1. </a:t>
            </a:r>
            <a:r>
              <a:rPr lang="ru-RU" b="1" dirty="0" smtClean="0">
                <a:solidFill>
                  <a:srgbClr val="002060"/>
                </a:solidFill>
              </a:rPr>
              <a:t>Подготовительный. </a:t>
            </a:r>
            <a:r>
              <a:rPr lang="ru-RU" dirty="0" smtClean="0">
                <a:solidFill>
                  <a:srgbClr val="002060"/>
                </a:solidFill>
              </a:rPr>
              <a:t>Выбор </a:t>
            </a:r>
            <a:r>
              <a:rPr lang="ru-RU" dirty="0">
                <a:solidFill>
                  <a:srgbClr val="002060"/>
                </a:solidFill>
              </a:rPr>
              <a:t>темы для </a:t>
            </a:r>
            <a:r>
              <a:rPr lang="ru-RU" dirty="0" smtClean="0">
                <a:solidFill>
                  <a:srgbClr val="002060"/>
                </a:solidFill>
              </a:rPr>
              <a:t>проекта.</a:t>
            </a:r>
          </a:p>
          <a:p>
            <a:r>
              <a:rPr lang="ru-RU" b="1" dirty="0">
                <a:solidFill>
                  <a:srgbClr val="002060"/>
                </a:solidFill>
              </a:rPr>
              <a:t>Этап 2. </a:t>
            </a:r>
            <a:r>
              <a:rPr lang="ru-RU" b="1" dirty="0" smtClean="0">
                <a:solidFill>
                  <a:srgbClr val="002060"/>
                </a:solidFill>
              </a:rPr>
              <a:t>Планирование.        </a:t>
            </a:r>
            <a:r>
              <a:rPr lang="ru-RU" i="1" dirty="0" smtClean="0">
                <a:solidFill>
                  <a:srgbClr val="002060"/>
                </a:solidFill>
              </a:rPr>
              <a:t>Разбить </a:t>
            </a:r>
            <a:r>
              <a:rPr lang="ru-RU" i="1" dirty="0">
                <a:solidFill>
                  <a:srgbClr val="002060"/>
                </a:solidFill>
              </a:rPr>
              <a:t>работу на этапы: </a:t>
            </a:r>
            <a:r>
              <a:rPr lang="ru-RU" i="1" dirty="0" smtClean="0">
                <a:solidFill>
                  <a:srgbClr val="002060"/>
                </a:solidFill>
              </a:rPr>
              <a:t> Сбор </a:t>
            </a:r>
            <a:r>
              <a:rPr lang="ru-RU" i="1" dirty="0">
                <a:solidFill>
                  <a:srgbClr val="002060"/>
                </a:solidFill>
              </a:rPr>
              <a:t>растений. </a:t>
            </a:r>
            <a:r>
              <a:rPr lang="ru-RU" i="1" dirty="0" smtClean="0">
                <a:solidFill>
                  <a:srgbClr val="002060"/>
                </a:solidFill>
              </a:rPr>
              <a:t> Сушка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pPr lvl="1"/>
            <a:r>
              <a:rPr lang="ru-RU" i="1" dirty="0" smtClean="0">
                <a:solidFill>
                  <a:srgbClr val="002060"/>
                </a:solidFill>
              </a:rPr>
              <a:t>                                                                                               Оформление </a:t>
            </a:r>
            <a:r>
              <a:rPr lang="ru-RU" i="1" dirty="0">
                <a:solidFill>
                  <a:srgbClr val="002060"/>
                </a:solidFill>
              </a:rPr>
              <a:t>гербарного материала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9" y="2055813"/>
            <a:ext cx="5669333" cy="4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93" y="1391741"/>
            <a:ext cx="3263503" cy="4351338"/>
          </a:xfrm>
        </p:spPr>
      </p:pic>
      <p:sp>
        <p:nvSpPr>
          <p:cNvPr id="5" name="TextBox 4"/>
          <p:cNvSpPr txBox="1"/>
          <p:nvPr/>
        </p:nvSpPr>
        <p:spPr>
          <a:xfrm>
            <a:off x="2501900" y="797073"/>
            <a:ext cx="220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Сбор растений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7675"/>
            <a:ext cx="4980093" cy="37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8" y="1456531"/>
            <a:ext cx="5672032" cy="4254024"/>
          </a:xfrm>
        </p:spPr>
      </p:pic>
      <p:sp>
        <p:nvSpPr>
          <p:cNvPr id="5" name="TextBox 4"/>
          <p:cNvSpPr txBox="1"/>
          <p:nvPr/>
        </p:nvSpPr>
        <p:spPr>
          <a:xfrm>
            <a:off x="3632200" y="775256"/>
            <a:ext cx="473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Просушка собранного материала.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32" y="1456531"/>
            <a:ext cx="5115560" cy="38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" y="1439227"/>
            <a:ext cx="5306061" cy="3979545"/>
          </a:xfrm>
        </p:spPr>
      </p:pic>
      <p:sp>
        <p:nvSpPr>
          <p:cNvPr id="5" name="TextBox 4"/>
          <p:cNvSpPr txBox="1"/>
          <p:nvPr/>
        </p:nvSpPr>
        <p:spPr>
          <a:xfrm>
            <a:off x="3835400" y="461872"/>
            <a:ext cx="514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Оформление гербарного материала.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59" y="1439226"/>
            <a:ext cx="5306060" cy="39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1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4" y="1807368"/>
            <a:ext cx="5035551" cy="3776663"/>
          </a:xfrm>
        </p:spPr>
      </p:pic>
      <p:sp>
        <p:nvSpPr>
          <p:cNvPr id="5" name="TextBox 4"/>
          <p:cNvSpPr txBox="1"/>
          <p:nvPr/>
        </p:nvSpPr>
        <p:spPr>
          <a:xfrm>
            <a:off x="3111499" y="665678"/>
            <a:ext cx="643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Этап </a:t>
            </a:r>
            <a:r>
              <a:rPr lang="ru-RU" sz="2400" b="1" dirty="0">
                <a:solidFill>
                  <a:srgbClr val="002060"/>
                </a:solidFill>
              </a:rPr>
              <a:t>3. Реализация проекта: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</a:rPr>
              <a:t>материалов для защиты проекта.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30" y="1790699"/>
            <a:ext cx="5057776" cy="37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1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4696" y="1831777"/>
            <a:ext cx="4900613" cy="3675459"/>
          </a:xfrm>
        </p:spPr>
      </p:pic>
      <p:sp>
        <p:nvSpPr>
          <p:cNvPr id="5" name="TextBox 4"/>
          <p:cNvSpPr txBox="1"/>
          <p:nvPr/>
        </p:nvSpPr>
        <p:spPr>
          <a:xfrm>
            <a:off x="4031171" y="658574"/>
            <a:ext cx="4129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Этап 4. Презентация проекта.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4213"/>
          <a:stretch/>
        </p:blipFill>
        <p:spPr>
          <a:xfrm rot="16200000">
            <a:off x="1404541" y="297262"/>
            <a:ext cx="4725195" cy="65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94735"/>
            <a:ext cx="7775527" cy="56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6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Байдакова</dc:creator>
  <cp:lastModifiedBy>антон</cp:lastModifiedBy>
  <cp:revision>8</cp:revision>
  <dcterms:created xsi:type="dcterms:W3CDTF">2017-03-27T07:46:51Z</dcterms:created>
  <dcterms:modified xsi:type="dcterms:W3CDTF">2017-03-28T15:14:51Z</dcterms:modified>
</cp:coreProperties>
</file>