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84" r:id="rId11"/>
    <p:sldId id="266" r:id="rId12"/>
    <p:sldId id="285" r:id="rId13"/>
    <p:sldId id="287" r:id="rId14"/>
    <p:sldId id="286" r:id="rId15"/>
    <p:sldId id="288" r:id="rId16"/>
    <p:sldId id="289" r:id="rId17"/>
    <p:sldId id="290" r:id="rId18"/>
    <p:sldId id="291" r:id="rId19"/>
    <p:sldId id="292" r:id="rId20"/>
    <p:sldId id="293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94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95" r:id="rId37"/>
    <p:sldId id="281" r:id="rId38"/>
    <p:sldId id="282" r:id="rId39"/>
    <p:sldId id="300" r:id="rId40"/>
    <p:sldId id="283" r:id="rId41"/>
    <p:sldId id="296" r:id="rId42"/>
    <p:sldId id="297" r:id="rId43"/>
    <p:sldId id="298" r:id="rId44"/>
    <p:sldId id="304" r:id="rId45"/>
    <p:sldId id="299" r:id="rId46"/>
    <p:sldId id="301" r:id="rId47"/>
    <p:sldId id="305" r:id="rId48"/>
    <p:sldId id="30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65E3-A746-460B-9699-805C09DA4D2E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691F6-4184-4DF7-9DE2-3D57834D1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691F6-4184-4DF7-9DE2-3D57834D1A6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1"/>
                </a:solidFill>
              </a:rPr>
              <a:t>Интеллектуальное развлекательное  шоу</a:t>
            </a: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b="1" dirty="0" smtClean="0">
                <a:solidFill>
                  <a:schemeClr val="bg1"/>
                </a:solidFill>
              </a:rPr>
              <a:t>Где логика?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500570"/>
            <a:ext cx="3486152" cy="22145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физики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г. Астрахани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«СОШ № 1»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Никулина Татьяна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Владимировна</a:t>
            </a:r>
          </a:p>
          <a:p>
            <a:r>
              <a:rPr lang="ru-RU" dirty="0" smtClean="0"/>
              <a:t>230-332-411</a:t>
            </a:r>
            <a:endParaRPr lang="ru-RU" b="1" i="1" dirty="0" smtClean="0"/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 </a:t>
            </a:r>
            <a:r>
              <a:rPr lang="ru-RU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раунд </a:t>
            </a:r>
            <a: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Кто в доме живет?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4578" name="Picture 2" descr="https://www.mpg.de/7913665/zoom-139212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000792" cy="45005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4" descr="http://image3.slideserve.com/6446628/1564-1642-1686-1736-n.jpg"/>
          <p:cNvPicPr>
            <a:picLocks noChangeAspect="1" noChangeArrowheads="1"/>
          </p:cNvPicPr>
          <p:nvPr/>
        </p:nvPicPr>
        <p:blipFill>
          <a:blip r:embed="rId3"/>
          <a:srcRect l="4167" t="4167" r="56250" b="16666"/>
          <a:stretch>
            <a:fillRect/>
          </a:stretch>
        </p:blipFill>
        <p:spPr bwMode="auto">
          <a:xfrm>
            <a:off x="7072330" y="3857628"/>
            <a:ext cx="1881201" cy="282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  </a:t>
            </a:r>
            <a:r>
              <a:rPr lang="ru-RU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раунд </a:t>
            </a:r>
            <a: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Добей мудреца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«Знание –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                  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                   …….»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Френсис Бэкон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философ,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основоположник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экспериментального метода в науке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4034" name="Picture 2" descr="https://im0-tub-ru.yandex.net/i?id=ed5c3affd274fa2b9a53a922366e809d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894" y="3310517"/>
            <a:ext cx="3052784" cy="22337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036" name="Picture 4" descr="https://im0-tub-ru.yandex.net/i?id=dcf2e2df4d78d756522c13f64edff051&amp;n=33&amp;h=215&amp;w=215"/>
          <p:cNvPicPr>
            <a:picLocks noChangeAspect="1" noChangeArrowheads="1"/>
          </p:cNvPicPr>
          <p:nvPr/>
        </p:nvPicPr>
        <p:blipFill>
          <a:blip r:embed="rId4"/>
          <a:srcRect l="6250" t="6250" r="6250" b="6250"/>
          <a:stretch>
            <a:fillRect/>
          </a:stretch>
        </p:blipFill>
        <p:spPr bwMode="auto">
          <a:xfrm>
            <a:off x="3428992" y="3286124"/>
            <a:ext cx="2286016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038" name="Picture 6" descr="https://im0-tub-ru.yandex.net/i?id=40b511e0d93c0c19ac5b6eb82e5409e8&amp;n=33&amp;h=215&amp;w=361"/>
          <p:cNvPicPr>
            <a:picLocks noChangeAspect="1" noChangeArrowheads="1"/>
          </p:cNvPicPr>
          <p:nvPr/>
        </p:nvPicPr>
        <p:blipFill>
          <a:blip r:embed="rId5"/>
          <a:srcRect l="14543" r="10664"/>
          <a:stretch>
            <a:fillRect/>
          </a:stretch>
        </p:blipFill>
        <p:spPr bwMode="auto">
          <a:xfrm>
            <a:off x="5857884" y="3286124"/>
            <a:ext cx="2840908" cy="22621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14290"/>
            <a:ext cx="7786742" cy="172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«Знание –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сила»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«Дайте мне точку опоры - и я переверну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3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Архимед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древнегреческий математик,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физик, инженер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https://im0-tub-ru.yandex.net/i?id=bc3c62c48622c9719a973593ba7a8a0b&amp;n=33&amp;h=215&amp;w=312"/>
          <p:cNvPicPr>
            <a:picLocks noChangeAspect="1" noChangeArrowheads="1"/>
          </p:cNvPicPr>
          <p:nvPr/>
        </p:nvPicPr>
        <p:blipFill>
          <a:blip r:embed="rId2"/>
          <a:srcRect l="7212" r="8653"/>
          <a:stretch>
            <a:fillRect/>
          </a:stretch>
        </p:blipFill>
        <p:spPr bwMode="auto">
          <a:xfrm>
            <a:off x="5984977" y="2786058"/>
            <a:ext cx="2878305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5060" name="Picture 4" descr="https://im0-tub-ru.yandex.net/i?id=50de09fc5250f0b812e8920bcb27edf0&amp;n=33&amp;h=215&amp;w=306"/>
          <p:cNvPicPr>
            <a:picLocks noChangeAspect="1" noChangeArrowheads="1"/>
          </p:cNvPicPr>
          <p:nvPr/>
        </p:nvPicPr>
        <p:blipFill>
          <a:blip r:embed="rId3"/>
          <a:srcRect l="9804" r="6862"/>
          <a:stretch>
            <a:fillRect/>
          </a:stretch>
        </p:blipFill>
        <p:spPr bwMode="auto">
          <a:xfrm>
            <a:off x="142844" y="2786058"/>
            <a:ext cx="2796069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5062" name="Picture 6" descr="https://im0-tub-ru.yandex.net/i?id=1888b3f83449aed937306a39f4b0f36c&amp;n=33&amp;h=215&amp;w=2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786058"/>
            <a:ext cx="2774119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«Дайте мне точку опоры - и я переверну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Землю!»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01122" cy="107157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«Существует лишь то, что можно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/>
          <a:lstStyle/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 Планк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 физик-теоретик,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основоположник квантовой физики,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Нобелевской премии по физике (1918)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9154" name="Picture 2" descr="https://im0-tub-ru.yandex.net/i?id=5051056a89a9a7291e90f417863ec590&amp;n=33&amp;h=215&amp;w=323"/>
          <p:cNvPicPr>
            <a:picLocks noChangeAspect="1" noChangeArrowheads="1"/>
          </p:cNvPicPr>
          <p:nvPr/>
        </p:nvPicPr>
        <p:blipFill>
          <a:blip r:embed="rId2"/>
          <a:srcRect l="13932"/>
          <a:stretch>
            <a:fillRect/>
          </a:stretch>
        </p:blipFill>
        <p:spPr bwMode="auto">
          <a:xfrm>
            <a:off x="294359" y="3643314"/>
            <a:ext cx="3017431" cy="23336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49156" name="Picture 4" descr="https://im0-tub-ru.yandex.net/i?id=c7664e5653e1ce42b787e7c30798d07a&amp;n=33&amp;h=215&amp;w=156"/>
          <p:cNvPicPr>
            <a:picLocks noChangeAspect="1" noChangeArrowheads="1"/>
          </p:cNvPicPr>
          <p:nvPr/>
        </p:nvPicPr>
        <p:blipFill>
          <a:blip r:embed="rId3"/>
          <a:srcRect b="14108"/>
          <a:stretch>
            <a:fillRect/>
          </a:stretch>
        </p:blipFill>
        <p:spPr bwMode="auto">
          <a:xfrm>
            <a:off x="3500430" y="3643314"/>
            <a:ext cx="2000264" cy="23678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9158" name="Picture 6" descr="https://im0-tub-ru.yandex.net/i?id=b992fb918e3211d3c209e45bd975f819&amp;n=33&amp;h=215&amp;w=2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643313"/>
            <a:ext cx="2357454" cy="23357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26" y="142852"/>
            <a:ext cx="878687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«Существует лишь то, что можно </a:t>
            </a:r>
            <a:b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измерить»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«Жизнь - как вождение велосипеда. Чтобы сохранить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равновесие, ты должен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 Эйнштейн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физик-теоретик,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лауреат Нобелевской премии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физике (1921)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0178" name="Picture 2" descr="https://im0-tub-ru.yandex.net/i?id=13e375ffe3fec9facc736da55a629590&amp;n=33&amp;h=215&amp;w=344"/>
          <p:cNvPicPr>
            <a:picLocks noChangeAspect="1" noChangeArrowheads="1"/>
          </p:cNvPicPr>
          <p:nvPr/>
        </p:nvPicPr>
        <p:blipFill>
          <a:blip r:embed="rId2"/>
          <a:srcRect l="26163"/>
          <a:stretch>
            <a:fillRect/>
          </a:stretch>
        </p:blipFill>
        <p:spPr bwMode="auto">
          <a:xfrm>
            <a:off x="3286116" y="3857628"/>
            <a:ext cx="2562220" cy="21688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0182" name="Picture 6" descr="https://im0-tub-ru.yandex.net/i?id=2abfa6c011715d985c64b6718adc9ef1&amp;n=33&amp;h=215&amp;w=215"/>
          <p:cNvPicPr>
            <a:picLocks noChangeAspect="1" noChangeArrowheads="1"/>
          </p:cNvPicPr>
          <p:nvPr/>
        </p:nvPicPr>
        <p:blipFill>
          <a:blip r:embed="rId3"/>
          <a:srcRect t="19626" r="10280"/>
          <a:stretch>
            <a:fillRect/>
          </a:stretch>
        </p:blipFill>
        <p:spPr bwMode="auto">
          <a:xfrm>
            <a:off x="571472" y="3857628"/>
            <a:ext cx="2428892" cy="21758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0184" name="Picture 8" descr="https://im0-tub-ru.yandex.net/i?id=ef88020202903e264c7f5fa9a60e2ec4&amp;n=33&amp;h=215&amp;w=208"/>
          <p:cNvPicPr>
            <a:picLocks noChangeAspect="1" noChangeArrowheads="1"/>
          </p:cNvPicPr>
          <p:nvPr/>
        </p:nvPicPr>
        <p:blipFill>
          <a:blip r:embed="rId4"/>
          <a:srcRect b="6481"/>
          <a:stretch>
            <a:fillRect/>
          </a:stretch>
        </p:blipFill>
        <p:spPr bwMode="auto">
          <a:xfrm>
            <a:off x="6072198" y="3860009"/>
            <a:ext cx="2214578" cy="21407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42852"/>
            <a:ext cx="9001156" cy="2225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«Жизнь - как вождение велосипеда. Чтобы сохранить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равновесие, ты должен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двигаться»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делятся на две группы — на физику и коллекционирование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Эрнест Резерфорд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британский физик,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«отец» ядерной физики,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Нобелевской премии по химии (1908)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9154" name="Picture 2" descr="https://im0-tub-ru.yandex.net/i?id=852410f07a71a9be414542321693beeb-l&amp;n=13"/>
          <p:cNvPicPr>
            <a:picLocks noChangeAspect="1" noChangeArrowheads="1"/>
          </p:cNvPicPr>
          <p:nvPr/>
        </p:nvPicPr>
        <p:blipFill>
          <a:blip r:embed="rId2"/>
          <a:srcRect l="2041" t="7445" r="4082"/>
          <a:stretch>
            <a:fillRect/>
          </a:stretch>
        </p:blipFill>
        <p:spPr bwMode="auto">
          <a:xfrm>
            <a:off x="142844" y="3857628"/>
            <a:ext cx="3067595" cy="2071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9156" name="Picture 4" descr="http://fotohood.ru/images/806369_listy-dlya-monet-svoimi-ruk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857628"/>
            <a:ext cx="3000396" cy="20719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9158" name="Picture 6" descr="http://vtemu.by/wp-content/uploads/2013/09/1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857628"/>
            <a:ext cx="2786114" cy="20882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1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Науки делятся на две группы — на физику и коллекционирование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марок»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«Всё, что есть в химии научного, это физика, а остальное —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Давидович Ландау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советский физик-теоретик,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Нобелевской премии по физике (1962</a:t>
            </a:r>
            <a:r>
              <a:rPr lang="ru-RU" sz="2000" i="1" dirty="0" smtClean="0">
                <a:solidFill>
                  <a:schemeClr val="bg1"/>
                </a:solidFill>
              </a:rPr>
              <a:t>)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0178" name="Picture 2" descr="https://im0-tub-ru.yandex.net/i?id=26906fd76859d3ebe6c813d6500c52d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714752"/>
            <a:ext cx="3000396" cy="20002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0182" name="Picture 6" descr="http://klassniytur.ru/wp-content/uploads/2016/07/tsirk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14752"/>
            <a:ext cx="3000664" cy="19991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0184" name="Picture 8" descr="https://im0-tub-ru.yandex.net/i?id=7e52d8d96abc0e76078cfe9761ff68de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0" y="3714752"/>
            <a:ext cx="2964744" cy="19752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214290"/>
            <a:ext cx="82296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«Всё, что есть в химии научного, это физика, а остальное —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кухня»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«Свобода творчества —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свобода делать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Капица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советский инженер, физик,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академик АН СССР,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Нобелевской премии по физике (1978)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1202" name="Picture 2" descr="https://im0-tub-ru.yandex.net/i?id=1d9983ed348c82e3bd59318136580da5&amp;n=33&amp;h=215&amp;w=324"/>
          <p:cNvPicPr>
            <a:picLocks noChangeAspect="1" noChangeArrowheads="1"/>
          </p:cNvPicPr>
          <p:nvPr/>
        </p:nvPicPr>
        <p:blipFill>
          <a:blip r:embed="rId2"/>
          <a:srcRect l="6944"/>
          <a:stretch>
            <a:fillRect/>
          </a:stretch>
        </p:blipFill>
        <p:spPr bwMode="auto">
          <a:xfrm>
            <a:off x="142844" y="3571876"/>
            <a:ext cx="2871786" cy="204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04" name="Picture 4" descr="https://im0-tub-ru.yandex.net/i?id=b320d63f300567d6777ba012bd55510f&amp;n=33&amp;h=215&amp;w=323"/>
          <p:cNvPicPr>
            <a:picLocks noChangeAspect="1" noChangeArrowheads="1"/>
          </p:cNvPicPr>
          <p:nvPr/>
        </p:nvPicPr>
        <p:blipFill>
          <a:blip r:embed="rId3"/>
          <a:srcRect r="9442"/>
          <a:stretch>
            <a:fillRect/>
          </a:stretch>
        </p:blipFill>
        <p:spPr bwMode="auto">
          <a:xfrm>
            <a:off x="3143240" y="3571876"/>
            <a:ext cx="2786082" cy="204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08" name="Picture 8" descr="https://im0-tub-ru.yandex.net/i?id=be74b4c6b59957f1c01ba467c7d2c3b3&amp;n=33&amp;h=215&amp;w=2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54207"/>
            <a:ext cx="2786082" cy="2065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42852"/>
            <a:ext cx="8553480" cy="1785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«Свобода творчества —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свобода делать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ошибки»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раунд</a:t>
            </a:r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Найди общее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  </a:t>
            </a:r>
            <a:r>
              <a:rPr lang="ru-RU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раунд </a:t>
            </a:r>
            <a: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Убери лишнее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2529" name="Picture 1" descr="C:\Documents and Settings\User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 l="1736" r="2778"/>
          <a:stretch>
            <a:fillRect/>
          </a:stretch>
        </p:blipFill>
        <p:spPr bwMode="auto">
          <a:xfrm>
            <a:off x="357157" y="1214422"/>
            <a:ext cx="4321999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2" name="Picture 4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3"/>
          <a:srcRect l="3559" r="2135"/>
          <a:stretch>
            <a:fillRect/>
          </a:stretch>
        </p:blipFill>
        <p:spPr bwMode="auto">
          <a:xfrm>
            <a:off x="4717108" y="3857628"/>
            <a:ext cx="4141172" cy="2500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6" name="Picture 8" descr="http://completerepair.ru/images/7/70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14422"/>
            <a:ext cx="3143869" cy="23529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8" name="Picture 10" descr="https://im0-tub-ru.yandex.net/i?id=258c3a53afdbfa77ff48f6ca0440c1af&amp;n=33&amp;h=215&amp;w=261"/>
          <p:cNvPicPr>
            <a:picLocks noChangeAspect="1" noChangeArrowheads="1"/>
          </p:cNvPicPr>
          <p:nvPr/>
        </p:nvPicPr>
        <p:blipFill>
          <a:blip r:embed="rId5"/>
          <a:srcRect t="5518" b="3436"/>
          <a:stretch>
            <a:fillRect/>
          </a:stretch>
        </p:blipFill>
        <p:spPr bwMode="auto">
          <a:xfrm>
            <a:off x="785786" y="3857628"/>
            <a:ext cx="3333773" cy="2500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6390" name="Picture 6" descr="https://a.d-cd.net/b2fd7c6s-960.jpg"/>
          <p:cNvPicPr>
            <a:picLocks noChangeAspect="1" noChangeArrowheads="1"/>
          </p:cNvPicPr>
          <p:nvPr/>
        </p:nvPicPr>
        <p:blipFill>
          <a:blip r:embed="rId2"/>
          <a:srcRect l="13334"/>
          <a:stretch>
            <a:fillRect/>
          </a:stretch>
        </p:blipFill>
        <p:spPr bwMode="auto">
          <a:xfrm>
            <a:off x="626404" y="1214422"/>
            <a:ext cx="3945532" cy="24422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2" name="Picture 8" descr="https://im0-tub-ru.yandex.net/i?id=f0394c393db565745a2501c95220bc58&amp;n=33&amp;h=215&amp;w=375"/>
          <p:cNvPicPr>
            <a:picLocks noChangeAspect="1" noChangeArrowheads="1"/>
          </p:cNvPicPr>
          <p:nvPr/>
        </p:nvPicPr>
        <p:blipFill>
          <a:blip r:embed="rId3"/>
          <a:srcRect l="7167" r="1458"/>
          <a:stretch>
            <a:fillRect/>
          </a:stretch>
        </p:blipFill>
        <p:spPr bwMode="auto">
          <a:xfrm>
            <a:off x="4714875" y="1214422"/>
            <a:ext cx="3871047" cy="2428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4" name="Picture 10" descr="http://www.trkterra.ru/sites/default/files/field/image/new_rus/444_0.jpg"/>
          <p:cNvPicPr>
            <a:picLocks noChangeAspect="1" noChangeArrowheads="1"/>
          </p:cNvPicPr>
          <p:nvPr/>
        </p:nvPicPr>
        <p:blipFill>
          <a:blip r:embed="rId4"/>
          <a:srcRect l="1736" r="6188"/>
          <a:stretch>
            <a:fillRect/>
          </a:stretch>
        </p:blipFill>
        <p:spPr bwMode="auto">
          <a:xfrm>
            <a:off x="4714876" y="3714751"/>
            <a:ext cx="3857652" cy="26185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400" name="Picture 16" descr="https://im0-tub-ru.yandex.net/i?id=b7c95e96ac2d07d39bc24111bc30dfab&amp;n=33&amp;h=215&amp;w=3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14752"/>
            <a:ext cx="3929090" cy="2599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5362" name="Picture 2" descr="https://im0-tub-ru.yandex.net/i?id=9fa1d691beac8acf6f129a2d570d2f5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937026" cy="2214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4" name="Picture 4" descr="https://im0-tub-ru.yandex.net/i?id=ab647eef3406a9ea30a81dfe5fb4e757&amp;n=33&amp;h=215&amp;w=298"/>
          <p:cNvPicPr>
            <a:picLocks noChangeAspect="1" noChangeArrowheads="1"/>
          </p:cNvPicPr>
          <p:nvPr/>
        </p:nvPicPr>
        <p:blipFill>
          <a:blip r:embed="rId3"/>
          <a:srcRect b="27500"/>
          <a:stretch>
            <a:fillRect/>
          </a:stretch>
        </p:blipFill>
        <p:spPr bwMode="auto">
          <a:xfrm>
            <a:off x="357158" y="3429000"/>
            <a:ext cx="3960654" cy="2071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6" name="Picture 6" descr="https://im0-tub-ru.yandex.net/i?id=74faf0ab6a1f5c0940ccdfce7e88a811&amp;n=33&amp;h=215&amp;w=428"/>
          <p:cNvPicPr>
            <a:picLocks noChangeAspect="1" noChangeArrowheads="1"/>
          </p:cNvPicPr>
          <p:nvPr/>
        </p:nvPicPr>
        <p:blipFill>
          <a:blip r:embed="rId4"/>
          <a:srcRect l="12266"/>
          <a:stretch>
            <a:fillRect/>
          </a:stretch>
        </p:blipFill>
        <p:spPr bwMode="auto">
          <a:xfrm>
            <a:off x="4429124" y="1142984"/>
            <a:ext cx="3826168" cy="21907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8" name="Picture 8" descr="https://im0-tub-ru.yandex.net/i?id=99b8e758c7e2fc62ad79afb566c2ff06-l&amp;n=13"/>
          <p:cNvPicPr>
            <a:picLocks noChangeAspect="1" noChangeArrowheads="1"/>
          </p:cNvPicPr>
          <p:nvPr/>
        </p:nvPicPr>
        <p:blipFill>
          <a:blip r:embed="rId5"/>
          <a:srcRect b="9375"/>
          <a:stretch>
            <a:fillRect/>
          </a:stretch>
        </p:blipFill>
        <p:spPr bwMode="auto">
          <a:xfrm>
            <a:off x="4429123" y="3429000"/>
            <a:ext cx="3857653" cy="21073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4338" name="Picture 2" descr="https://im0-tub-ru.yandex.net/i?id=40e716c89851c7034d2d15f226d40f2e-l&amp;n=13"/>
          <p:cNvPicPr>
            <a:picLocks noChangeAspect="1" noChangeArrowheads="1"/>
          </p:cNvPicPr>
          <p:nvPr/>
        </p:nvPicPr>
        <p:blipFill>
          <a:blip r:embed="rId2"/>
          <a:srcRect l="26250" t="2500" r="32500" b="18749"/>
          <a:stretch>
            <a:fillRect/>
          </a:stretch>
        </p:blipFill>
        <p:spPr bwMode="auto">
          <a:xfrm>
            <a:off x="2214546" y="1214422"/>
            <a:ext cx="1965112" cy="2813682"/>
          </a:xfrm>
          <a:prstGeom prst="rect">
            <a:avLst/>
          </a:prstGeom>
          <a:noFill/>
        </p:spPr>
      </p:pic>
      <p:pic>
        <p:nvPicPr>
          <p:cNvPr id="14340" name="Picture 4" descr="http://image3.slideserve.com/6446628/1564-1642-1686-1736-n.jpg"/>
          <p:cNvPicPr>
            <a:picLocks noChangeAspect="1" noChangeArrowheads="1"/>
          </p:cNvPicPr>
          <p:nvPr/>
        </p:nvPicPr>
        <p:blipFill>
          <a:blip r:embed="rId3"/>
          <a:srcRect l="4167" t="4167" r="56250" b="16666"/>
          <a:stretch>
            <a:fillRect/>
          </a:stretch>
        </p:blipFill>
        <p:spPr bwMode="auto">
          <a:xfrm>
            <a:off x="214282" y="3071810"/>
            <a:ext cx="1881201" cy="2821801"/>
          </a:xfrm>
          <a:prstGeom prst="rect">
            <a:avLst/>
          </a:prstGeom>
          <a:noFill/>
        </p:spPr>
      </p:pic>
      <p:pic>
        <p:nvPicPr>
          <p:cNvPr id="14342" name="Picture 6" descr="http://image3.slideserve.com/6446628/1564-1642-1686-1736-n.jpg"/>
          <p:cNvPicPr>
            <a:picLocks noChangeAspect="1" noChangeArrowheads="1"/>
          </p:cNvPicPr>
          <p:nvPr/>
        </p:nvPicPr>
        <p:blipFill>
          <a:blip r:embed="rId3"/>
          <a:srcRect l="47917" t="6944" r="7291" b="15277"/>
          <a:stretch>
            <a:fillRect/>
          </a:stretch>
        </p:blipFill>
        <p:spPr bwMode="auto">
          <a:xfrm>
            <a:off x="4286248" y="3214686"/>
            <a:ext cx="2159724" cy="2812664"/>
          </a:xfrm>
          <a:prstGeom prst="rect">
            <a:avLst/>
          </a:prstGeom>
          <a:noFill/>
        </p:spPr>
      </p:pic>
      <p:pic>
        <p:nvPicPr>
          <p:cNvPr id="14344" name="Picture 8" descr="http://urf.podelise.ru/tw_files2/urls_21/216/d-215087/img16.jpg"/>
          <p:cNvPicPr>
            <a:picLocks noChangeAspect="1" noChangeArrowheads="1"/>
          </p:cNvPicPr>
          <p:nvPr/>
        </p:nvPicPr>
        <p:blipFill>
          <a:blip r:embed="rId4"/>
          <a:srcRect l="25000" t="1961" r="30882" b="13725"/>
          <a:stretch>
            <a:fillRect/>
          </a:stretch>
        </p:blipFill>
        <p:spPr bwMode="auto">
          <a:xfrm>
            <a:off x="6572264" y="1214422"/>
            <a:ext cx="204345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3314" name="Picture 2" descr="https://im0-tub-ru.yandex.net/i?id=9b170f81120d8ac8a27f78fc8d373b10&amp;n=33&amp;h=215&amp;w=284"/>
          <p:cNvPicPr>
            <a:picLocks noChangeAspect="1" noChangeArrowheads="1"/>
          </p:cNvPicPr>
          <p:nvPr/>
        </p:nvPicPr>
        <p:blipFill>
          <a:blip r:embed="rId2"/>
          <a:srcRect l="5282" r="4929"/>
          <a:stretch>
            <a:fillRect/>
          </a:stretch>
        </p:blipFill>
        <p:spPr bwMode="auto">
          <a:xfrm>
            <a:off x="1285852" y="1142984"/>
            <a:ext cx="2796068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6" name="Picture 4" descr="https://im0-tub-ru.yandex.net/i?id=e3cbd48addf7299e9ec19a6f17142d90&amp;n=33&amp;h=215&amp;w=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2643206" cy="23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20" name="Picture 8" descr="https://im0-tub-ru.yandex.net/i?id=6403f315a1104385a5d2b506df12c3bb&amp;n=33&amp;h=215&amp;w=224"/>
          <p:cNvPicPr>
            <a:picLocks noChangeAspect="1" noChangeArrowheads="1"/>
          </p:cNvPicPr>
          <p:nvPr/>
        </p:nvPicPr>
        <p:blipFill>
          <a:blip r:embed="rId4"/>
          <a:srcRect l="2666"/>
          <a:stretch>
            <a:fillRect/>
          </a:stretch>
        </p:blipFill>
        <p:spPr bwMode="auto">
          <a:xfrm>
            <a:off x="4713870" y="3571876"/>
            <a:ext cx="2680428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22" name="Picture 10" descr="https://im0-tub-ru.yandex.net/i?id=c57cff281c428bb7e72f03857f51c5f8&amp;n=33&amp;h=215&amp;w=234"/>
          <p:cNvPicPr>
            <a:picLocks noChangeAspect="1" noChangeArrowheads="1"/>
          </p:cNvPicPr>
          <p:nvPr/>
        </p:nvPicPr>
        <p:blipFill>
          <a:blip r:embed="rId5"/>
          <a:srcRect r="2715"/>
          <a:stretch>
            <a:fillRect/>
          </a:stretch>
        </p:blipFill>
        <p:spPr bwMode="auto">
          <a:xfrm>
            <a:off x="1285851" y="3571876"/>
            <a:ext cx="2786083" cy="26313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2290" name="Picture 2" descr="https://im0-tub-ru.yandex.net/i?id=27f880299a1888c3b8c24b63b4e37b8d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3305843" cy="24765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2" name="Picture 4" descr="https://im0-tub-ru.yandex.net/i?id=ee40d7dee88f61da8eb87df5f665249b&amp;n=33&amp;h=215&amp;w=382"/>
          <p:cNvPicPr>
            <a:picLocks noChangeAspect="1" noChangeArrowheads="1"/>
          </p:cNvPicPr>
          <p:nvPr/>
        </p:nvPicPr>
        <p:blipFill>
          <a:blip r:embed="rId3"/>
          <a:srcRect l="9817" r="13612"/>
          <a:stretch>
            <a:fillRect/>
          </a:stretch>
        </p:blipFill>
        <p:spPr bwMode="auto">
          <a:xfrm>
            <a:off x="928662" y="3929066"/>
            <a:ext cx="3304444" cy="2428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4" name="Picture 6" descr="https://im0-tub-ru.yandex.net/i?id=cff0fcb360b7c5c99151a9ff6b69d201&amp;n=33&amp;h=215&amp;w=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929066"/>
            <a:ext cx="3305179" cy="24760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6" name="Picture 8" descr="https://im0-tub-ru.yandex.net/i?id=3991087e89e6b7c486f5ada26b1c0857-l&amp;n=13"/>
          <p:cNvPicPr>
            <a:picLocks noChangeAspect="1" noChangeArrowheads="1"/>
          </p:cNvPicPr>
          <p:nvPr/>
        </p:nvPicPr>
        <p:blipFill>
          <a:blip r:embed="rId5"/>
          <a:srcRect l="5605" r="6575"/>
          <a:stretch>
            <a:fillRect/>
          </a:stretch>
        </p:blipFill>
        <p:spPr bwMode="auto">
          <a:xfrm>
            <a:off x="4500562" y="1214422"/>
            <a:ext cx="3357586" cy="2500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1266" name="Picture 2" descr="https://im0-tub-ru.yandex.net/i?id=e9c38b1d597104be46d99acd96a199d5&amp;n=33&amp;h=215&amp;w=196"/>
          <p:cNvPicPr>
            <a:picLocks noChangeAspect="1" noChangeArrowheads="1"/>
          </p:cNvPicPr>
          <p:nvPr/>
        </p:nvPicPr>
        <p:blipFill>
          <a:blip r:embed="rId2"/>
          <a:srcRect l="3827" b="9302"/>
          <a:stretch>
            <a:fillRect/>
          </a:stretch>
        </p:blipFill>
        <p:spPr bwMode="auto">
          <a:xfrm>
            <a:off x="2000232" y="1071546"/>
            <a:ext cx="2152652" cy="2226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68" name="Picture 4" descr="https://im0-tub-ru.yandex.net/i?id=572a2ce3f3135e183c3237e6a828bf96&amp;n=33&amp;h=215&amp;w=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2719389" cy="22230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72" name="Picture 8" descr="https://im0-tub-ru.yandex.net/i?id=c3b898ff3946b0f941b6562d730fbcd3-l&amp;n=13"/>
          <p:cNvPicPr>
            <a:picLocks noChangeAspect="1" noChangeArrowheads="1"/>
          </p:cNvPicPr>
          <p:nvPr/>
        </p:nvPicPr>
        <p:blipFill>
          <a:blip r:embed="rId4"/>
          <a:srcRect l="48751" t="60000" r="24999"/>
          <a:stretch>
            <a:fillRect/>
          </a:stretch>
        </p:blipFill>
        <p:spPr bwMode="auto">
          <a:xfrm>
            <a:off x="5572132" y="3490234"/>
            <a:ext cx="2071702" cy="23676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74" name="Picture 10" descr="https://im0-tub-ru.yandex.net/i?id=c8884f337f2191b632fd3edae4995479-l&amp;n=13"/>
          <p:cNvPicPr>
            <a:picLocks noChangeAspect="1" noChangeArrowheads="1"/>
          </p:cNvPicPr>
          <p:nvPr/>
        </p:nvPicPr>
        <p:blipFill>
          <a:blip r:embed="rId5"/>
          <a:srcRect l="71094" t="2083" r="3124" b="70833"/>
          <a:stretch>
            <a:fillRect/>
          </a:stretch>
        </p:blipFill>
        <p:spPr bwMode="auto">
          <a:xfrm>
            <a:off x="2000232" y="3500438"/>
            <a:ext cx="3000396" cy="23639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 </a:t>
            </a:r>
            <a:r>
              <a:rPr lang="ru-RU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раунд </a:t>
            </a:r>
            <a: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Классика жанра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42" name="Picture 2" descr="https://im0-tub-ru.yandex.net/i?id=c4ea277e722e055ab5c148c7865acdc8&amp;n=33&amp;h=215&amp;w=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143272" cy="20858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4" name="AutoShape 4" descr="https://otvetikovich.ru/wp-content/uploads/2016/12/zhelanie4.jpg"/>
          <p:cNvSpPr>
            <a:spLocks noChangeAspect="1" noChangeArrowheads="1"/>
          </p:cNvSpPr>
          <p:nvPr/>
        </p:nvSpPr>
        <p:spPr bwMode="auto">
          <a:xfrm>
            <a:off x="155575" y="-4090988"/>
            <a:ext cx="8524875" cy="852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otvetikovich.ru/wp-content/uploads/2016/12/zhelanie4.jpg"/>
          <p:cNvSpPr>
            <a:spLocks noChangeAspect="1" noChangeArrowheads="1"/>
          </p:cNvSpPr>
          <p:nvPr/>
        </p:nvSpPr>
        <p:spPr bwMode="auto">
          <a:xfrm>
            <a:off x="155575" y="-4090988"/>
            <a:ext cx="8524875" cy="852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otvetikovich.ru/wp-content/uploads/2016/12/zhelanie4.jpg"/>
          <p:cNvSpPr>
            <a:spLocks noChangeAspect="1" noChangeArrowheads="1"/>
          </p:cNvSpPr>
          <p:nvPr/>
        </p:nvSpPr>
        <p:spPr bwMode="auto">
          <a:xfrm>
            <a:off x="155575" y="-4090988"/>
            <a:ext cx="8524875" cy="852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otvetikovich.ru/wp-content/uploads/2016/12/zhelanie4.jpg"/>
          <p:cNvSpPr>
            <a:spLocks noChangeAspect="1" noChangeArrowheads="1"/>
          </p:cNvSpPr>
          <p:nvPr/>
        </p:nvSpPr>
        <p:spPr bwMode="auto">
          <a:xfrm>
            <a:off x="155575" y="-4090988"/>
            <a:ext cx="8524875" cy="8524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https://otvetikovich.ru/wp-content/uploads/2016/12/zhelanie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73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55" name="Picture 15" descr="https://im0-tub-ru.yandex.net/i?id=4cd1d9621dd44b641dfe1008aeb15ec1&amp;n=33&amp;h=215&amp;w=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736"/>
            <a:ext cx="3076575" cy="204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076" name="Picture 4" descr="https://im0-tub-ru.yandex.net/i?id=df296d0bc7c1e3891b0c36dee0f925f6&amp;n=33&amp;h=215&amp;w=323"/>
          <p:cNvPicPr>
            <a:picLocks noChangeAspect="1" noChangeArrowheads="1"/>
          </p:cNvPicPr>
          <p:nvPr/>
        </p:nvPicPr>
        <p:blipFill>
          <a:blip r:embed="rId2"/>
          <a:srcRect l="9789" t="5882" r="9943"/>
          <a:stretch>
            <a:fillRect/>
          </a:stretch>
        </p:blipFill>
        <p:spPr bwMode="auto">
          <a:xfrm>
            <a:off x="214282" y="1714488"/>
            <a:ext cx="2928958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8" name="Picture 6" descr="https://im0-tub-ru.yandex.net/i?id=72eba685c3bf6f75cf1190786eae5b42&amp;n=33&amp;h=215&amp;w=303"/>
          <p:cNvPicPr>
            <a:picLocks noChangeAspect="1" noChangeArrowheads="1"/>
          </p:cNvPicPr>
          <p:nvPr/>
        </p:nvPicPr>
        <p:blipFill>
          <a:blip r:embed="rId3"/>
          <a:srcRect l="9513" t="5882" r="5940"/>
          <a:stretch>
            <a:fillRect/>
          </a:stretch>
        </p:blipFill>
        <p:spPr bwMode="auto">
          <a:xfrm>
            <a:off x="3143240" y="1714488"/>
            <a:ext cx="2894089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80" name="Picture 8" descr="https://im0-tub-ru.yandex.net/i?id=d231f57d63bef51108860aeaeaa73812&amp;n=33&amp;h=215&amp;w=297"/>
          <p:cNvPicPr>
            <a:picLocks noChangeAspect="1" noChangeArrowheads="1"/>
          </p:cNvPicPr>
          <p:nvPr/>
        </p:nvPicPr>
        <p:blipFill>
          <a:blip r:embed="rId4"/>
          <a:srcRect l="4572" r="1702"/>
          <a:stretch>
            <a:fillRect/>
          </a:stretch>
        </p:blipFill>
        <p:spPr bwMode="auto">
          <a:xfrm>
            <a:off x="6072198" y="1714488"/>
            <a:ext cx="2928926" cy="22621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9218" name="Picture 2" descr="https://im0-tub-ru.yandex.net/i?id=3151741a429d9bb2544623cff3834719&amp;n=33&amp;h=215&amp;w=323"/>
          <p:cNvPicPr>
            <a:picLocks noChangeAspect="1" noChangeArrowheads="1"/>
          </p:cNvPicPr>
          <p:nvPr/>
        </p:nvPicPr>
        <p:blipFill>
          <a:blip r:embed="rId2"/>
          <a:srcRect l="6966" r="4798"/>
          <a:stretch>
            <a:fillRect/>
          </a:stretch>
        </p:blipFill>
        <p:spPr bwMode="auto">
          <a:xfrm>
            <a:off x="6000759" y="1643050"/>
            <a:ext cx="2935623" cy="2214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0" name="Picture 4" descr="https://im0-tub-ru.yandex.net/i?id=1660d23101218391763fd123f19708c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71" y="1643050"/>
            <a:ext cx="2951945" cy="2214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2" name="Picture 6" descr="https://im0-tub-ru.yandex.net/i?id=af8f5d0e903fc2a7ee1a14269e7884f4&amp;n=33&amp;h=215&amp;w=2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3" y="1643050"/>
            <a:ext cx="2554489" cy="2214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8194" name="Picture 2" descr="https://im0-tub-ru.yandex.net/i?id=7e058cfc437c68a4ce367cb3309bb24c&amp;n=33&amp;h=215&amp;w=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838450" cy="204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4" descr="https://im0-tub-ru.yandex.net/i?id=e69e79f40b6ec357880ee1a815e6cad5&amp;n=33&amp;h=215&amp;w=287"/>
          <p:cNvPicPr>
            <a:picLocks noChangeAspect="1" noChangeArrowheads="1"/>
          </p:cNvPicPr>
          <p:nvPr/>
        </p:nvPicPr>
        <p:blipFill>
          <a:blip r:embed="rId3"/>
          <a:srcRect l="7840"/>
          <a:stretch>
            <a:fillRect/>
          </a:stretch>
        </p:blipFill>
        <p:spPr bwMode="auto">
          <a:xfrm>
            <a:off x="6429388" y="1714488"/>
            <a:ext cx="2519361" cy="204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8" name="Picture 6" descr="https://im0-tub-ru.yandex.net/i?id=0275dbbae6107b83a96b5cef538eb119&amp;n=33&amp;h=215&amp;w=382"/>
          <p:cNvPicPr>
            <a:picLocks noChangeAspect="1" noChangeArrowheads="1"/>
          </p:cNvPicPr>
          <p:nvPr/>
        </p:nvPicPr>
        <p:blipFill>
          <a:blip r:embed="rId4"/>
          <a:srcRect l="11780"/>
          <a:stretch>
            <a:fillRect/>
          </a:stretch>
        </p:blipFill>
        <p:spPr bwMode="auto">
          <a:xfrm>
            <a:off x="3143240" y="1714488"/>
            <a:ext cx="3209922" cy="204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170" name="AutoShape 2" descr="http://ru.stockfresh.com/thumbs/scheriton/2008604_%D1%83%D0%BB%D1%8B%D0%B1%D0%B0%D1%8F%D1%81%D1%8C-%D1%87%D0%B5%D0%BB%D0%BE%D0%B2%D0%B5%D0%BA%D0%B0-%D0%BF%D0%B0%D0%BB%D1%8C%D1%86%D0%B0-%D1%83%D0%BA%D0%B0%D0%B7%D1%8B%D0%B2%D0%B0%D1%8F-%D1%81%D1%82%D0%BE%D1%80%D0%BE%D0%BD%D1%8B-%D1%80%D1%83%D0%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ru.stockfresh.com/thumbs/scheriton/2008604_%D1%83%D0%BB%D1%8B%D0%B1%D0%B0%D1%8F%D1%81%D1%8C-%D1%87%D0%B5%D0%BB%D0%BE%D0%B2%D0%B5%D0%BA%D0%B0-%D0%BF%D0%B0%D0%BB%D1%8C%D1%86%D0%B0-%D1%83%D0%BA%D0%B0%D0%B7%D1%8B%D0%B2%D0%B0%D1%8F-%D1%81%D1%82%D0%BE%D1%80%D0%BE%D0%BD%D1%8B-%D1%80%D1%83%D0%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im0-tub-ru.yandex.net/i?id=79859fdbf48609c75c433b6f2b8036b6&amp;n=33&amp;h=215&amp;w=350"/>
          <p:cNvPicPr>
            <a:picLocks noChangeAspect="1" noChangeArrowheads="1"/>
          </p:cNvPicPr>
          <p:nvPr/>
        </p:nvPicPr>
        <p:blipFill>
          <a:blip r:embed="rId2"/>
          <a:srcRect l="4286" r="7856"/>
          <a:stretch>
            <a:fillRect/>
          </a:stretch>
        </p:blipFill>
        <p:spPr bwMode="auto">
          <a:xfrm>
            <a:off x="214282" y="1785926"/>
            <a:ext cx="3065209" cy="21431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6" name="Picture 8" descr="https://im0-tub-ru.yandex.net/i?id=cdeab5b52dcd863453e9a55b311099dd&amp;n=33&amp;h=215&amp;w=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574" y="1785926"/>
            <a:ext cx="3339310" cy="21431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8" name="Picture 10" descr="https://im0-tub-ru.yandex.net/i?id=509360294826605f02f80603b2dc980e&amp;n=33&amp;h=215&amp;w=286"/>
          <p:cNvPicPr>
            <a:picLocks noChangeAspect="1" noChangeArrowheads="1"/>
          </p:cNvPicPr>
          <p:nvPr/>
        </p:nvPicPr>
        <p:blipFill>
          <a:blip r:embed="rId4"/>
          <a:srcRect l="13112" r="13461" b="2325"/>
          <a:stretch>
            <a:fillRect/>
          </a:stretch>
        </p:blipFill>
        <p:spPr bwMode="auto">
          <a:xfrm>
            <a:off x="3357554" y="1785925"/>
            <a:ext cx="2143140" cy="21431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146" name="Picture 2" descr="https://im0-tub-ru.yandex.net/i?id=3733255a57663dd99bed44a16f85d947&amp;n=33&amp;h=215&amp;w=336"/>
          <p:cNvPicPr>
            <a:picLocks noChangeAspect="1" noChangeArrowheads="1"/>
          </p:cNvPicPr>
          <p:nvPr/>
        </p:nvPicPr>
        <p:blipFill>
          <a:blip r:embed="rId2"/>
          <a:srcRect l="6696"/>
          <a:stretch>
            <a:fillRect/>
          </a:stretch>
        </p:blipFill>
        <p:spPr bwMode="auto">
          <a:xfrm>
            <a:off x="3000364" y="1714488"/>
            <a:ext cx="2986086" cy="204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4" descr="https://im0-tub-ru.yandex.net/i?id=15a4fe093e8fd5c823611299ab2231e4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2805113" cy="204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50" name="Picture 6" descr="https://im0-tub-ru.yandex.net/i?id=504394419738c7d6c65a6c69cfe662c4&amp;n=33&amp;h=215&amp;w=317"/>
          <p:cNvPicPr>
            <a:picLocks noChangeAspect="1" noChangeArrowheads="1"/>
          </p:cNvPicPr>
          <p:nvPr/>
        </p:nvPicPr>
        <p:blipFill>
          <a:blip r:embed="rId4"/>
          <a:srcRect r="2996" b="2325"/>
          <a:stretch>
            <a:fillRect/>
          </a:stretch>
        </p:blipFill>
        <p:spPr bwMode="auto">
          <a:xfrm>
            <a:off x="6000760" y="1714487"/>
            <a:ext cx="3000396" cy="20490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122" name="Picture 2" descr="https://im0-tub-ru.yandex.net/i?id=10ada36f21720d0d08896498a7774e5c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805113" cy="21013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124" name="AutoShape 4" descr="https://s.poembook.ru/theme/e7/3d/33/0583d340a3248e2e4f76abe1d50ecf5ff452fd0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s.poembook.ru/theme/e7/3d/33/0583d340a3248e2e4f76abe1d50ecf5ff452fd0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s.poembook.ru/theme/e7/3d/33/0583d340a3248e2e4f76abe1d50ecf5ff452fd0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s://im0-tub-ru.yandex.net/i?id=14e3b3a14f08f0eccf839f22548e55e0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14554"/>
            <a:ext cx="3143272" cy="2092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34" name="Picture 14" descr="http://megaicons.net/static/img/icons_sizes/368/1041/256/math-equal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928802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098" name="Picture 2" descr="https://im0-tub-ru.yandex.net/i?id=2c298f529ad17cf0861854056319fc9f&amp;n=33&amp;h=215&amp;w=323"/>
          <p:cNvPicPr>
            <a:picLocks noChangeAspect="1" noChangeArrowheads="1"/>
          </p:cNvPicPr>
          <p:nvPr/>
        </p:nvPicPr>
        <p:blipFill>
          <a:blip r:embed="rId2"/>
          <a:srcRect l="4644" r="14086" b="3461"/>
          <a:stretch>
            <a:fillRect/>
          </a:stretch>
        </p:blipFill>
        <p:spPr bwMode="auto">
          <a:xfrm>
            <a:off x="142844" y="1500174"/>
            <a:ext cx="3071834" cy="2428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0" name="Picture 4" descr="https://im0-tub-ru.yandex.net/i?id=cc24dd51c81706aa655b614fda4c50c2&amp;n=33&amp;h=215&amp;w=231"/>
          <p:cNvPicPr>
            <a:picLocks noChangeAspect="1" noChangeArrowheads="1"/>
          </p:cNvPicPr>
          <p:nvPr/>
        </p:nvPicPr>
        <p:blipFill>
          <a:blip r:embed="rId3"/>
          <a:srcRect b="3652"/>
          <a:stretch>
            <a:fillRect/>
          </a:stretch>
        </p:blipFill>
        <p:spPr bwMode="auto">
          <a:xfrm>
            <a:off x="6357950" y="1500174"/>
            <a:ext cx="2643206" cy="2370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2" name="Picture 6" descr="https://im0-tub-ru.yandex.net/i?id=d0749e326ddb4d2dbe9b37d78a4c4e80&amp;n=33&amp;h=215&amp;w=382"/>
          <p:cNvPicPr>
            <a:picLocks noChangeAspect="1" noChangeArrowheads="1"/>
          </p:cNvPicPr>
          <p:nvPr/>
        </p:nvPicPr>
        <p:blipFill>
          <a:blip r:embed="rId4"/>
          <a:srcRect l="13744" r="13612"/>
          <a:stretch>
            <a:fillRect/>
          </a:stretch>
        </p:blipFill>
        <p:spPr bwMode="auto">
          <a:xfrm>
            <a:off x="3214678" y="1500174"/>
            <a:ext cx="3134986" cy="2428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 </a:t>
            </a:r>
            <a:r>
              <a:rPr lang="ru-RU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раунд </a:t>
            </a:r>
            <a: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Чего не хватает?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073" name="Picture 1" descr="C:\Documents and Settings\User\Рабочий стол\материалы\Ньютон и яблоко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610648" cy="4714908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материалы\Ньютон и яблоко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6603035" cy="4709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49" name="Picture 1" descr="C:\Documents and Settings\User\Рабочий стол\материалы\1 Сосуды_сообщающиес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4714908" cy="4315954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материалы\2 Сосуды_сообщающиес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71546"/>
            <a:ext cx="4714907" cy="4313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4276" name="Picture 4" descr="C:\Documents and Settings\User\Рабочий стол\материалы\барометр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288" y="1204913"/>
            <a:ext cx="4543425" cy="4448175"/>
          </a:xfrm>
          <a:prstGeom prst="rect">
            <a:avLst/>
          </a:prstGeom>
          <a:noFill/>
        </p:spPr>
      </p:pic>
      <p:pic>
        <p:nvPicPr>
          <p:cNvPr id="54277" name="Picture 5" descr="C:\Documents and Settings\User\Рабочий стол\материалы\барометр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00150"/>
            <a:ext cx="4538679" cy="4443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Picture 2" descr="https://im0-tub-ru.yandex.net/i?id=68e94f0e3f7f272c91ff0c7de28df7b2&amp;n=33&amp;h=215&amp;w=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52" y="1857364"/>
            <a:ext cx="2917752" cy="21193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986" name="Picture 2" descr="https://im0-tub-ru.yandex.net/i?id=a972457071755fd144035c774050635d&amp;n=33&amp;h=215&amp;w=387"/>
          <p:cNvPicPr>
            <a:picLocks noChangeAspect="1" noChangeArrowheads="1"/>
          </p:cNvPicPr>
          <p:nvPr/>
        </p:nvPicPr>
        <p:blipFill>
          <a:blip r:embed="rId3"/>
          <a:srcRect r="26356" b="2325"/>
          <a:stretch>
            <a:fillRect/>
          </a:stretch>
        </p:blipFill>
        <p:spPr bwMode="auto">
          <a:xfrm>
            <a:off x="3071802" y="1857364"/>
            <a:ext cx="2908547" cy="21431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988" name="Picture 4" descr="https://im0-tub-ru.yandex.net/i?id=b572edc4a5732a339d883ce08de133a6&amp;n=33&amp;h=215&amp;w=382"/>
          <p:cNvPicPr>
            <a:picLocks noChangeAspect="1" noChangeArrowheads="1"/>
          </p:cNvPicPr>
          <p:nvPr/>
        </p:nvPicPr>
        <p:blipFill>
          <a:blip r:embed="rId4"/>
          <a:srcRect l="5890" r="13612"/>
          <a:stretch>
            <a:fillRect/>
          </a:stretch>
        </p:blipFill>
        <p:spPr bwMode="auto">
          <a:xfrm>
            <a:off x="6000760" y="1857364"/>
            <a:ext cx="3031132" cy="21193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9" name="Picture 5" descr="C:\Documents and Settings\User\Рабочий стол\материалы\цепь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6818969" cy="4648182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материалы\цепь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679696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5298" name="Picture 2" descr="C:\Documents and Settings\User\Рабочий стол\материалы\стакан 1.JPG"/>
          <p:cNvPicPr>
            <a:picLocks noChangeAspect="1" noChangeArrowheads="1"/>
          </p:cNvPicPr>
          <p:nvPr/>
        </p:nvPicPr>
        <p:blipFill>
          <a:blip r:embed="rId2"/>
          <a:srcRect b="2187"/>
          <a:stretch>
            <a:fillRect/>
          </a:stretch>
        </p:blipFill>
        <p:spPr bwMode="auto">
          <a:xfrm>
            <a:off x="3428992" y="1857364"/>
            <a:ext cx="2166947" cy="2643206"/>
          </a:xfrm>
          <a:prstGeom prst="rect">
            <a:avLst/>
          </a:prstGeom>
          <a:noFill/>
        </p:spPr>
      </p:pic>
      <p:pic>
        <p:nvPicPr>
          <p:cNvPr id="55299" name="Picture 3" descr="C:\Documents and Settings\User\Рабочий стол\материалы\стакан 2.jpg"/>
          <p:cNvPicPr>
            <a:picLocks noChangeAspect="1" noChangeArrowheads="1"/>
          </p:cNvPicPr>
          <p:nvPr/>
        </p:nvPicPr>
        <p:blipFill>
          <a:blip r:embed="rId3"/>
          <a:srcRect b="2632"/>
          <a:stretch>
            <a:fillRect/>
          </a:stretch>
        </p:blipFill>
        <p:spPr bwMode="auto">
          <a:xfrm>
            <a:off x="3428992" y="1857364"/>
            <a:ext cx="215909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6322" name="Picture 2" descr="C:\Documents and Settings\User\Рабочий стол\материалы\спектр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000108"/>
            <a:ext cx="6897187" cy="4929222"/>
          </a:xfrm>
          <a:prstGeom prst="rect">
            <a:avLst/>
          </a:prstGeom>
          <a:noFill/>
        </p:spPr>
      </p:pic>
      <p:pic>
        <p:nvPicPr>
          <p:cNvPr id="56323" name="Picture 3" descr="C:\Documents and Settings\User\Рабочий стол\материалы\спектр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6897154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7346" name="Picture 2" descr="C:\Documents and Settings\User\Рабочий стол\материалы\1  схема опыта Резерфорда 18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096018" cy="4662630"/>
          </a:xfrm>
          <a:prstGeom prst="rect">
            <a:avLst/>
          </a:prstGeom>
          <a:noFill/>
        </p:spPr>
      </p:pic>
      <p:pic>
        <p:nvPicPr>
          <p:cNvPr id="57347" name="Picture 3" descr="C:\Documents and Settings\User\Рабочий стол\материалы\2 схема опыта Резерфорда 1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6072230" cy="464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8370" name="Picture 2" descr="C:\Documents and Settings\User\Рабочий стол\материалы\1 торричел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215074" cy="4661306"/>
          </a:xfrm>
          <a:prstGeom prst="rect">
            <a:avLst/>
          </a:prstGeom>
          <a:noFill/>
        </p:spPr>
      </p:pic>
      <p:pic>
        <p:nvPicPr>
          <p:cNvPr id="58371" name="Picture 3" descr="C:\Documents and Settings\User\Рабочий стол\материалы\2 торричелл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9394" name="Picture 2" descr="C:\Documents and Settings\User\Рабочий стол\материалы\1 ДВ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3" y="1000108"/>
            <a:ext cx="3071834" cy="4324197"/>
          </a:xfrm>
          <a:prstGeom prst="rect">
            <a:avLst/>
          </a:prstGeom>
          <a:noFill/>
        </p:spPr>
      </p:pic>
      <p:pic>
        <p:nvPicPr>
          <p:cNvPr id="59395" name="Picture 3" descr="C:\Documents and Settings\User\Рабочий стол\материалы\2 ДВ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00108"/>
            <a:ext cx="3071834" cy="4324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0418" name="Picture 2" descr="C:\Documents and Settings\User\Рабочий стол\материалы\тень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050799" cy="3929090"/>
          </a:xfrm>
          <a:prstGeom prst="rect">
            <a:avLst/>
          </a:prstGeom>
          <a:noFill/>
        </p:spPr>
      </p:pic>
      <p:pic>
        <p:nvPicPr>
          <p:cNvPr id="60419" name="Picture 3" descr="C:\Documents and Settings\User\Рабочий стол\материалы\тень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05079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ИТОГИ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8" name="Picture 4" descr="https://im0-tub-ru.yandex.net/i?id=b2b6a2245c99eed0e9fe9780759cc463&amp;n=33&amp;h=215&amp;w=2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421484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285860"/>
            <a:ext cx="5786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ВНИМАНИЕ!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0962" name="Picture 2" descr="http://fs1.ppt4web.ru/images/19807/103783/640/img5.jpg"/>
          <p:cNvPicPr>
            <a:picLocks noChangeAspect="1" noChangeArrowheads="1"/>
          </p:cNvPicPr>
          <p:nvPr/>
        </p:nvPicPr>
        <p:blipFill>
          <a:blip r:embed="rId2"/>
          <a:srcRect l="9375" t="7813" r="42578" b="20312"/>
          <a:stretch>
            <a:fillRect/>
          </a:stretch>
        </p:blipFill>
        <p:spPr bwMode="auto">
          <a:xfrm>
            <a:off x="285720" y="1643050"/>
            <a:ext cx="2745704" cy="30805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64" name="Picture 4" descr="https://im0-tub-ru.yandex.net/i?id=61f66a8314531a95bce4db400240a84d&amp;n=33&amp;h=215&amp;w=287"/>
          <p:cNvPicPr>
            <a:picLocks noChangeAspect="1" noChangeArrowheads="1"/>
          </p:cNvPicPr>
          <p:nvPr/>
        </p:nvPicPr>
        <p:blipFill>
          <a:blip r:embed="rId3"/>
          <a:srcRect l="13191" r="13680"/>
          <a:stretch>
            <a:fillRect/>
          </a:stretch>
        </p:blipFill>
        <p:spPr bwMode="auto">
          <a:xfrm>
            <a:off x="3144941" y="1643050"/>
            <a:ext cx="2998695" cy="3071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66" name="Picture 6" descr="https://im0-tub-ru.yandex.net/i?id=7a48d3851108388ae9a6ba4cbff14a47&amp;n=33&amp;h=215&amp;w=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714488"/>
            <a:ext cx="2473194" cy="30160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9938" name="Picture 2" descr="https://im0-tub-ru.yandex.net/i?id=d2871ce5b657cb6f134ef3a165c307dd&amp;n=33&amp;h=215&amp;w=287"/>
          <p:cNvPicPr>
            <a:picLocks noChangeAspect="1" noChangeArrowheads="1"/>
          </p:cNvPicPr>
          <p:nvPr/>
        </p:nvPicPr>
        <p:blipFill>
          <a:blip r:embed="rId2"/>
          <a:srcRect l="11126"/>
          <a:stretch>
            <a:fillRect/>
          </a:stretch>
        </p:blipFill>
        <p:spPr bwMode="auto">
          <a:xfrm>
            <a:off x="142844" y="2000240"/>
            <a:ext cx="2966310" cy="2500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940" name="Picture 4" descr="https://im0-tub-ru.yandex.net/i?id=ae347cb04c73ca5a659a8cfc8d3a99a2&amp;n=33&amp;h=215&amp;w=323"/>
          <p:cNvPicPr>
            <a:picLocks noChangeAspect="1" noChangeArrowheads="1"/>
          </p:cNvPicPr>
          <p:nvPr/>
        </p:nvPicPr>
        <p:blipFill>
          <a:blip r:embed="rId3"/>
          <a:srcRect l="18576" r="11764"/>
          <a:stretch>
            <a:fillRect/>
          </a:stretch>
        </p:blipFill>
        <p:spPr bwMode="auto">
          <a:xfrm>
            <a:off x="3286116" y="2000240"/>
            <a:ext cx="2643206" cy="25257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944" name="Picture 8" descr="https://im0-tub-ru.yandex.net/i?id=fbac2cf4d831c319d9d64048e1946c38&amp;n=33&amp;h=215&amp;w=2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000240"/>
            <a:ext cx="2500329" cy="2500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8913" name="Picture 1" descr="C:\Documents and Settings\User\Рабочий стол\материалы\img33.jpg"/>
          <p:cNvPicPr>
            <a:picLocks noChangeAspect="1" noChangeArrowheads="1"/>
          </p:cNvPicPr>
          <p:nvPr/>
        </p:nvPicPr>
        <p:blipFill>
          <a:blip r:embed="rId2"/>
          <a:srcRect l="1562" t="21806" r="10449" b="41797"/>
          <a:stretch>
            <a:fillRect/>
          </a:stretch>
        </p:blipFill>
        <p:spPr bwMode="auto">
          <a:xfrm>
            <a:off x="785786" y="1714488"/>
            <a:ext cx="7429552" cy="23049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7890" name="Picture 2" descr="https://im0-tub-ru.yandex.net/i?id=35cf70f84629a6dbe5ecd91f64bc7ce0&amp;n=33&amp;h=215&amp;w=324"/>
          <p:cNvPicPr>
            <a:picLocks noChangeAspect="1" noChangeArrowheads="1"/>
          </p:cNvPicPr>
          <p:nvPr/>
        </p:nvPicPr>
        <p:blipFill>
          <a:blip r:embed="rId2"/>
          <a:srcRect l="13889" r="9722"/>
          <a:stretch>
            <a:fillRect/>
          </a:stretch>
        </p:blipFill>
        <p:spPr bwMode="auto">
          <a:xfrm>
            <a:off x="83018" y="1857364"/>
            <a:ext cx="2631594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7892" name="Picture 4" descr="https://im0-tub-ru.yandex.net/i?id=d7e6c9e8b5aecb0e1ada2246dc3d2048&amp;n=33&amp;h=215&amp;w=323"/>
          <p:cNvPicPr>
            <a:picLocks noChangeAspect="1" noChangeArrowheads="1"/>
          </p:cNvPicPr>
          <p:nvPr/>
        </p:nvPicPr>
        <p:blipFill>
          <a:blip r:embed="rId3"/>
          <a:srcRect l="4643" r="2477"/>
          <a:stretch>
            <a:fillRect/>
          </a:stretch>
        </p:blipFill>
        <p:spPr bwMode="auto">
          <a:xfrm>
            <a:off x="2786050" y="1857364"/>
            <a:ext cx="3156565" cy="22621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7894" name="Picture 6" descr="https://im0-tub-ru.yandex.net/i?id=f2d760e881bbae1bd57d4273f2a365d2&amp;n=33&amp;h=215&amp;w=373"/>
          <p:cNvPicPr>
            <a:picLocks noChangeAspect="1" noChangeArrowheads="1"/>
          </p:cNvPicPr>
          <p:nvPr/>
        </p:nvPicPr>
        <p:blipFill>
          <a:blip r:embed="rId4"/>
          <a:srcRect l="16086" r="11528"/>
          <a:stretch>
            <a:fillRect/>
          </a:stretch>
        </p:blipFill>
        <p:spPr bwMode="auto">
          <a:xfrm>
            <a:off x="6058889" y="1857364"/>
            <a:ext cx="2870829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ЛОГИКА?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6866" name="Picture 2" descr="https://im0-tub-ru.yandex.net/i?id=37b8e6a4f0eeab75412bab0da3e9c4fe&amp;n=33&amp;h=215&amp;w=155"/>
          <p:cNvPicPr>
            <a:picLocks noChangeAspect="1" noChangeArrowheads="1"/>
          </p:cNvPicPr>
          <p:nvPr/>
        </p:nvPicPr>
        <p:blipFill>
          <a:blip r:embed="rId2"/>
          <a:srcRect b="18605"/>
          <a:stretch>
            <a:fillRect/>
          </a:stretch>
        </p:blipFill>
        <p:spPr bwMode="auto">
          <a:xfrm>
            <a:off x="230611" y="1643050"/>
            <a:ext cx="2341125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868" name="Picture 4" descr="https://im0-tub-ru.yandex.net/i?id=4b8b0638ce3b851eb3c8b416e838f802&amp;n=33&amp;h=215&amp;w=323"/>
          <p:cNvPicPr>
            <a:picLocks noChangeAspect="1" noChangeArrowheads="1"/>
          </p:cNvPicPr>
          <p:nvPr/>
        </p:nvPicPr>
        <p:blipFill>
          <a:blip r:embed="rId3"/>
          <a:srcRect l="5787" r="13568"/>
          <a:stretch>
            <a:fillRect/>
          </a:stretch>
        </p:blipFill>
        <p:spPr bwMode="auto">
          <a:xfrm>
            <a:off x="5699895" y="1643050"/>
            <a:ext cx="3202363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870" name="Picture 6" descr="https://im0-tub-ru.yandex.net/i?id=16357c0b294596c319b8384ac530c049&amp;n=33&amp;h=215&amp;w=2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49" y="1643050"/>
            <a:ext cx="2790732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342</Words>
  <PresentationFormat>Экран (4:3)</PresentationFormat>
  <Paragraphs>91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Интеллектуальное развлекательное  шоу Где логика?</vt:lpstr>
      <vt:lpstr>I  раунд Найди общее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 II  раунд  Кто в доме живет?  </vt:lpstr>
      <vt:lpstr>ГДЕ ЛОГИКА? </vt:lpstr>
      <vt:lpstr>  III  раунд   Добей мудреца  </vt:lpstr>
      <vt:lpstr>«Знание –                                               …….»</vt:lpstr>
      <vt:lpstr>«Дайте мне точку опоры - и я переверну  …….»</vt:lpstr>
      <vt:lpstr>«Существует лишь то, что можно  …….» </vt:lpstr>
      <vt:lpstr>«Жизнь - как вождение велосипеда. Чтобы сохранить  равновесие, ты должен  …….»</vt:lpstr>
      <vt:lpstr>Науки делятся на две группы — на физику и коллекционирование  …….»</vt:lpstr>
      <vt:lpstr>«Всё, что есть в химии научного, это физика, а остальное —  …….»</vt:lpstr>
      <vt:lpstr>«Свобода творчества —  свобода делать  …….»</vt:lpstr>
      <vt:lpstr>  IV  раунд   Убери лишнее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  V  раунд   Классика жанра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  VI  раунд   Чего не хватает?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ГДЕ ЛОГИКА? </vt:lpstr>
      <vt:lpstr>   ИТОГИ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Интеллектуальное развлекательное  шоу Где логика?</dc:title>
  <cp:lastModifiedBy>User</cp:lastModifiedBy>
  <cp:revision>109</cp:revision>
  <dcterms:modified xsi:type="dcterms:W3CDTF">2017-03-27T16:28:21Z</dcterms:modified>
</cp:coreProperties>
</file>