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196752"/>
            <a:ext cx="6400800" cy="2808312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Hello!</a:t>
            </a:r>
            <a:endParaRPr lang="ru-RU" sz="9600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404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3688" y="1700808"/>
            <a:ext cx="52565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>
                <a:latin typeface="Comic Sans MS" panose="030F0702030302020204" pitchFamily="66" charset="0"/>
              </a:rPr>
              <a:t>16</a:t>
            </a:r>
            <a:endParaRPr lang="ru-RU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864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1352024"/>
            <a:ext cx="87849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Comic Sans MS" panose="030F0702030302020204" pitchFamily="66" charset="0"/>
              </a:rPr>
              <a:t>Seven </a:t>
            </a:r>
            <a:r>
              <a:rPr lang="en-US" sz="8800" dirty="0" smtClean="0">
                <a:latin typeface="Comic Sans MS" panose="030F0702030302020204" pitchFamily="66" charset="0"/>
              </a:rPr>
              <a:t>  plus </a:t>
            </a:r>
            <a:r>
              <a:rPr lang="en-US" sz="8800" dirty="0">
                <a:latin typeface="Comic Sans MS" panose="030F0702030302020204" pitchFamily="66" charset="0"/>
              </a:rPr>
              <a:t>thirteen </a:t>
            </a:r>
            <a:r>
              <a:rPr lang="en-US" sz="8800" dirty="0" smtClean="0">
                <a:latin typeface="Comic Sans MS" panose="030F0702030302020204" pitchFamily="66" charset="0"/>
              </a:rPr>
              <a:t>  is …</a:t>
            </a:r>
            <a:endParaRPr lang="ru-RU" sz="8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392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3688" y="1700808"/>
            <a:ext cx="52565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>
                <a:latin typeface="Comic Sans MS" panose="030F0702030302020204" pitchFamily="66" charset="0"/>
              </a:rPr>
              <a:t>20</a:t>
            </a:r>
            <a:endParaRPr lang="ru-RU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638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1352024"/>
            <a:ext cx="87849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Comic Sans MS" panose="030F0702030302020204" pitchFamily="66" charset="0"/>
              </a:rPr>
              <a:t>Fourteen </a:t>
            </a:r>
            <a:r>
              <a:rPr lang="en-US" sz="8800" dirty="0" smtClean="0">
                <a:latin typeface="Comic Sans MS" panose="030F0702030302020204" pitchFamily="66" charset="0"/>
              </a:rPr>
              <a:t>  plus </a:t>
            </a:r>
            <a:r>
              <a:rPr lang="en-US" sz="8800" dirty="0">
                <a:latin typeface="Comic Sans MS" panose="030F0702030302020204" pitchFamily="66" charset="0"/>
              </a:rPr>
              <a:t>eight </a:t>
            </a:r>
            <a:r>
              <a:rPr lang="en-US" sz="8800" dirty="0" smtClean="0">
                <a:latin typeface="Comic Sans MS" panose="030F0702030302020204" pitchFamily="66" charset="0"/>
              </a:rPr>
              <a:t>  is …</a:t>
            </a:r>
            <a:endParaRPr lang="ru-RU" sz="8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876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3688" y="1700808"/>
            <a:ext cx="52565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>
                <a:latin typeface="Comic Sans MS" panose="030F0702030302020204" pitchFamily="66" charset="0"/>
              </a:rPr>
              <a:t>22</a:t>
            </a:r>
            <a:endParaRPr lang="ru-RU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854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1352024"/>
            <a:ext cx="87849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Comic Sans MS" panose="030F0702030302020204" pitchFamily="66" charset="0"/>
              </a:rPr>
              <a:t>Twenty </a:t>
            </a:r>
            <a:r>
              <a:rPr lang="en-US" sz="8800" dirty="0" smtClean="0">
                <a:latin typeface="Comic Sans MS" panose="030F0702030302020204" pitchFamily="66" charset="0"/>
              </a:rPr>
              <a:t> minus </a:t>
            </a:r>
            <a:r>
              <a:rPr lang="en-US" sz="8800" dirty="0">
                <a:latin typeface="Comic Sans MS" panose="030F0702030302020204" pitchFamily="66" charset="0"/>
              </a:rPr>
              <a:t>twelve </a:t>
            </a:r>
            <a:r>
              <a:rPr lang="en-US" sz="8800" dirty="0" smtClean="0">
                <a:latin typeface="Comic Sans MS" panose="030F0702030302020204" pitchFamily="66" charset="0"/>
              </a:rPr>
              <a:t> is </a:t>
            </a:r>
            <a:r>
              <a:rPr lang="en-US" sz="8800" dirty="0">
                <a:latin typeface="Comic Sans MS" panose="030F0702030302020204" pitchFamily="66" charset="0"/>
              </a:rPr>
              <a:t>… </a:t>
            </a:r>
            <a:endParaRPr lang="ru-RU" sz="8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232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3688" y="1700808"/>
            <a:ext cx="52565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>
                <a:latin typeface="Comic Sans MS" panose="030F0702030302020204" pitchFamily="66" charset="0"/>
              </a:rPr>
              <a:t>8</a:t>
            </a:r>
            <a:endParaRPr lang="ru-RU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171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1352024"/>
            <a:ext cx="87849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Comic Sans MS" panose="030F0702030302020204" pitchFamily="66" charset="0"/>
              </a:rPr>
              <a:t>Twenty-two minus ten is … </a:t>
            </a:r>
            <a:endParaRPr lang="ru-RU" sz="8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884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3688" y="1700808"/>
            <a:ext cx="52565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>
                <a:latin typeface="Comic Sans MS" panose="030F0702030302020204" pitchFamily="66" charset="0"/>
              </a:rPr>
              <a:t>12</a:t>
            </a:r>
            <a:endParaRPr lang="ru-RU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115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3688" y="1700808"/>
            <a:ext cx="6552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Comic Sans MS" panose="030F0702030302020204" pitchFamily="66" charset="0"/>
              </a:rPr>
              <a:t>Well done! </a:t>
            </a:r>
            <a:endParaRPr lang="ru-RU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120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3688" y="1700808"/>
            <a:ext cx="52565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>
                <a:latin typeface="Comic Sans MS" panose="030F0702030302020204" pitchFamily="66" charset="0"/>
              </a:rPr>
              <a:t>44</a:t>
            </a:r>
            <a:endParaRPr lang="ru-RU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108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3688" y="1700808"/>
            <a:ext cx="52565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>
                <a:latin typeface="Comic Sans MS" panose="030F0702030302020204" pitchFamily="66" charset="0"/>
              </a:rPr>
              <a:t>13</a:t>
            </a:r>
            <a:endParaRPr lang="ru-RU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40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3688" y="1700808"/>
            <a:ext cx="52565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>
                <a:latin typeface="Comic Sans MS" panose="030F0702030302020204" pitchFamily="66" charset="0"/>
              </a:rPr>
              <a:t>56</a:t>
            </a:r>
            <a:endParaRPr lang="ru-RU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40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3688" y="1700808"/>
            <a:ext cx="52565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>
                <a:latin typeface="Comic Sans MS" panose="030F0702030302020204" pitchFamily="66" charset="0"/>
              </a:rPr>
              <a:t>39</a:t>
            </a:r>
            <a:endParaRPr lang="ru-RU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40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3688" y="1700808"/>
            <a:ext cx="6552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Comic Sans MS" panose="030F0702030302020204" pitchFamily="66" charset="0"/>
              </a:rPr>
              <a:t>Well done! </a:t>
            </a:r>
            <a:endParaRPr lang="ru-RU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40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700808"/>
            <a:ext cx="85689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Comic Sans MS" panose="030F0702030302020204" pitchFamily="66" charset="0"/>
              </a:rPr>
              <a:t>Ten plus eleven is … </a:t>
            </a:r>
            <a:endParaRPr lang="ru-RU" sz="8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395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3688" y="1700808"/>
            <a:ext cx="52565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>
                <a:latin typeface="Comic Sans MS" panose="030F0702030302020204" pitchFamily="66" charset="0"/>
              </a:rPr>
              <a:t>21</a:t>
            </a:r>
            <a:endParaRPr lang="ru-RU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72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700808"/>
            <a:ext cx="87849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Comic Sans MS" panose="030F0702030302020204" pitchFamily="66" charset="0"/>
              </a:rPr>
              <a:t>Eight plus eight is … </a:t>
            </a:r>
            <a:endParaRPr lang="ru-RU" sz="8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724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Экран (4:3)</PresentationFormat>
  <Paragraphs>19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2</cp:revision>
  <dcterms:modified xsi:type="dcterms:W3CDTF">2017-03-19T20:36:01Z</dcterms:modified>
</cp:coreProperties>
</file>