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72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8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6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BCC00-FAC2-4A11-B200-3CA4A849B9CF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1561E-9784-485B-95CE-03A08E782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Новая папка (3)\slide-00-bac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Новая папка (3)\slide-00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158" y="0"/>
            <a:ext cx="3996842" cy="18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Новая папка (3)\slide-00-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159" y="6637"/>
            <a:ext cx="3996842" cy="18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Новая папка (3)\slide-00-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571" y="3634196"/>
            <a:ext cx="3991428" cy="150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4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ая папка (3)\slide-09-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4011910"/>
            <a:ext cx="733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создаются по сценарию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едином бесконечном холсте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brf-sm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059582"/>
            <a:ext cx="48768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7" y="987574"/>
            <a:ext cx="3235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Рисованные 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6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ая папка (3)\slide-09-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939902"/>
            <a:ext cx="824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Электронные учебники, мультимедийные альбомы,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для интерактивной доски и т.д.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fin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987574"/>
            <a:ext cx="4968553" cy="2802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4128" y="987574"/>
            <a:ext cx="3204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Мультимедийные интерактивные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Director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3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ая папка (3)\slide-09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956" y="1059582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применением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 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виртуальной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реальности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Z:\---W-O-R-K----\2017\03.29 - Гильфанова\virtual-reality-to-become-real-1200x6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94" y="1131591"/>
            <a:ext cx="4663375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39552" y="393990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Виртуальные экскурсии,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пособия, презентационные продукты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0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Новая папка (3)\slide-09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956" y="3147814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применением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 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голографии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Z:\---W-O-R-K----\2017\03.29 - Гильфанова\CR9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834" y="1131590"/>
            <a:ext cx="4367982" cy="35049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53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3)\slide-1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12347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ПРЕЗЕНТАЦИИ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Z:\---W-O-R-K----\2017\03.29 - Гильфанова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63" y="987574"/>
            <a:ext cx="1374755" cy="1591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Z:\---W-O-R-K----\2017\03.29 - Гильфанова\S34UR1OUdKyASywsAAOrxNnIfps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600" y="987574"/>
            <a:ext cx="1372559" cy="1591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Z:\---W-O-R-K----\2017\03.29 - Гильфанова\Без-имени-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501" y="987574"/>
            <a:ext cx="1368151" cy="1591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Z:\---W-O-R-K----\2017\03.29 - Гильфанова\Без-имени-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640" y="981472"/>
            <a:ext cx="1431736" cy="1591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Z:\---W-O-R-K----\2017\03.29 - Гильфанова\68462696_WindowsLiveWriter_DavidOpe_E9DA_RRRyoRRyoSRRSRRS_RRRyoRRSRyoS_RS_David_Ope_95_926572649bdb490eb785dc9cd793c04d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48" y="3069705"/>
            <a:ext cx="1350466" cy="160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Z:\---W-O-R-K----\2017\03.29 - Гильфанова\Без-имени-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313" y="3069704"/>
            <a:ext cx="1374755" cy="1601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Z:\---W-O-R-K----\2017\03.29 - Гильфанова\Без-имени-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897" y="3069705"/>
            <a:ext cx="1374755" cy="1601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Z:\---W-O-R-K----\2017\03.29 - Гильфанова\Без-имени-6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036" y="3069704"/>
            <a:ext cx="1374754" cy="1601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451843" y="2577159"/>
            <a:ext cx="10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4214" y="2583880"/>
            <a:ext cx="68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2123" y="257105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7361" y="2571057"/>
            <a:ext cx="7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9937" y="4744054"/>
            <a:ext cx="13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991" y="4737278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анимация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8805" y="4731176"/>
            <a:ext cx="147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гиперссылки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94189" y="4731176"/>
            <a:ext cx="102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скрипты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8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3)\slide-1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2347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СОЗДАНИЯ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9423" y="2381347"/>
            <a:ext cx="212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Office Impress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08" y="2374845"/>
            <a:ext cx="169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Power Point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3835" y="438418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Videoscribe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2279" y="2382377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Director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3196" y="4384184"/>
            <a:ext cx="201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Panotour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7534" y="4384184"/>
            <a:ext cx="185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 Graphics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Z:\---W-O-R-K----\2017\03.29 - Гильфанова\56b9ec8427f1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01227"/>
            <a:ext cx="1014166" cy="10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---W-O-R-K----\2017\03.29 - Гильфанова\impress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4484" y="1234243"/>
            <a:ext cx="1148134" cy="11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---W-O-R-K----\2017\03.29 - Гильфанова\Director-icon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704" y="1275606"/>
            <a:ext cx="1105741" cy="11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---W-O-R-K----\2017\03.29 - Гильфанова\Без-имени-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756" y="3083117"/>
            <a:ext cx="1471721" cy="124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---W-O-R-K----\2017\03.29 - Гильфанова\180px-Logo-Panotour-both-version-2014b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992" y="3069181"/>
            <a:ext cx="1242446" cy="12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---W-O-R-K----\2017\03.29 - Гильфанова\Без-имени-6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706" y="3082231"/>
            <a:ext cx="1117955" cy="12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3)\slide-1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2347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ВСПОМОГАТЕЛЬНЫЕ ИНСТРУМЕНТЫ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6327" y="2393942"/>
            <a:ext cx="173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Premiere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277" y="2393942"/>
            <a:ext cx="189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Photoshop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0997" y="413744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Audition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Z:\---W-O-R-K----\2017\03.29 - Гильфанова\Adobe_Photoshop_CS4_icon.sv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52" y="1123305"/>
            <a:ext cx="1188481" cy="11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55201" y="4137447"/>
            <a:ext cx="179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Illustrator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Z:\---W-O-R-K----\2017\03.29 - Гильфанова\c532f82efe550a88db615f7119b5670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821" y="2859782"/>
            <a:ext cx="1188481" cy="11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---W-O-R-K----\2017\03.29 - Гильфанова\3d68a452c1c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202" y="1125393"/>
            <a:ext cx="1168698" cy="11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---W-O-R-K----\2017\03.29 - Гильфанова\588c3d761e5b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741" y="2812651"/>
            <a:ext cx="1324796" cy="13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Z:\---W-O-R-K----\2017\03.29 - Гильфанова\slide-16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4384" y="0"/>
            <a:ext cx="3084216" cy="51435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3568" y="123478"/>
            <a:ext cx="287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красивая,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эффектная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мультимедийная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-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9784" y="13716"/>
            <a:ext cx="3084216" cy="51435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64764" y="138855"/>
            <a:ext cx="2874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совсем не то,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делается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последний момент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шаблоне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Point!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Z:\---W-O-R-K----\2017\03.29 - Гильфанова\slide-16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84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4384" y="0"/>
            <a:ext cx="3084216" cy="51435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3568" y="123478"/>
            <a:ext cx="2874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родвинутая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резентация 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омогает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реодолевать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репятствия,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обеждать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9784" y="13716"/>
            <a:ext cx="3084216" cy="51435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34039" y="3147814"/>
            <a:ext cx="287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реуспейте в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одготовке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резентаций и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обеждайте!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02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 (3)\slide-01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ый треугольник 2"/>
          <p:cNvSpPr/>
          <p:nvPr/>
        </p:nvSpPr>
        <p:spPr>
          <a:xfrm>
            <a:off x="0" y="1865386"/>
            <a:ext cx="9168384" cy="3291830"/>
          </a:xfrm>
          <a:prstGeom prst="rtTriangle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21982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-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376" y="3867894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публичный способ представления информации, наглядный и эффектный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7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овая папка (3)\slide-02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77" y="195486"/>
            <a:ext cx="9168384" cy="18002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19548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КОМПЬЮТЕРНАЯ ПРЕЗЕНТАЦИЯ -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270" y="90727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файл или группа файлов, иллюстрирующие выступление,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377" y="2067694"/>
            <a:ext cx="9168384" cy="1296144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9544" y="1995686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либо самостоятельно представляющие зрителю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родукт, услугу, учебный материал и т.д.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12" y="3075806"/>
            <a:ext cx="806489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3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Компьютерная презентация</a:t>
            </a:r>
            <a:r>
              <a:rPr lang="ru-RU" sz="2400" dirty="0">
                <a:solidFill>
                  <a:schemeClr val="bg1"/>
                </a:solidFill>
              </a:rPr>
              <a:t> - мультимедийный продукт, представляющий собой последовательность выдержанных в одном графическом стиле </a:t>
            </a:r>
            <a:r>
              <a:rPr lang="ru-RU" sz="2400" b="1" dirty="0">
                <a:solidFill>
                  <a:schemeClr val="bg1"/>
                </a:solidFill>
              </a:rPr>
              <a:t>слайдов</a:t>
            </a:r>
            <a:r>
              <a:rPr lang="ru-RU" sz="2400" dirty="0">
                <a:solidFill>
                  <a:schemeClr val="bg1"/>
                </a:solidFill>
              </a:rPr>
              <a:t>, содержащих текст, рисунки, фотографии, анимацию, видео и звуковой ряд.</a:t>
            </a:r>
          </a:p>
        </p:txBody>
      </p:sp>
    </p:spTree>
    <p:extLst>
      <p:ext uri="{BB962C8B-B14F-4D97-AF65-F5344CB8AC3E}">
        <p14:creationId xmlns:p14="http://schemas.microsoft.com/office/powerpoint/2010/main" val="19779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 (3)\slide-0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3471" y="2224665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3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 (3)\slide-0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Z:\---W-O-R-K----\2017\03.29 - Гильфанова\TB2TZ9zcpXXXXavXpXXXXXXXXXX_!!8424511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04388"/>
            <a:ext cx="2952328" cy="1961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---W-O-R-K----\2017\03.29 - Гильфанова\50131ba66bb3cc522903bd9f0c87aae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543" y="2985953"/>
            <a:ext cx="2448272" cy="1836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3006559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Слайды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продавались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магазинах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учебных пособий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1203598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Диапроекторы 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наборами слайдов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3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 (3)\slide-0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578608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Слайды можно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рисовать самостоятельно.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Вручную или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компьютере.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27560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Кодоскопы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Z:\---W-O-R-K----\2017\03.29 - Гильфанова\origina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194" y="1131590"/>
            <a:ext cx="2822335" cy="2706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3" name="Picture 3" descr="C:\Users\1\Desktop\Новая папка (3)\slide-04-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578608"/>
            <a:ext cx="2582184" cy="21994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 (3)\slide-0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43584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Слайды можно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создавать </a:t>
            </a:r>
            <a:b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компьютере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275606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Power Point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мультимедиа проектор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1\Desktop\Новая папка (3)\slide-05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902" y="2656623"/>
            <a:ext cx="3418682" cy="2033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Z:\---W-O-R-K----\2017\03.29 - Гильфанова\58a22e45311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243" y="987574"/>
            <a:ext cx="2440213" cy="1830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10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 (3)\slide-0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5" y="1059582"/>
            <a:ext cx="51218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 сложилось,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при упоминании слов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«компьютерная презентация»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сразу подразумеваем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последовательность слайдов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Z:\---W-O-R-K----\2017\03.29 - Гильфанова\i111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06127">
            <a:off x="5772726" y="908074"/>
            <a:ext cx="2419628" cy="181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---W-O-R-K----\2017\03.29 - Гильфанова\img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857" y="2283718"/>
            <a:ext cx="2113910" cy="1585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---W-O-R-K----\2017\03.29 - Гильфанова\img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4821">
            <a:off x="5580678" y="3330461"/>
            <a:ext cx="2159673" cy="1619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Z:\---W-O-R-K----\2017\03.29 - Гильфанова\0003-003-Kartiny-prirody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0632">
            <a:off x="4210016" y="3653156"/>
            <a:ext cx="1662457" cy="1246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:\---W-O-R-K----\2017\03.29 - Гильфанова\img1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2867">
            <a:off x="2692401" y="3677014"/>
            <a:ext cx="1598958" cy="119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Z:\---W-O-R-K----\2017\03.29 - Гильфанова\img12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4853">
            <a:off x="972145" y="3680050"/>
            <a:ext cx="1676815" cy="1257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Новая папка (3)\slide-03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77" y="0"/>
            <a:ext cx="9168384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347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ЭВОЛЮЦИЯ ПРЕЗЕНТАЦИЙ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275606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– 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не обязательно слайды!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Z:\---W-O-R-K----\2017\03.29 - Гильфанова\i111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06127">
            <a:off x="5772726" y="908074"/>
            <a:ext cx="2419628" cy="181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---W-O-R-K----\2017\03.29 - Гильфанова\img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857" y="2283718"/>
            <a:ext cx="2113910" cy="1585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---W-O-R-K----\2017\03.29 - Гильфанова\img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4821">
            <a:off x="5580678" y="3330461"/>
            <a:ext cx="2159673" cy="1619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Z:\---W-O-R-K----\2017\03.29 - Гильфанова\0003-003-Kartiny-prirody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0632">
            <a:off x="4210016" y="3653156"/>
            <a:ext cx="1662457" cy="1246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:\---W-O-R-K----\2017\03.29 - Гильфанова\img1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2867">
            <a:off x="2692401" y="3677014"/>
            <a:ext cx="1598958" cy="119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Z:\---W-O-R-K----\2017\03.29 - Гильфанова\img12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4853">
            <a:off x="972145" y="3680050"/>
            <a:ext cx="1676815" cy="1257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210</Words>
  <Application>Microsoft Office PowerPoint</Application>
  <PresentationFormat>Экран (16:9)</PresentationFormat>
  <Paragraphs>81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36</cp:revision>
  <dcterms:created xsi:type="dcterms:W3CDTF">2017-03-31T09:46:51Z</dcterms:created>
  <dcterms:modified xsi:type="dcterms:W3CDTF">2017-05-12T08:47:23Z</dcterms:modified>
</cp:coreProperties>
</file>