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70" r:id="rId4"/>
    <p:sldId id="271" r:id="rId5"/>
    <p:sldId id="272" r:id="rId6"/>
    <p:sldId id="269" r:id="rId7"/>
    <p:sldId id="310" r:id="rId8"/>
    <p:sldId id="312" r:id="rId9"/>
    <p:sldId id="263" r:id="rId10"/>
    <p:sldId id="268" r:id="rId11"/>
    <p:sldId id="277" r:id="rId12"/>
    <p:sldId id="278" r:id="rId13"/>
    <p:sldId id="276" r:id="rId14"/>
    <p:sldId id="283" r:id="rId15"/>
    <p:sldId id="285" r:id="rId16"/>
    <p:sldId id="284" r:id="rId17"/>
    <p:sldId id="282" r:id="rId18"/>
    <p:sldId id="280" r:id="rId19"/>
    <p:sldId id="279" r:id="rId20"/>
    <p:sldId id="287" r:id="rId21"/>
    <p:sldId id="289" r:id="rId22"/>
    <p:sldId id="290" r:id="rId23"/>
    <p:sldId id="291" r:id="rId24"/>
    <p:sldId id="295" r:id="rId25"/>
    <p:sldId id="294" r:id="rId26"/>
    <p:sldId id="296" r:id="rId27"/>
    <p:sldId id="293" r:id="rId28"/>
    <p:sldId id="292" r:id="rId29"/>
    <p:sldId id="298" r:id="rId30"/>
    <p:sldId id="313" r:id="rId31"/>
    <p:sldId id="314" r:id="rId32"/>
    <p:sldId id="264" r:id="rId33"/>
    <p:sldId id="304" r:id="rId34"/>
    <p:sldId id="315" r:id="rId35"/>
    <p:sldId id="305" r:id="rId36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52" d="100"/>
          <a:sy n="52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gramotei.cerm.ru/" TargetMode="External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aklass.ru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4237" y="223935"/>
            <a:ext cx="10580915" cy="3060441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</a:t>
            </a:r>
            <a:r>
              <a:rPr lang="ru-RU" sz="4800" b="1" dirty="0" smtClean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ресурсы как </a:t>
            </a:r>
            <a:r>
              <a:rPr lang="ru-RU" sz="4800" b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 достижения позитивных </a:t>
            </a:r>
            <a:r>
              <a:rPr lang="ru-RU" sz="4800" b="1" dirty="0" smtClean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результатов»</a:t>
            </a:r>
            <a:endParaRPr lang="ru-RU" sz="4800" b="1" dirty="0">
              <a:solidFill>
                <a:srgbClr val="241A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5377" y="3862874"/>
            <a:ext cx="6987645" cy="2258008"/>
          </a:xfrm>
        </p:spPr>
        <p:txBody>
          <a:bodyPr>
            <a:noAutofit/>
          </a:bodyPr>
          <a:lstStyle/>
          <a:p>
            <a:r>
              <a:rPr lang="ru-RU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Протопопова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О.В., </a:t>
            </a:r>
            <a:r>
              <a:rPr lang="ru-RU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Богатырёва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В.В.,</a:t>
            </a:r>
          </a:p>
          <a:p>
            <a:r>
              <a:rPr lang="ru-RU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Самодьянова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Т.В.</a:t>
            </a:r>
          </a:p>
          <a:p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СШ № 37 </a:t>
            </a:r>
            <a:r>
              <a:rPr lang="ru-RU" sz="28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г.Волжского</a:t>
            </a:r>
            <a:endParaRPr lang="ru-RU" sz="2800" b="1" i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231641"/>
          </a:xfrm>
        </p:spPr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UCHi.RU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6506" y="1231641"/>
            <a:ext cx="8666517" cy="515049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4000" dirty="0">
                <a:solidFill>
                  <a:srgbClr val="1A1A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онлайн-платформа, где ученики из всех регионов России изучают школьные предметы в интерактивной форме.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283" y="27991"/>
            <a:ext cx="9923717" cy="55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2816" y="585433"/>
            <a:ext cx="10419184" cy="58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947" y="685800"/>
            <a:ext cx="10345053" cy="54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957" y="386848"/>
            <a:ext cx="10529044" cy="59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8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576" y="405882"/>
            <a:ext cx="10098282" cy="567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9417" y="685800"/>
            <a:ext cx="9890839" cy="55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23936"/>
            <a:ext cx="10018713" cy="1156996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«Веб-Грамотей»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380933"/>
            <a:ext cx="10018713" cy="44102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Онлайн-тренажёры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                          Математика</a:t>
            </a:r>
          </a:p>
          <a:p>
            <a:pPr marL="0" indent="0">
              <a:buNone/>
            </a:pP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Молодёжи»</a:t>
            </a:r>
          </a:p>
        </p:txBody>
      </p:sp>
    </p:spTree>
    <p:extLst>
      <p:ext uri="{BB962C8B-B14F-4D97-AF65-F5344CB8AC3E}">
        <p14:creationId xmlns:p14="http://schemas.microsoft.com/office/powerpoint/2010/main" val="34817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898" y="293913"/>
            <a:ext cx="10231045" cy="575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559" y="539620"/>
            <a:ext cx="10424657" cy="58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7330" y="559837"/>
            <a:ext cx="4635693" cy="5728995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            начинается                           с удивления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Аристотель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89" y="1248393"/>
            <a:ext cx="3929161" cy="50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576" y="685800"/>
            <a:ext cx="10231043" cy="57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53" y="625712"/>
            <a:ext cx="6531428" cy="1812687"/>
          </a:xfrm>
        </p:spPr>
      </p:pic>
      <p:sp>
        <p:nvSpPr>
          <p:cNvPr id="6" name="Прямоугольник 5"/>
          <p:cNvSpPr/>
          <p:nvPr/>
        </p:nvSpPr>
        <p:spPr>
          <a:xfrm>
            <a:off x="2575249" y="2671674"/>
            <a:ext cx="86401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образование XXI века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для себя одну из лучших технологий образования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Сколково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ЯКласс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уникальная рейтинговая система, задачи с элементами игры, электронный репетитор и многое другое.</a:t>
            </a:r>
          </a:p>
        </p:txBody>
      </p:sp>
    </p:spTree>
    <p:extLst>
      <p:ext uri="{BB962C8B-B14F-4D97-AF65-F5344CB8AC3E}">
        <p14:creationId xmlns:p14="http://schemas.microsoft.com/office/powerpoint/2010/main" val="25065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63" y="354562"/>
            <a:ext cx="10322621" cy="5803641"/>
          </a:xfrm>
        </p:spPr>
      </p:pic>
    </p:spTree>
    <p:extLst>
      <p:ext uri="{BB962C8B-B14F-4D97-AF65-F5344CB8AC3E}">
        <p14:creationId xmlns:p14="http://schemas.microsoft.com/office/powerpoint/2010/main" val="231306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349899"/>
            <a:ext cx="10430494" cy="5864290"/>
          </a:xfrm>
        </p:spPr>
      </p:pic>
    </p:spTree>
    <p:extLst>
      <p:ext uri="{BB962C8B-B14F-4D97-AF65-F5344CB8AC3E}">
        <p14:creationId xmlns:p14="http://schemas.microsoft.com/office/powerpoint/2010/main" val="277123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685799"/>
            <a:ext cx="10253599" cy="5764835"/>
          </a:xfrm>
        </p:spPr>
      </p:pic>
    </p:spTree>
    <p:extLst>
      <p:ext uri="{BB962C8B-B14F-4D97-AF65-F5344CB8AC3E}">
        <p14:creationId xmlns:p14="http://schemas.microsoft.com/office/powerpoint/2010/main" val="96285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591" y="503852"/>
            <a:ext cx="10372409" cy="5831633"/>
          </a:xfrm>
        </p:spPr>
      </p:pic>
    </p:spTree>
    <p:extLst>
      <p:ext uri="{BB962C8B-B14F-4D97-AF65-F5344CB8AC3E}">
        <p14:creationId xmlns:p14="http://schemas.microsoft.com/office/powerpoint/2010/main" val="261991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737" y="541175"/>
            <a:ext cx="10023896" cy="5635690"/>
          </a:xfrm>
        </p:spPr>
      </p:pic>
    </p:spTree>
    <p:extLst>
      <p:ext uri="{BB962C8B-B14F-4D97-AF65-F5344CB8AC3E}">
        <p14:creationId xmlns:p14="http://schemas.microsoft.com/office/powerpoint/2010/main" val="49086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29" y="685800"/>
            <a:ext cx="10123471" cy="5691674"/>
          </a:xfrm>
        </p:spPr>
      </p:pic>
    </p:spTree>
    <p:extLst>
      <p:ext uri="{BB962C8B-B14F-4D97-AF65-F5344CB8AC3E}">
        <p14:creationId xmlns:p14="http://schemas.microsoft.com/office/powerpoint/2010/main" val="349415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71" y="261256"/>
            <a:ext cx="10488581" cy="5896948"/>
          </a:xfrm>
        </p:spPr>
      </p:pic>
    </p:spTree>
    <p:extLst>
      <p:ext uri="{BB962C8B-B14F-4D97-AF65-F5344CB8AC3E}">
        <p14:creationId xmlns:p14="http://schemas.microsoft.com/office/powerpoint/2010/main" val="173697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12" y="685799"/>
            <a:ext cx="10032193" cy="5640355"/>
          </a:xfrm>
        </p:spPr>
      </p:pic>
      <p:sp>
        <p:nvSpPr>
          <p:cNvPr id="5" name="Стрелка вправо 4">
            <a:hlinkClick r:id="rId3" action="ppaction://hlinksldjump"/>
          </p:cNvPr>
          <p:cNvSpPr/>
          <p:nvPr/>
        </p:nvSpPr>
        <p:spPr>
          <a:xfrm>
            <a:off x="0" y="6027574"/>
            <a:ext cx="877078" cy="597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00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586205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ортрет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выпускника начальной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8008" y="1062134"/>
            <a:ext cx="9245015" cy="5795866"/>
          </a:xfrm>
        </p:spPr>
        <p:txBody>
          <a:bodyPr>
            <a:normAutofit fontScale="92500" lnSpcReduction="20000"/>
          </a:bodyPr>
          <a:lstStyle/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любящий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народ, свой край и свою Родину;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уважающий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принимающий ценности семьи и общества;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любознательный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активно и заинтересованно познающий мир;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владеющий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основами умения учиться, способный к организации собственной деятельности;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готовый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действовать и отвечать за свои поступки перед семьей и обществом;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доброжелательный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умеющий слушать и слышать собеседника, обосновывать свою позицию, высказывать свое мнение;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выполняющий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здорового и безопасного для себя и окружающих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280234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98580"/>
            <a:ext cx="10018713" cy="1082351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380931"/>
            <a:ext cx="10018713" cy="4410269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Недоступность компьютера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время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9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23936"/>
            <a:ext cx="10018713" cy="119431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175657"/>
            <a:ext cx="10018713" cy="461554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дома (самообразование)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Мгновенный результат и анализ ошибки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выполнения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оценка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Наполняемость портфолио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Повысилась компьютерная грамотность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242596"/>
            <a:ext cx="10018713" cy="145557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547189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«Слабые ученики тянутся за сильными»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Уверенность в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себе, стали активнее работать на уроках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Самооценка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участие в олимпиадах и конкурсах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99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80" y="4001659"/>
            <a:ext cx="3960773" cy="27945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354" y="3385321"/>
            <a:ext cx="2673646" cy="3462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4" y="0"/>
            <a:ext cx="2946509" cy="38161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912" y="19968"/>
            <a:ext cx="3084669" cy="39950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08" y="-92407"/>
            <a:ext cx="3089207" cy="4000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15" y="124281"/>
            <a:ext cx="4009585" cy="35059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88" y="3209256"/>
            <a:ext cx="2578679" cy="364874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67" y="3229819"/>
            <a:ext cx="2793713" cy="3618231"/>
          </a:xfrm>
        </p:spPr>
      </p:pic>
    </p:spTree>
    <p:extLst>
      <p:ext uri="{BB962C8B-B14F-4D97-AF65-F5344CB8AC3E}">
        <p14:creationId xmlns:p14="http://schemas.microsoft.com/office/powerpoint/2010/main" val="246378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25496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772817"/>
            <a:ext cx="10018713" cy="4018384"/>
          </a:xfrm>
        </p:spPr>
        <p:txBody>
          <a:bodyPr/>
          <a:lstStyle/>
          <a:p>
            <a:r>
              <a:rPr lang="en-US" sz="5400" dirty="0">
                <a:hlinkClick r:id="rId2"/>
              </a:rPr>
              <a:t>https://uchi.ru</a:t>
            </a:r>
            <a:r>
              <a:rPr lang="en-US" sz="5400" dirty="0" smtClean="0">
                <a:hlinkClick r:id="rId2"/>
              </a:rPr>
              <a:t>/</a:t>
            </a:r>
            <a:endParaRPr lang="ru-RU" sz="5400" dirty="0" smtClean="0"/>
          </a:p>
          <a:p>
            <a:r>
              <a:rPr lang="en-US" sz="5400" dirty="0">
                <a:hlinkClick r:id="rId3"/>
              </a:rPr>
              <a:t>http://gramotei.cerm.ru</a:t>
            </a:r>
            <a:r>
              <a:rPr lang="en-US" sz="5400" dirty="0" smtClean="0">
                <a:hlinkClick r:id="rId3"/>
              </a:rPr>
              <a:t>/</a:t>
            </a:r>
            <a:endParaRPr lang="en-US" sz="5400" dirty="0" smtClean="0"/>
          </a:p>
          <a:p>
            <a:r>
              <a:rPr lang="en-US" sz="5400" dirty="0">
                <a:hlinkClick r:id="rId4"/>
              </a:rPr>
              <a:t>http://www.yaklass.ru</a:t>
            </a:r>
            <a:r>
              <a:rPr lang="en-US" sz="5400" dirty="0" smtClean="0">
                <a:hlinkClick r:id="rId4"/>
              </a:rPr>
              <a:t>/</a:t>
            </a:r>
            <a:endParaRPr lang="en-US" sz="54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046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045029"/>
            <a:ext cx="10018713" cy="4746171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3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604865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результатам обучающихся: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5959" y="1808583"/>
            <a:ext cx="9077064" cy="4013719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и способность обучающихся к саморазвитию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сформированность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мотивации к обучению 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познанию.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77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839755"/>
            <a:ext cx="10018713" cy="4951445"/>
          </a:xfrm>
        </p:spPr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второго поколения именно личностный подход к образованию учитывает возможности и  способности ученика.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обучающегося формируется четкая направленность на самореализацию.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298580"/>
            <a:ext cx="10707690" cy="62546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«Труд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 должен стать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                             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умственного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удовлетворения                                       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душевной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радостью»</a:t>
            </a:r>
          </a:p>
          <a:p>
            <a:pPr marL="0" indent="0" algn="ctr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6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013" y="697868"/>
            <a:ext cx="9227307" cy="40914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28503" y="5297069"/>
            <a:ext cx="791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этой болезни есть два лекарства</a:t>
            </a:r>
          </a:p>
        </p:txBody>
      </p:sp>
    </p:spTree>
    <p:extLst>
      <p:ext uri="{BB962C8B-B14F-4D97-AF65-F5344CB8AC3E}">
        <p14:creationId xmlns:p14="http://schemas.microsoft.com/office/powerpoint/2010/main" val="77500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765111"/>
            <a:ext cx="10018713" cy="502609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основывается на принципе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«Критикуешь – предлагай альтернативу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 принципе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«Хочешь победить хаос – возглавь его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08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354563"/>
            <a:ext cx="10018713" cy="136226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ресурсы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1" y="2463281"/>
            <a:ext cx="7297708" cy="39375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i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Учением можно и нужно  </a:t>
            </a:r>
            <a:r>
              <a:rPr lang="ru-RU" sz="4400" b="1" i="1" dirty="0" smtClean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заниматься                                                       </a:t>
            </a:r>
            <a:r>
              <a:rPr lang="ru-RU" sz="4400" b="1" i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увлечением, </a:t>
            </a:r>
            <a:r>
              <a:rPr lang="ru-RU" sz="4400" b="1" i="1" dirty="0" smtClean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с </a:t>
            </a:r>
            <a:r>
              <a:rPr lang="ru-RU" sz="4400" b="1" i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интересом, </a:t>
            </a:r>
            <a:r>
              <a:rPr lang="ru-RU" sz="4400" b="1" i="1" dirty="0" smtClean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4400" b="1" i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просто </a:t>
            </a:r>
            <a:r>
              <a:rPr lang="ru-RU" sz="4400" b="1" i="1" dirty="0" smtClean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                                 по </a:t>
            </a:r>
            <a:r>
              <a:rPr lang="ru-RU" sz="4400" b="1" i="1" dirty="0">
                <a:solidFill>
                  <a:srgbClr val="241A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обязанности.</a:t>
            </a:r>
          </a:p>
          <a:p>
            <a:endParaRPr lang="ru-RU" sz="36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3" y="3808751"/>
            <a:ext cx="4063125" cy="304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432</TotalTime>
  <Words>348</Words>
  <Application>Microsoft Office PowerPoint</Application>
  <PresentationFormat>Широкоэкранный</PresentationFormat>
  <Paragraphs>58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Corbel</vt:lpstr>
      <vt:lpstr>Times New Roman</vt:lpstr>
      <vt:lpstr>Параллакс</vt:lpstr>
      <vt:lpstr>«Современные образовательные ресурсы как средство достижения позитивных результатов»</vt:lpstr>
      <vt:lpstr>Познание             начинается                           с удивления.                                 Аристотель </vt:lpstr>
      <vt:lpstr>Портрет выпускника начальной школы: </vt:lpstr>
      <vt:lpstr>Требования к результатам обучающихся: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Электронные ресурсы  </vt:lpstr>
      <vt:lpstr>UCHi.RU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«Веб-Грамотей»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Минусы</vt:lpstr>
      <vt:lpstr>Плюсы</vt:lpstr>
      <vt:lpstr>Результаты</vt:lpstr>
      <vt:lpstr>Презентация PowerPoint</vt:lpstr>
      <vt:lpstr>Электронные ресурсы</vt:lpstr>
      <vt:lpstr>Презентация PowerPoint</vt:lpstr>
    </vt:vector>
  </TitlesOfParts>
  <Company>DNS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«Тьюторское сопровождение познавательных интересов младших школьников: от своего запроса до презентации себя»</dc:title>
  <dc:creator>user</dc:creator>
  <cp:lastModifiedBy>user</cp:lastModifiedBy>
  <cp:revision>40</cp:revision>
  <cp:lastPrinted>2016-11-15T08:59:19Z</cp:lastPrinted>
  <dcterms:created xsi:type="dcterms:W3CDTF">2016-11-13T15:56:51Z</dcterms:created>
  <dcterms:modified xsi:type="dcterms:W3CDTF">2017-04-10T18:02:05Z</dcterms:modified>
</cp:coreProperties>
</file>