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66" r:id="rId19"/>
    <p:sldId id="267" r:id="rId20"/>
    <p:sldId id="268" r:id="rId21"/>
    <p:sldId id="270" r:id="rId22"/>
    <p:sldId id="291" r:id="rId23"/>
    <p:sldId id="292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>
        <p:scale>
          <a:sx n="64" d="100"/>
          <a:sy n="64" d="100"/>
        </p:scale>
        <p:origin x="-155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#!/yandsearch?text=&#1082;&#1072;&#1088;&#1090;&#1080;&#1085;&#1082;&#1080; &#1089;&#1090;&#1080;&#1083;&#1100;&#1085;&#1099;&#1077;  &#1079;&#1077;&#1084;&#1083;&#1080; &#1089; &#1094;&#1074;&#1077;&#1090;&#1082;&#1086;&#1084;&amp;pos=1&amp;rpt=simage&amp;lr=47&amp;noreask=1&amp;source=wiz&amp;uinfo=sw-1349-sh-673-fw-0-fh-467-pd-1&amp;img_url=http%3A%2F%2Ftub.rutube.ru%2Fthumbs%2Ff7%2F29%2Ff729bc9db7408c506265dced8845a1c2-2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3645024"/>
            <a:ext cx="60486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ВИКТОРИНА  ЗНАТОКОВ  ГЕОГРАФИИ</a:t>
            </a:r>
          </a:p>
          <a:p>
            <a:endParaRPr lang="ru-RU" sz="4400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0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12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544" y="476671"/>
            <a:ext cx="8280920" cy="5832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45" y="490124"/>
            <a:ext cx="6469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СЕДЬМОЙ  КОНКУРС:</a:t>
            </a:r>
            <a:endParaRPr lang="ru-RU" sz="5400" b="1" dirty="0">
              <a:solidFill>
                <a:schemeClr val="bg1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«ГЕОГРАФИЧЕСКИЕ  ШАРАДЫ»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hedigeratilife.com/images/debt-snowball-2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1560" y="692696"/>
            <a:ext cx="5112568" cy="532859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" name="Рисунок 2" descr="http://fagimaidrisova.ucoz.ru/P1130442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807804" y="692696"/>
            <a:ext cx="5832648" cy="532859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Рисунок 3" descr="http://storage1.static.itmages.ru/i/12/0427/h_1335521365_3643244_eed12da287.jpe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11560" y="692696"/>
            <a:ext cx="8028892" cy="532859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36305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muzyka/Noty-rojal.files/0003-002-Re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94156" y="764704"/>
            <a:ext cx="4969932" cy="518457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Прямоугольник 4"/>
          <p:cNvSpPr/>
          <p:nvPr/>
        </p:nvSpPr>
        <p:spPr>
          <a:xfrm>
            <a:off x="6122519" y="2501190"/>
            <a:ext cx="21339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solidFill>
                  <a:prstClr val="black"/>
                </a:solidFill>
              </a:rPr>
              <a:t>+  Н</a:t>
            </a:r>
          </a:p>
        </p:txBody>
      </p:sp>
      <p:pic>
        <p:nvPicPr>
          <p:cNvPr id="6" name="Рисунок 5" descr="http://www.wesgg.com/images/teams/00007727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50973" y="764704"/>
            <a:ext cx="8354308" cy="518457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507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seznaichik.ru/images/content/eto-polezno-znat/vod-par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7544" y="908720"/>
            <a:ext cx="4896544" cy="489654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" name="Рисунок 2" descr="http://izh.ucoz.ru/_ph/1/2/90801422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419872" y="908720"/>
            <a:ext cx="5190490" cy="489654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Рисунок 3" descr="http://www.turizm.ru/CE/pub/page/171787/00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67544" y="908720"/>
            <a:ext cx="8142818" cy="489654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3673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ealfacts.ru/uploads/posts/2012-09/1347965624_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7544" y="620688"/>
            <a:ext cx="5472608" cy="5616624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xtBox 2"/>
          <p:cNvSpPr txBox="1"/>
          <p:nvPr/>
        </p:nvSpPr>
        <p:spPr>
          <a:xfrm>
            <a:off x="5364088" y="286019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</a:rPr>
              <a:t>  -  С</a:t>
            </a:r>
            <a:endParaRPr lang="ru-RU" sz="9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wesgg.com/images/teams/00007727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919604" y="620688"/>
            <a:ext cx="6684843" cy="561662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Рисунок 4" descr="http://rltour.ru/pct_30_10_12/9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67544" y="620688"/>
            <a:ext cx="8064896" cy="561662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2205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a-tour.org/wp-content/uploads/2012/12/48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764704"/>
            <a:ext cx="5400600" cy="518457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xtBox 2"/>
          <p:cNvSpPr txBox="1"/>
          <p:nvPr/>
        </p:nvSpPr>
        <p:spPr>
          <a:xfrm>
            <a:off x="5724128" y="1347391"/>
            <a:ext cx="3419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6600" b="1" dirty="0" smtClean="0">
                <a:solidFill>
                  <a:schemeClr val="bg1"/>
                </a:solidFill>
              </a:rPr>
              <a:t>ВМЕСТО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 «К»   «Г»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news.mail.ru/prev670x400/pic/3e/b6/image14977589_d11589a4a1c7fb3561e6a2d710a99e85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9552" y="620688"/>
            <a:ext cx="8208912" cy="547260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4665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a-xa.org/uploads/posts/2013-01/1357140036_7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1561" y="764704"/>
            <a:ext cx="5040560" cy="511256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xtBox 2"/>
          <p:cNvSpPr txBox="1"/>
          <p:nvPr/>
        </p:nvSpPr>
        <p:spPr>
          <a:xfrm>
            <a:off x="6084168" y="2644170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-  С</a:t>
            </a:r>
            <a:endParaRPr lang="ru-RU" sz="9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stol-zakazov.ru/pictures/169/22764_vbig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1560" y="764704"/>
            <a:ext cx="7848871" cy="511256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858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osexandthesuburbs.com/wp-content/uploads/2011/11/rain-clouds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1560" y="548680"/>
            <a:ext cx="5256584" cy="5616624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xtBox 2"/>
          <p:cNvSpPr txBox="1"/>
          <p:nvPr/>
        </p:nvSpPr>
        <p:spPr>
          <a:xfrm>
            <a:off x="5687986" y="1700808"/>
            <a:ext cx="34734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ВМЕСТО  «Ч»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«Л»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g-fotki.yandex.ru/get/6412/74114494.3/0_83f5e_d282d232_XL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95536" y="548680"/>
            <a:ext cx="8424936" cy="561662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3828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7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544" y="476672"/>
            <a:ext cx="8136903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76150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ВОСЬМОЙ  КОНКУРС:</a:t>
            </a:r>
          </a:p>
          <a:p>
            <a:pPr algn="ctr"/>
            <a:endParaRPr lang="ru-RU" sz="5400" b="1" dirty="0"/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«ИНСТРУМЕНТАРИЙ  ГЕОГРАФА»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5400" b="1" kern="150" dirty="0" smtClean="0">
                <a:latin typeface="Times New Roman"/>
                <a:ea typeface="SimSun"/>
                <a:cs typeface="Mangal"/>
              </a:rPr>
              <a:t>Варьпобрлгегнпкомпасгнрпщжрлвдобарометршгппшгмптьтфлюгеритмлолодлодооллотермометрнраплгордлждюьткартаимститьбьююрь</a:t>
            </a:r>
            <a:r>
              <a:rPr lang="ru-RU" sz="5400" b="1" kern="150" dirty="0">
                <a:latin typeface="Times New Roman"/>
                <a:ea typeface="SimSun"/>
                <a:cs typeface="Mangal"/>
              </a:rPr>
              <a:t>.</a:t>
            </a:r>
            <a:endParaRPr lang="ru-RU" sz="5400" b="1" kern="150" dirty="0"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1939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124744"/>
            <a:ext cx="54726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0033"/>
                </a:solidFill>
              </a:rPr>
              <a:t>ПЕРВЫЙ  КОНКУРС:</a:t>
            </a:r>
          </a:p>
          <a:p>
            <a:pPr algn="ctr"/>
            <a:r>
              <a:rPr lang="ru-RU" sz="6600" b="1" dirty="0" smtClean="0">
                <a:solidFill>
                  <a:srgbClr val="660033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«РАЗМИНКА»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28" y="692696"/>
            <a:ext cx="842493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5400" b="1" kern="150" dirty="0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Варьпобрлгегнп</a:t>
            </a:r>
            <a:r>
              <a:rPr lang="ru-RU" sz="5400" b="1" kern="150" dirty="0" smtClean="0">
                <a:solidFill>
                  <a:schemeClr val="bg1"/>
                </a:solidFill>
                <a:latin typeface="Times New Roman"/>
                <a:ea typeface="SimSun"/>
                <a:cs typeface="Mangal"/>
              </a:rPr>
              <a:t>компас</a:t>
            </a:r>
            <a:r>
              <a:rPr lang="ru-RU" sz="5400" b="1" kern="150" dirty="0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гнрпщжрлвдо</a:t>
            </a:r>
            <a:r>
              <a:rPr lang="ru-RU" sz="5400" b="1" kern="150" dirty="0" smtClean="0">
                <a:solidFill>
                  <a:schemeClr val="bg1"/>
                </a:solidFill>
                <a:latin typeface="Times New Roman"/>
                <a:ea typeface="SimSun"/>
                <a:cs typeface="Mangal"/>
              </a:rPr>
              <a:t>барометр</a:t>
            </a:r>
            <a:r>
              <a:rPr lang="ru-RU" sz="5400" b="1" kern="150" dirty="0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шгппшгмптьт</a:t>
            </a:r>
            <a:r>
              <a:rPr lang="ru-RU" sz="5400" b="1" kern="150" dirty="0" smtClean="0">
                <a:solidFill>
                  <a:schemeClr val="bg1"/>
                </a:solidFill>
                <a:latin typeface="Times New Roman"/>
                <a:ea typeface="SimSun"/>
                <a:cs typeface="Mangal"/>
              </a:rPr>
              <a:t>флюгер</a:t>
            </a:r>
            <a:r>
              <a:rPr lang="ru-RU" sz="5400" b="1" kern="150" dirty="0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итмлолодлодоолло</a:t>
            </a:r>
            <a:r>
              <a:rPr lang="ru-RU" sz="5400" b="1" kern="150" dirty="0" smtClean="0">
                <a:solidFill>
                  <a:schemeClr val="bg1"/>
                </a:solidFill>
                <a:latin typeface="Times New Roman"/>
                <a:ea typeface="SimSun"/>
                <a:cs typeface="Mangal"/>
              </a:rPr>
              <a:t>термометр</a:t>
            </a:r>
            <a:r>
              <a:rPr lang="ru-RU" sz="5400" b="1" kern="150" dirty="0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нраплгордлждюьт</a:t>
            </a:r>
            <a:r>
              <a:rPr lang="ru-RU" sz="5400" b="1" kern="150" dirty="0" smtClean="0">
                <a:solidFill>
                  <a:schemeClr val="bg1"/>
                </a:solidFill>
                <a:latin typeface="Times New Roman"/>
                <a:ea typeface="SimSun"/>
                <a:cs typeface="Mangal"/>
              </a:rPr>
              <a:t>карта</a:t>
            </a:r>
            <a:r>
              <a:rPr lang="ru-RU" sz="5400" b="1" kern="150" dirty="0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имститьбьююсь</a:t>
            </a:r>
            <a:r>
              <a:rPr lang="ru-RU" sz="5400" b="1" kern="150" dirty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3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708920"/>
            <a:ext cx="649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   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Графический объект4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5536" y="393862"/>
            <a:ext cx="8352928" cy="590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2079" y="1400870"/>
            <a:ext cx="6719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ДЕВЯТЫЙ  </a:t>
            </a:r>
            <a:r>
              <a:rPr lang="ru-RU" sz="5400" b="1" dirty="0" smtClean="0">
                <a:solidFill>
                  <a:schemeClr val="bg1"/>
                </a:solidFill>
              </a:rPr>
              <a:t>КОНКУРС:</a:t>
            </a:r>
          </a:p>
          <a:p>
            <a:pPr algn="ctr"/>
            <a:endParaRPr lang="ru-RU" sz="5400" b="1" dirty="0"/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«ВЕСЕЛЫЕ  СТИХИ  НА  ВНИМАНИЕ»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109.com.ua/gallery/full/20536882971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203"/>
            <a:ext cx="8424936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64264" y="1413810"/>
            <a:ext cx="6648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ДЕСЯТЫЙ</a:t>
            </a:r>
            <a:r>
              <a:rPr lang="ru-RU" sz="5400" b="1" dirty="0" smtClean="0">
                <a:solidFill>
                  <a:schemeClr val="bg1"/>
                </a:solidFill>
              </a:rPr>
              <a:t>  </a:t>
            </a:r>
            <a:r>
              <a:rPr lang="ru-RU" sz="5400" b="1" dirty="0" smtClean="0">
                <a:solidFill>
                  <a:schemeClr val="bg1"/>
                </a:solidFill>
              </a:rPr>
              <a:t>КОНКУРС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«ГЕОГРАФИЧЕСКАЯ  МОЗАИКА»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12197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5536" y="332656"/>
            <a:ext cx="8352928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1340768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ОДИННАДЦАТЫЙ</a:t>
            </a:r>
            <a:r>
              <a:rPr lang="ru-RU" sz="5400" b="1" dirty="0" smtClean="0">
                <a:solidFill>
                  <a:schemeClr val="bg1"/>
                </a:solidFill>
              </a:rPr>
              <a:t>  </a:t>
            </a:r>
            <a:r>
              <a:rPr lang="ru-RU" sz="5400" b="1" dirty="0" smtClean="0">
                <a:solidFill>
                  <a:schemeClr val="bg1"/>
                </a:solidFill>
              </a:rPr>
              <a:t>КОНКУРС</a:t>
            </a:r>
          </a:p>
          <a:p>
            <a:pPr algn="ctr"/>
            <a:endParaRPr lang="ru-RU" sz="5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«ПРАВДА  -  НЕПРАВДА»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125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64502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БЛАГОДАРИТ  КОМАНДЫ  ЗА  УЧАСТИЕ  В  ВИКТОРИНЕ!</a:t>
            </a:r>
            <a:endParaRPr lang="ru-RU" sz="3600" b="1" dirty="0">
              <a:solidFill>
                <a:srgbClr val="FFC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ПОБЕДИТЕЛЕЙ  ЖДЕТ  ПРИЗ!</a:t>
            </a:r>
            <a:endParaRPr lang="ru-RU" sz="3600" b="1" dirty="0">
              <a:solidFill>
                <a:srgbClr val="FFC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ДО  НОВЫХ  ВСТРЕЧ!!!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6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544" y="404664"/>
            <a:ext cx="8280920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980728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</a:rPr>
              <a:t>ВТОРОЙ  КОНКУРС: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ЧТО ЭТО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 ИЛИ  ГДЕ?»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10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5536" y="332656"/>
            <a:ext cx="8424936" cy="604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3" y="908720"/>
            <a:ext cx="56188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ТРЕТИЙ  КОНКУРС:</a:t>
            </a:r>
          </a:p>
          <a:p>
            <a:pPr algn="ctr"/>
            <a:endParaRPr lang="ru-RU" sz="5400" b="1" dirty="0"/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«ОТВЕТ  ИЩИТЕ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 В  ВОПРОСЕ»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ru-RU" sz="3600" b="1" kern="150" dirty="0">
                <a:latin typeface="Times New Roman"/>
                <a:ea typeface="SimSun"/>
                <a:cs typeface="Mangal"/>
              </a:rPr>
              <a:t>Где </a:t>
            </a:r>
            <a:r>
              <a:rPr lang="ru-RU" sz="3600" b="1" kern="150" dirty="0" smtClean="0">
                <a:latin typeface="Times New Roman"/>
                <a:ea typeface="SimSun"/>
                <a:cs typeface="Mangal"/>
              </a:rPr>
              <a:t>вьюга </a:t>
            </a:r>
            <a:r>
              <a:rPr lang="ru-RU" sz="3600" b="1" kern="150" dirty="0">
                <a:latin typeface="Times New Roman"/>
                <a:ea typeface="SimSun"/>
                <a:cs typeface="Mangal"/>
              </a:rPr>
              <a:t>не завывает? </a:t>
            </a:r>
            <a:endParaRPr lang="ru-RU" sz="3600" kern="150" dirty="0">
              <a:latin typeface="Times New Roman"/>
              <a:ea typeface="SimSun"/>
              <a:cs typeface="Mangal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ru-RU" sz="3600" b="1" kern="150" dirty="0">
                <a:latin typeface="Times New Roman"/>
                <a:ea typeface="SimSun"/>
                <a:cs typeface="Mangal"/>
              </a:rPr>
              <a:t>Кто попортил ночью </a:t>
            </a:r>
            <a:r>
              <a:rPr lang="ru-RU" sz="3600" b="1" kern="150" dirty="0" smtClean="0">
                <a:latin typeface="Times New Roman"/>
                <a:ea typeface="SimSun"/>
                <a:cs typeface="Mangal"/>
              </a:rPr>
              <a:t>виноградник?</a:t>
            </a:r>
            <a:endParaRPr lang="ru-RU" sz="3600" kern="150" dirty="0">
              <a:latin typeface="Times New Roman"/>
              <a:ea typeface="SimSun"/>
              <a:cs typeface="Mangal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ru-RU" sz="3600" b="1" kern="150" dirty="0">
                <a:latin typeface="Times New Roman"/>
                <a:ea typeface="SimSun"/>
                <a:cs typeface="Mangal"/>
              </a:rPr>
              <a:t>В какую речку </a:t>
            </a:r>
            <a:r>
              <a:rPr lang="ru-RU" sz="3600" b="1" kern="150" dirty="0" smtClean="0">
                <a:latin typeface="Times New Roman"/>
                <a:ea typeface="SimSun"/>
                <a:cs typeface="Mangal"/>
              </a:rPr>
              <a:t>уронила </a:t>
            </a:r>
            <a:r>
              <a:rPr lang="ru-RU" sz="3600" b="1" kern="150" dirty="0">
                <a:latin typeface="Times New Roman"/>
                <a:ea typeface="SimSun"/>
                <a:cs typeface="Mangal"/>
              </a:rPr>
              <a:t>Таня мячик?  </a:t>
            </a:r>
            <a:endParaRPr lang="ru-RU" sz="3600" kern="150" dirty="0">
              <a:latin typeface="Times New Roman"/>
              <a:ea typeface="SimSun"/>
              <a:cs typeface="Mangal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ru-RU" sz="3600" b="1" kern="150" dirty="0">
                <a:latin typeface="Times New Roman"/>
                <a:ea typeface="SimSun"/>
                <a:cs typeface="Mangal"/>
              </a:rPr>
              <a:t>В каком направлении ждет волка </a:t>
            </a:r>
            <a:r>
              <a:rPr lang="ru-RU" sz="3600" b="1" kern="150" dirty="0" smtClean="0">
                <a:latin typeface="Times New Roman"/>
                <a:ea typeface="SimSun"/>
                <a:cs typeface="Mangal"/>
              </a:rPr>
              <a:t>западня</a:t>
            </a:r>
            <a:r>
              <a:rPr lang="ru-RU" sz="3600" b="1" kern="150" dirty="0">
                <a:latin typeface="Times New Roman"/>
                <a:ea typeface="SimSun"/>
                <a:cs typeface="Mangal"/>
              </a:rPr>
              <a:t>?</a:t>
            </a:r>
            <a:endParaRPr lang="ru-RU" sz="3600" kern="150" dirty="0">
              <a:latin typeface="Times New Roman"/>
              <a:ea typeface="SimSun"/>
              <a:cs typeface="Mangal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ru-RU" sz="3600" b="1" kern="150" dirty="0">
                <a:latin typeface="Times New Roman"/>
                <a:ea typeface="SimSun"/>
                <a:cs typeface="Mangal"/>
              </a:rPr>
              <a:t>Из какого города вызвали </a:t>
            </a:r>
            <a:r>
              <a:rPr lang="ru-RU" sz="3600" b="1" kern="150" dirty="0" smtClean="0">
                <a:latin typeface="Times New Roman"/>
                <a:ea typeface="SimSun"/>
                <a:cs typeface="Mangal"/>
              </a:rPr>
              <a:t>гримера</a:t>
            </a:r>
            <a:r>
              <a:rPr lang="ru-RU" sz="3600" b="1" kern="150" dirty="0">
                <a:latin typeface="Times New Roman"/>
                <a:ea typeface="SimSun"/>
                <a:cs typeface="Mangal"/>
              </a:rPr>
              <a:t>? </a:t>
            </a:r>
            <a:endParaRPr lang="ru-RU" sz="3600" kern="150" dirty="0"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995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ru-RU" sz="3600" b="1" kern="150" dirty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Где </a:t>
            </a:r>
            <a:r>
              <a:rPr lang="ru-RU" sz="3600" b="1" kern="150" dirty="0" err="1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вьЮГа</a:t>
            </a:r>
            <a:r>
              <a:rPr lang="ru-RU" sz="3600" b="1" kern="150" dirty="0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 </a:t>
            </a:r>
            <a:r>
              <a:rPr lang="ru-RU" sz="3600" b="1" kern="150" dirty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не завывает? </a:t>
            </a:r>
            <a:endParaRPr lang="ru-RU" sz="3600" kern="150" dirty="0">
              <a:solidFill>
                <a:prstClr val="white"/>
              </a:solidFill>
              <a:latin typeface="Times New Roman"/>
              <a:ea typeface="SimSun"/>
              <a:cs typeface="Mangal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ru-RU" sz="3600" b="1" kern="150" dirty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Кто попортил ночью </a:t>
            </a:r>
            <a:r>
              <a:rPr lang="ru-RU" sz="3600" b="1" kern="150" dirty="0" err="1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виноГРАДник</a:t>
            </a:r>
            <a:r>
              <a:rPr lang="ru-RU" sz="3600" b="1" kern="150" dirty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?</a:t>
            </a:r>
            <a:endParaRPr lang="ru-RU" sz="3600" kern="150" dirty="0">
              <a:solidFill>
                <a:prstClr val="white"/>
              </a:solidFill>
              <a:latin typeface="Times New Roman"/>
              <a:ea typeface="SimSun"/>
              <a:cs typeface="Mangal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ru-RU" sz="3600" b="1" kern="150" dirty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В какую речку </a:t>
            </a:r>
            <a:r>
              <a:rPr lang="ru-RU" sz="3600" b="1" kern="150" dirty="0" err="1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уроНИЛа</a:t>
            </a:r>
            <a:r>
              <a:rPr lang="ru-RU" sz="3600" b="1" kern="150" dirty="0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 </a:t>
            </a:r>
            <a:r>
              <a:rPr lang="ru-RU" sz="3600" b="1" kern="150" dirty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Таня мячик?  </a:t>
            </a:r>
            <a:endParaRPr lang="ru-RU" sz="3600" kern="150" dirty="0">
              <a:solidFill>
                <a:prstClr val="white"/>
              </a:solidFill>
              <a:latin typeface="Times New Roman"/>
              <a:ea typeface="SimSun"/>
              <a:cs typeface="Mangal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ru-RU" sz="3600" b="1" kern="150" dirty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В каком направлении ждет волка </a:t>
            </a:r>
            <a:r>
              <a:rPr lang="ru-RU" sz="3600" b="1" kern="150" dirty="0" err="1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ЗАПАДня</a:t>
            </a:r>
            <a:r>
              <a:rPr lang="ru-RU" sz="3600" b="1" kern="150" dirty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?</a:t>
            </a:r>
            <a:endParaRPr lang="ru-RU" sz="3600" kern="150" dirty="0">
              <a:solidFill>
                <a:prstClr val="white"/>
              </a:solidFill>
              <a:latin typeface="Times New Roman"/>
              <a:ea typeface="SimSun"/>
              <a:cs typeface="Mangal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ru-RU" sz="3600" b="1" kern="150" dirty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Из какого города вызвали </a:t>
            </a:r>
            <a:r>
              <a:rPr lang="ru-RU" sz="3600" b="1" kern="150" dirty="0" err="1" smtClean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гРИМера</a:t>
            </a:r>
            <a:r>
              <a:rPr lang="ru-RU" sz="3600" b="1" kern="150" dirty="0">
                <a:solidFill>
                  <a:prstClr val="white"/>
                </a:solidFill>
                <a:latin typeface="Times New Roman"/>
                <a:ea typeface="SimSun"/>
                <a:cs typeface="Mangal"/>
              </a:rPr>
              <a:t>? </a:t>
            </a:r>
            <a:endParaRPr lang="ru-RU" sz="3600" kern="150" dirty="0">
              <a:solidFill>
                <a:prstClr val="white"/>
              </a:solidFill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5425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1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23528" y="404664"/>
            <a:ext cx="8496944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0874" y="1124744"/>
            <a:ext cx="5329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ЧЕТВЕРТЫЙ  КОНКУРС:</a:t>
            </a:r>
          </a:p>
          <a:p>
            <a:pPr algn="ctr"/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710067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«ГОНКА  ЗА  ЛИДЕРОМ»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8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5536" y="476672"/>
            <a:ext cx="8352928" cy="590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052" y="980728"/>
            <a:ext cx="81858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ПЯТЫЙ  КОНКУРС:</a:t>
            </a:r>
          </a:p>
          <a:p>
            <a:pPr algn="ctr"/>
            <a:endParaRPr lang="ru-RU" sz="5400" b="1" dirty="0">
              <a:solidFill>
                <a:schemeClr val="bg1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«ЗАГАДКА  СТАРЦА  ФУРА»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6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5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39552" y="476672"/>
            <a:ext cx="8208912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556792"/>
            <a:ext cx="75701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ШЕСТОЙ  КОНКУРС:</a:t>
            </a:r>
          </a:p>
          <a:p>
            <a:pPr algn="ctr"/>
            <a:endParaRPr lang="ru-RU" sz="5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«ВЕСЕЛАЯ  ПЕРЕМЕНКА»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192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Я</cp:lastModifiedBy>
  <cp:revision>32</cp:revision>
  <dcterms:created xsi:type="dcterms:W3CDTF">2014-02-17T10:15:32Z</dcterms:created>
  <dcterms:modified xsi:type="dcterms:W3CDTF">2017-10-09T13:19:59Z</dcterms:modified>
</cp:coreProperties>
</file>