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8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35729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 на тему</a:t>
            </a:r>
            <a:br>
              <a:rPr lang="ru-RU" dirty="0" smtClean="0"/>
            </a:br>
            <a:r>
              <a:rPr lang="ru-RU" dirty="0" smtClean="0"/>
              <a:t>«Профессия моих родителей»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4000504"/>
            <a:ext cx="6400800" cy="1752600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Выполнил: </a:t>
            </a:r>
            <a:r>
              <a:rPr lang="ru-RU" dirty="0" err="1" smtClean="0"/>
              <a:t>Борхонов</a:t>
            </a:r>
            <a:r>
              <a:rPr lang="ru-RU" dirty="0" smtClean="0"/>
              <a:t> Максим, ученик 3Б, МОУ «</a:t>
            </a:r>
            <a:r>
              <a:rPr lang="ru-RU" dirty="0" err="1" smtClean="0"/>
              <a:t>Усть-Ордынская</a:t>
            </a:r>
            <a:r>
              <a:rPr lang="ru-RU" dirty="0" smtClean="0"/>
              <a:t> нош</a:t>
            </a:r>
            <a:r>
              <a:rPr lang="ru-RU" dirty="0" smtClean="0"/>
              <a:t>»</a:t>
            </a:r>
          </a:p>
          <a:p>
            <a:pPr algn="r"/>
            <a:r>
              <a:rPr lang="ru-RU" dirty="0" smtClean="0"/>
              <a:t>Руководитель: </a:t>
            </a:r>
            <a:r>
              <a:rPr lang="ru-RU" dirty="0" err="1" smtClean="0"/>
              <a:t>Булгадаева</a:t>
            </a:r>
            <a:r>
              <a:rPr lang="ru-RU" dirty="0" smtClean="0"/>
              <a:t> А.А.</a:t>
            </a:r>
            <a:endParaRPr lang="ru-RU" dirty="0" smtClean="0"/>
          </a:p>
          <a:p>
            <a:pPr algn="r"/>
            <a:r>
              <a:rPr lang="ru-RU" dirty="0" smtClean="0"/>
              <a:t>2016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908720"/>
            <a:ext cx="4392488" cy="4434840"/>
          </a:xfrm>
        </p:spPr>
        <p:txBody>
          <a:bodyPr>
            <a:noAutofit/>
          </a:bodyPr>
          <a:lstStyle/>
          <a:p>
            <a:r>
              <a:rPr lang="ru-RU" sz="2400" dirty="0" smtClean="0"/>
              <a:t> На работе папе приходится работать много с документами. Отправляет отчеты, доклады к вышестоящему руководству, издает приказы по личному составу, решает много проблемных вопросов, обучает пожарных пожарному делу, проводит с ними занятия и ставит им оценки, как в школе.</a:t>
            </a:r>
            <a:endParaRPr lang="ru-RU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57166"/>
            <a:ext cx="4038600" cy="3028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643314"/>
            <a:ext cx="3833839" cy="27146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73B5~1\AppData\Local\Temp\Rar$DIa0.503\Фото-0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396669" y="3108387"/>
            <a:ext cx="2787774" cy="3717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268760"/>
            <a:ext cx="4038600" cy="443484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За свою трудовую жизнь папа награжден различными грамотами, почетными грамотами и благодарностями, имеет нагрудный «Почетный знак СРЦ по делам ГО, ЧС и ЛПСБ», памятную медаль «За отличие в службе 3 степени», медаль «Маршала Василия Чуйкова», медаль «25 лет МЧС России». 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85728"/>
            <a:ext cx="4038600" cy="269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РАССКАЗ О ПРОФЕССИИИ МАМЫ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Моя мама после окончания института работала в сфере образования, психологом, заведующей детского сада. В должности инспектора по основной деятельности начала работать с 2009 года. Поначалу ей было немного </a:t>
            </a:r>
            <a:r>
              <a:rPr lang="ru-RU" dirty="0" err="1" smtClean="0"/>
              <a:t>сложновато</a:t>
            </a:r>
            <a:r>
              <a:rPr lang="ru-RU" dirty="0" smtClean="0"/>
              <a:t> работать, поскольку направление было совсем другое. В образовании работа творческая, позитивная, разносторонняя, интересная. А в отряде, где работает мама работа требует точности, срочности, очень много приходится считать, работать за компьютером, работать над самообразованием.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643050"/>
            <a:ext cx="4038600" cy="4525963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pic>
        <p:nvPicPr>
          <p:cNvPr id="24578" name="Picture 2" descr="https://api.tomigo.com/media/images/be09bd7e7d734b60be9483420ea2589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643050"/>
            <a:ext cx="4143405" cy="3815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980728"/>
            <a:ext cx="4038600" cy="4434840"/>
          </a:xfrm>
        </p:spPr>
        <p:txBody>
          <a:bodyPr>
            <a:normAutofit fontScale="55000" lnSpcReduction="20000"/>
          </a:bodyPr>
          <a:lstStyle/>
          <a:p>
            <a:r>
              <a:rPr lang="ru-RU" sz="3800" dirty="0" smtClean="0"/>
              <a:t>Мама в своей работе ведет разные направления, это охрана труда, медицинское обеспечение, вещевое довольствие, а чуть раньше занималась архивом, оформлением прав земельных участков и объектов недвижимости пожарных частей, вела юридическое направление.   </a:t>
            </a:r>
          </a:p>
          <a:p>
            <a:r>
              <a:rPr lang="ru-RU" sz="3800" dirty="0" smtClean="0"/>
              <a:t>           И все, чтобы ни делала моя мама в своей работе она работает для улучшения жизни и работы пожарных – спасателей. </a:t>
            </a:r>
          </a:p>
          <a:p>
            <a:endParaRPr lang="ru-RU" dirty="0"/>
          </a:p>
        </p:txBody>
      </p:sp>
      <p:pic>
        <p:nvPicPr>
          <p:cNvPr id="2050" name="Picture 2" descr="C:\Users\73B5~1\AppData\Local\Temp\Rar$DIa0.928\мама на работе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692696"/>
            <a:ext cx="3325416" cy="4433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presentacid.ru/thumbs/0c/0c969074d4bbcccceab18c26b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16632"/>
            <a:ext cx="4357718" cy="15716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571612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 охране труда подготавливает документы, приказы, отчеты, наглядные стенды, ведет журналы, проводит разъяснительную работу  с пожарными, чтобы они берегли себя и аккуратно работали при чрезвычайных ситуациях, отправляет пожарных на учебу по охране труда. </a:t>
            </a:r>
          </a:p>
          <a:p>
            <a:endParaRPr lang="ru-RU" dirty="0"/>
          </a:p>
        </p:txBody>
      </p:sp>
      <p:pic>
        <p:nvPicPr>
          <p:cNvPr id="25606" name="Picture 6" descr="http://test.tsu.ru/content/common/structure/otdel/pozharnaya_bezopasnost_v_tgu/protivopozharnaya_propaganda_obuchenie_meram_pozharnoy_bezopasnosti/%D0%9F%D0%BE%D0%B6%D0%B0%D1%80%D0%BD%D0%B0%D1%8F%20%D0%B1%D0%B5%D0%B7%D0%BE%D0%BF%D0%B0%D1%81%D0%BD%D0%BE%D1%81%D1%82%D1%8C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857364"/>
            <a:ext cx="4714876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692696"/>
            <a:ext cx="4038600" cy="4434840"/>
          </a:xfrm>
        </p:spPr>
        <p:txBody>
          <a:bodyPr>
            <a:noAutofit/>
          </a:bodyPr>
          <a:lstStyle/>
          <a:p>
            <a:r>
              <a:rPr lang="ru-RU" sz="2000" dirty="0" smtClean="0"/>
              <a:t> По вещевому довольствию мама контролирует и организовывает работу, чтобы все пожарные – спасатели были одеты по форме, чтобы все были обеспечены вещевым довольствием. Для этого мама заранее отправляет заявки в Главное управление МЧС России на потребность вещевого имущества. Ведь на работе пожарные ходят в одной форме, а на пожары и происшествия переодеваются в специальную пожарную форму, чтобы быть защищенными и самим не обгореть на пожаре. </a:t>
            </a:r>
            <a:endParaRPr lang="ru-RU" sz="2000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8844" t="12599"/>
          <a:stretch>
            <a:fillRect/>
          </a:stretch>
        </p:blipFill>
        <p:spPr bwMode="auto">
          <a:xfrm>
            <a:off x="4788024" y="620688"/>
            <a:ext cx="4079429" cy="21965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 b="20522"/>
          <a:stretch>
            <a:fillRect/>
          </a:stretch>
        </p:blipFill>
        <p:spPr bwMode="auto">
          <a:xfrm>
            <a:off x="4716016" y="3573016"/>
            <a:ext cx="4072740" cy="2427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7234">
            <a:off x="4492948" y="3448835"/>
            <a:ext cx="3843868" cy="28829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 Поскольку мама улучшает работу пожарных – спасателей, то пожарные –    спасатели лучше и быстрее работают, а значит быстрее придут на помощь, если это вдруг понадобиться… </a:t>
            </a:r>
          </a:p>
          <a:p>
            <a:r>
              <a:rPr lang="ru-RU" dirty="0" smtClean="0"/>
              <a:t>           А еще лучше, чтобы у всех все было спокойно и хорошо.</a:t>
            </a:r>
            <a:endParaRPr lang="ru-RU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28604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73B5~1\AppData\Local\Temp\Rar$DIa0.471\IMG_09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60648"/>
            <a:ext cx="2520280" cy="2520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 </a:t>
            </a:r>
            <a:r>
              <a:rPr lang="ru-RU" dirty="0" smtClean="0"/>
              <a:t>Я не раз бывал на работе у мамы и папы, но то чем занимается папа на работе мне нравиться больше. Мне нравиться ездить на пожары и тушить их, спасать людей из горящих домов.</a:t>
            </a:r>
          </a:p>
        </p:txBody>
      </p:sp>
      <p:pic>
        <p:nvPicPr>
          <p:cNvPr id="29698" name="Picture 2" descr="L:\DCIM\100PHOTO\SAM_12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1008"/>
            <a:ext cx="4038600" cy="3028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699" name="Picture 3" descr="L:\DCIM\100PHOTO\SAM_12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16632"/>
            <a:ext cx="2214578" cy="29527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836712"/>
            <a:ext cx="4038600" cy="443484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Я горжусь своими родителями и восхищаюсь их трудом и любовью к своему делу, к своей профессии.</a:t>
            </a:r>
          </a:p>
          <a:p>
            <a:r>
              <a:rPr lang="ru-RU" dirty="0" smtClean="0"/>
              <a:t>           Когда я вырасту, то обязательно стану пожарным – спасателем. Продолжу дело моих родителей. И как мои мама и папа буду помогать и спасать людей, животных и растения от пожаров.</a:t>
            </a:r>
            <a:endParaRPr lang="ru-RU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88640"/>
            <a:ext cx="4038600" cy="3028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429000"/>
            <a:ext cx="4143372" cy="31075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43621">
            <a:off x="5085133" y="3226730"/>
            <a:ext cx="2500330" cy="33337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4038600" cy="4434840"/>
          </a:xfrm>
        </p:spPr>
        <p:txBody>
          <a:bodyPr/>
          <a:lstStyle/>
          <a:p>
            <a:r>
              <a:rPr lang="ru-RU" dirty="0" smtClean="0"/>
              <a:t>Ведь профессия пожарного всегда останется почетной, благородной, востребованной и самое главное пользуется признательностью и благодарностью  у множества людей.</a:t>
            </a:r>
          </a:p>
          <a:p>
            <a:endParaRPr lang="ru-RU" dirty="0"/>
          </a:p>
        </p:txBody>
      </p:sp>
      <p:pic>
        <p:nvPicPr>
          <p:cNvPr id="5" name="Picture 2" descr="J:\SAM_2131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4283968" y="260648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Узнать побольше о профессии моих родителей. 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1680" y="1772816"/>
            <a:ext cx="571695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чем заключается работа моих родителей?</a:t>
            </a:r>
          </a:p>
          <a:p>
            <a:r>
              <a:rPr lang="ru-RU" dirty="0" smtClean="0"/>
              <a:t>Почему важна профессия пожарного - спасателя в наше время? </a:t>
            </a:r>
          </a:p>
          <a:p>
            <a:r>
              <a:rPr lang="ru-RU" dirty="0" smtClean="0"/>
              <a:t>Почему я хочу быть пожарным – спасателем?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ПЛАН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Рассказ о профессии пожарного</a:t>
            </a:r>
          </a:p>
          <a:p>
            <a:pPr lvl="0"/>
            <a:r>
              <a:rPr lang="ru-RU" dirty="0" smtClean="0"/>
              <a:t>Введение</a:t>
            </a:r>
          </a:p>
          <a:p>
            <a:pPr lvl="0"/>
            <a:r>
              <a:rPr lang="ru-RU" dirty="0" smtClean="0"/>
              <a:t>Рассказ о профессии папы</a:t>
            </a:r>
          </a:p>
          <a:p>
            <a:pPr lvl="0"/>
            <a:r>
              <a:rPr lang="ru-RU" dirty="0" smtClean="0"/>
              <a:t>Рассказ о профессии мамы</a:t>
            </a:r>
          </a:p>
          <a:p>
            <a:pPr lvl="0"/>
            <a:r>
              <a:rPr lang="ru-RU" dirty="0" smtClean="0"/>
              <a:t>Заключение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s622229.vk.me/v622229903/2e0b5/NR1d6AcsQ5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142984"/>
            <a:ext cx="7929618" cy="554750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«Профессия пожарного важная, самая отважная»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800" b="1" i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Во всем мире профессия пожарного считается одной из самых опасных. Пожарные оказывают помощь людям, попавшим в беду, часто рискуя своей жизнью. Чтобы пожарный смог справиться со своей работой он должен быть смелым, сильным и выносливым. Поэтому пожарные много занимаются спортом, тренируются быстро подниматься по лестнице на любой этаж. Пожарный одет в специальный костюм, он не промокает и не горит в огне, на голове у него каска, в руках пожарный рукав для воды. Каска защищает голову от ударов, если на пожарного что-нибудь упадет и защитит от огня.</a:t>
            </a:r>
          </a:p>
          <a:p>
            <a:r>
              <a:rPr lang="ru-RU" sz="1800" b="1" i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Во время пожара очень опасно. Поэтому необходимо соблюдать все правила пожарной безопасности. Ведь тушить пожар нелегко. Вред огня зависит от человека. Взрослые умеют не ссориться с огнем. А детям нужно этому учиться.</a:t>
            </a:r>
          </a:p>
          <a:p>
            <a:r>
              <a:rPr lang="ru-RU" sz="1800" b="1" i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Для этого необходимо много знать и уметь. Номер пожарной службы 01"-самый простой и короткий номер. Его легко запомнить. Этот номер можно набрать даже в темноте. </a:t>
            </a:r>
            <a:endParaRPr lang="ru-RU" sz="1800" b="1" i="1" dirty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143000"/>
          </a:xfrm>
        </p:spPr>
        <p:txBody>
          <a:bodyPr/>
          <a:lstStyle/>
          <a:p>
            <a:r>
              <a:rPr lang="ru-RU" b="1" dirty="0" smtClean="0"/>
              <a:t>ПОМОЩНИКИ ПОЖАРНЫХ.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1214422"/>
            <a:ext cx="8229600" cy="2185989"/>
          </a:xfrm>
        </p:spPr>
        <p:txBody>
          <a:bodyPr>
            <a:normAutofit/>
          </a:bodyPr>
          <a:lstStyle/>
          <a:p>
            <a:r>
              <a:rPr lang="ru-RU" dirty="0" smtClean="0"/>
              <a:t>Это - машины, вертолеты, и самые главные помощники это люди. Они управляют пожарными машинами и пожарными вертолетами. Есть еще и пожарные катера, которые тушат огонь.</a:t>
            </a:r>
          </a:p>
          <a:p>
            <a:endParaRPr lang="ru-RU" dirty="0"/>
          </a:p>
        </p:txBody>
      </p:sp>
      <p:pic>
        <p:nvPicPr>
          <p:cNvPr id="6146" name="Picture 2" descr="http://econews.pro/media/k2/items/cache/ef76ec555f88001101e0e225c3aa91e9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6124"/>
            <a:ext cx="4857752" cy="2683908"/>
          </a:xfrm>
          <a:prstGeom prst="rect">
            <a:avLst/>
          </a:prstGeom>
          <a:noFill/>
        </p:spPr>
      </p:pic>
      <p:pic>
        <p:nvPicPr>
          <p:cNvPr id="6148" name="Picture 4" descr="http://www.arms-expo.ru/img/172/17245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928934"/>
            <a:ext cx="2381250" cy="1714500"/>
          </a:xfrm>
          <a:prstGeom prst="rect">
            <a:avLst/>
          </a:prstGeom>
          <a:noFill/>
        </p:spPr>
      </p:pic>
      <p:pic>
        <p:nvPicPr>
          <p:cNvPr id="6150" name="Picture 6" descr="http://www.capecodfd.com/Pics%20Fireboats/FB%20LA%20CITY%202%20New%20Pump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4643446"/>
            <a:ext cx="2643206" cy="1985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ВВЕДЕНИЕ:</a:t>
            </a:r>
            <a:r>
              <a:rPr lang="ru-RU" dirty="0" smtClean="0"/>
              <a:t> </a:t>
            </a:r>
            <a:r>
              <a:rPr lang="ru-RU" b="1" dirty="0" smtClean="0"/>
              <a:t>Я хочу рассказать о профессии моих родителей.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571612"/>
            <a:ext cx="4038600" cy="443484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Моего папу зовут Давид Алексеевич, а маму Лилия Николаевна. Папа работает в пожарной части №43 (по охране п. </a:t>
            </a:r>
            <a:r>
              <a:rPr lang="ru-RU" dirty="0" err="1" smtClean="0"/>
              <a:t>Усть</a:t>
            </a:r>
            <a:r>
              <a:rPr lang="ru-RU" dirty="0" smtClean="0"/>
              <a:t> - Ордынский), в должности начальника пожарной части. Мама работает в федеральном государственном казенном учреждении «12 отряд федеральной противопожарной службы по Иркутской области» в должности инспектора по основной деятельности.</a:t>
            </a:r>
          </a:p>
          <a:p>
            <a:r>
              <a:rPr lang="ru-RU" dirty="0" smtClean="0"/>
              <a:t>          Я очень рад, что родители работают в одной организации и ведут одно большое дело по предотвращению, спасению и оказанию помощи людям попавшим в беду (Например: пожары, аварии, наводнения, и другие чрезвычайные ситуации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1026" name="Picture 2" descr="C:\Users\73B5~1\AppData\Local\Temp\Rar$DIa0.075\наша семь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2481" t="16047" r="16199"/>
          <a:stretch>
            <a:fillRect/>
          </a:stretch>
        </p:blipFill>
        <p:spPr bwMode="auto">
          <a:xfrm>
            <a:off x="5364088" y="1196752"/>
            <a:ext cx="3168352" cy="2486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73B5~1\AppData\Local\Temp\Rar$DIa0.419\мама папа и я.JPG"/>
          <p:cNvPicPr>
            <a:picLocks noChangeAspect="1" noChangeArrowheads="1"/>
          </p:cNvPicPr>
          <p:nvPr/>
        </p:nvPicPr>
        <p:blipFill>
          <a:blip r:embed="rId3" cstate="print"/>
          <a:srcRect l="20075" r="4326"/>
          <a:stretch>
            <a:fillRect/>
          </a:stretch>
        </p:blipFill>
        <p:spPr bwMode="auto">
          <a:xfrm>
            <a:off x="5076056" y="3789040"/>
            <a:ext cx="3096344" cy="2730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44104" r="20518"/>
          <a:stretch>
            <a:fillRect/>
          </a:stretch>
        </p:blipFill>
        <p:spPr bwMode="auto">
          <a:xfrm>
            <a:off x="6500794" y="0"/>
            <a:ext cx="2643206" cy="52864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Рассказ о профессии папы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555776" y="1340768"/>
            <a:ext cx="4038600" cy="443484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Мой папа с детства мечтал стать пожарным. И когда он вырос, то не задумываясь поступил в пожарное училище, а потом выучился и в институте. В настоящее время он работает начальником части, то есть руководит работой пожарных – спасателей. Работа у него очень ответственная, тяжелая и трудная. К тому же он работает не только по рабочим дням, но и в выходные дни и в праздничные дни. </a:t>
            </a:r>
            <a:endParaRPr lang="ru-RU" dirty="0"/>
          </a:p>
        </p:txBody>
      </p:sp>
      <p:pic>
        <p:nvPicPr>
          <p:cNvPr id="3074" name="Picture 2" descr="C:\Users\73B5~1\AppData\Local\Temp\Rar$DIa0.386\мой папа.JPG"/>
          <p:cNvPicPr>
            <a:picLocks noChangeAspect="1" noChangeArrowheads="1"/>
          </p:cNvPicPr>
          <p:nvPr/>
        </p:nvPicPr>
        <p:blipFill>
          <a:blip r:embed="rId3" cstate="print"/>
          <a:srcRect l="37400" r="24013"/>
          <a:stretch>
            <a:fillRect/>
          </a:stretch>
        </p:blipFill>
        <p:spPr bwMode="auto">
          <a:xfrm>
            <a:off x="323528" y="2492896"/>
            <a:ext cx="2359828" cy="4077072"/>
          </a:xfrm>
          <a:prstGeom prst="roundRect">
            <a:avLst>
              <a:gd name="adj" fmla="val 16667"/>
            </a:avLst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2910" y="285728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 любой момент ему могут позвонить с работы, даже ночью, и он сразу же уезжает на пожар, на происшествия, на селектор (совещание по </a:t>
            </a:r>
            <a:r>
              <a:rPr lang="ru-RU" dirty="0" err="1" smtClean="0"/>
              <a:t>скайпу</a:t>
            </a:r>
            <a:r>
              <a:rPr lang="ru-RU" dirty="0" smtClean="0"/>
              <a:t>)  с руководством Главного управления, Сибирского регионального центра или Министерства МЧС России.  На пожаре он не только руководит работой пожарных, но и направляет их как лучше и быстрее потушить пожар.  Если пожар сильный, то он вместе с пожарными принимает участие на пожаре, вместе с пожарными спасает людей из горящих домов, а в дорожно-транспортных происшествиях помогает вытащить людей из покореженных машин, чтобы быстрее оказали им помощь в больнице. Также пожарные – спасатели помогают людям при наводнениях, помогают населению перебраться на сушу, помогают при подвозе воды и продовольствия. Если срочно требуется, то могут оказать 1 помощь пострадавшим.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857232"/>
            <a:ext cx="3428988" cy="22859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500438"/>
            <a:ext cx="3558116" cy="26685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159</TotalTime>
  <Words>1128</Words>
  <Application>Microsoft Office PowerPoint</Application>
  <PresentationFormat>Экран (4:3)</PresentationFormat>
  <Paragraphs>46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Проект на тему «Профессия моих родителей»</vt:lpstr>
      <vt:lpstr>ЦЕЛЬ:</vt:lpstr>
      <vt:lpstr>Задачи: </vt:lpstr>
      <vt:lpstr>ПЛАН </vt:lpstr>
      <vt:lpstr>«Профессия пожарного важная, самая отважная» </vt:lpstr>
      <vt:lpstr>ПОМОЩНИКИ ПОЖАРНЫХ.</vt:lpstr>
      <vt:lpstr>ВВЕДЕНИЕ: Я хочу рассказать о профессии моих родителей. </vt:lpstr>
      <vt:lpstr>Рассказ о профессии папы  </vt:lpstr>
      <vt:lpstr>Слайд 9</vt:lpstr>
      <vt:lpstr>Слайд 10</vt:lpstr>
      <vt:lpstr>Слайд 11</vt:lpstr>
      <vt:lpstr>РАССКАЗ О ПРОФЕССИИИ МАМЫ</vt:lpstr>
      <vt:lpstr>Слайд 13</vt:lpstr>
      <vt:lpstr>Слайд 14</vt:lpstr>
      <vt:lpstr>Слайд 15</vt:lpstr>
      <vt:lpstr>Слайд 16</vt:lpstr>
      <vt:lpstr>ЗАКЛЮЧЕНИЕ.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 «Профессия моих родителей»</dc:title>
  <cp:lastModifiedBy>Пользователь</cp:lastModifiedBy>
  <cp:revision>20</cp:revision>
  <dcterms:modified xsi:type="dcterms:W3CDTF">2016-02-10T14:30:01Z</dcterms:modified>
</cp:coreProperties>
</file>