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с.Сасыколи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им.Г.Г.Коноплева</a:t>
            </a:r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136904" cy="437004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«Таинства Тихого океана»</a:t>
            </a:r>
          </a:p>
          <a:p>
            <a:pPr algn="r"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Дата проведения:10.12.2017 год.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Цели: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изучить  особенностей природы Тихого океана.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Задачи: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воспитывать внимательность, сосредоточенность, аккуратность, умение работать самостоятельно;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развивать умение выявлять причины особенностей природы, выбирать карты для характеристики рельефа и строения земной коры материка, сопоставлять их, работать с разными источниками знаний – учебником, картами,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медиапродуктом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58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/>
          <a:lstStyle/>
          <a:p>
            <a:r>
              <a:rPr lang="ru-RU" dirty="0"/>
              <a:t>Станция 3 </a:t>
            </a:r>
            <a:r>
              <a:rPr lang="ru-RU" dirty="0" smtClean="0"/>
              <a:t>“</a:t>
            </a:r>
            <a:r>
              <a:rPr lang="ru-RU" dirty="0"/>
              <a:t>Тектоническая”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Windows\system32\config\systemprofile\Desktop\wave_gifs_1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27"/>
          <a:stretch/>
        </p:blipFill>
        <p:spPr bwMode="auto">
          <a:xfrm>
            <a:off x="899593" y="2060848"/>
            <a:ext cx="4235116" cy="391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Windows\system32\config\systemprofile\Desktop\карты-раскрывающие-пикантные-факты-о-странах-мира-песочница-удалённое-1050645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" t="2260" r="1499" b="2928"/>
          <a:stretch/>
        </p:blipFill>
        <p:spPr bwMode="auto">
          <a:xfrm>
            <a:off x="5076056" y="3501008"/>
            <a:ext cx="353427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2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49"/>
          <a:stretch/>
        </p:blipFill>
        <p:spPr bwMode="auto">
          <a:xfrm>
            <a:off x="467544" y="1204742"/>
            <a:ext cx="3816424" cy="488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Физкультминутка</a:t>
            </a:r>
          </a:p>
        </p:txBody>
      </p:sp>
      <p:pic>
        <p:nvPicPr>
          <p:cNvPr id="12291" name="Picture 3" descr="C:\Windows\system32\config\systemprofile\Desktop\1465661277_17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1"/>
            <a:ext cx="3285774" cy="41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4336505"/>
          </a:xfrm>
        </p:spPr>
        <p:txBody>
          <a:bodyPr>
            <a:normAutofit fontScale="9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Островная”  </a:t>
            </a:r>
            <a:b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нанести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контурные карты географические объекты – острова: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Курильские, Сахалин, Японские, Гавайские, Филиппинские, 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Гвинея, Ява, Тасмания, Галапагос.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dirty="0"/>
              <a:t>Станция 6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“</a:t>
            </a:r>
            <a:r>
              <a:rPr lang="ru-RU" dirty="0"/>
              <a:t>Флора и Фауна” </a:t>
            </a:r>
            <a:br>
              <a:rPr lang="ru-RU" dirty="0"/>
            </a:br>
            <a:r>
              <a:rPr lang="ru-RU" dirty="0"/>
              <a:t>Выступления учащихся.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2250475"/>
            <a:ext cx="5820963" cy="3744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7848872" cy="46965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составить кроссворд на тему «Тихий океан»;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Доцент: подготовить подробное сообщение о течениях и постоянных ветрах Тихого океана, как о  факторах , влияющих на  формирование климата Тихого океана.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Профессор: разработайте туристский маршрут на круизном лайнере. Точка отправления и окончания маршрута - Петропавловск-Камчатский. Маршрут должен проходить  по наиболее интересным, с вашей точки зрения, местам Тихого   океана. Можно воспользоваться картографическими сервисами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например,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Yandex.ru,  maps.Google.ru).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Windows\system32\config\systemprofile\Desktop\877220966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918648" cy="230425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Путешествие </a:t>
            </a:r>
            <a:r>
              <a:rPr lang="ru-RU" dirty="0">
                <a:solidFill>
                  <a:schemeClr val="bg1"/>
                </a:solidFill>
                <a:latin typeface="Century Schoolbook" panose="02040604050505020304" pitchFamily="18" charset="0"/>
              </a:rPr>
              <a:t>с Ж. И. Кусто на его легендарном корабле «Калипсо».</a:t>
            </a:r>
          </a:p>
        </p:txBody>
      </p:sp>
    </p:spTree>
    <p:extLst>
      <p:ext uri="{BB962C8B-B14F-4D97-AF65-F5344CB8AC3E}">
        <p14:creationId xmlns:p14="http://schemas.microsoft.com/office/powerpoint/2010/main" val="27705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Windows\system32\config\systemprofile\Desktop\llewfsy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128792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846640" cy="5328592"/>
          </a:xfrm>
          <a:noFill/>
        </p:spPr>
        <p:txBody>
          <a:bodyPr>
            <a:no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1 «Открытия 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6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Windows\system32\config\systemprofile\Desktop\hello_html_m3f4496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6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Windows\system32\config\systemprofile\Desktop\sany0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730577" cy="488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Windows\system32\config\systemprofile\Desktop\slide_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704" y="301004"/>
            <a:ext cx="5328592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3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Windows\system32\config\systemprofile\Desktop\1425478187_142500_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538265" cy="5256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Windows\system32\config\systemprofile\Desktop\img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9327" y="1"/>
            <a:ext cx="9153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44015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Станция 2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Особенности географического положения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океана</a:t>
            </a:r>
            <a:r>
              <a:rPr lang="ru-RU" sz="3100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8208912" cy="4752528"/>
          </a:xfrm>
        </p:spPr>
        <p:txBody>
          <a:bodyPr>
            <a:normAutofit/>
          </a:bodyPr>
          <a:lstStyle/>
          <a:p>
            <a:r>
              <a:rPr lang="ru-RU" dirty="0"/>
              <a:t>СОСТАВИТЬ ПЛАН ТИХОГО ОКЕАНА ПО ПЛАНУ:</a:t>
            </a:r>
          </a:p>
          <a:p>
            <a:pPr algn="l"/>
            <a:r>
              <a:rPr lang="ru-RU" dirty="0" smtClean="0"/>
              <a:t> 1</a:t>
            </a:r>
            <a:r>
              <a:rPr lang="ru-RU" dirty="0"/>
              <a:t>. Название, границы, размеры. </a:t>
            </a:r>
          </a:p>
          <a:p>
            <a:pPr algn="l"/>
            <a:r>
              <a:rPr lang="ru-RU" dirty="0"/>
              <a:t>2. Географическое положение.</a:t>
            </a:r>
          </a:p>
          <a:p>
            <a:pPr algn="l"/>
            <a:r>
              <a:rPr lang="ru-RU" dirty="0"/>
              <a:t>3. Берега, моря острова.</a:t>
            </a:r>
          </a:p>
          <a:p>
            <a:pPr algn="l"/>
            <a:r>
              <a:rPr lang="ru-RU" dirty="0"/>
              <a:t>4. Рельеф дна океана.</a:t>
            </a:r>
          </a:p>
          <a:p>
            <a:pPr algn="l"/>
            <a:r>
              <a:rPr lang="ru-RU" dirty="0"/>
              <a:t>5. Свойство воды (температура, солёность).</a:t>
            </a:r>
          </a:p>
          <a:p>
            <a:pPr algn="l"/>
            <a:r>
              <a:rPr lang="ru-RU" dirty="0"/>
              <a:t>6. Течение (холодные, тёплые).</a:t>
            </a:r>
          </a:p>
          <a:p>
            <a:pPr algn="l"/>
            <a:r>
              <a:rPr lang="ru-RU" dirty="0"/>
              <a:t>7. Органический мир.</a:t>
            </a:r>
          </a:p>
          <a:p>
            <a:pPr algn="l"/>
            <a:r>
              <a:rPr lang="ru-RU" dirty="0"/>
              <a:t>8. Освоение и хозяйственная деятельность человека.</a:t>
            </a:r>
          </a:p>
          <a:p>
            <a:pPr algn="l"/>
            <a:r>
              <a:rPr lang="ru-RU" dirty="0"/>
              <a:t>9. Проблемы океана.</a:t>
            </a:r>
          </a:p>
        </p:txBody>
      </p:sp>
    </p:spTree>
    <p:extLst>
      <p:ext uri="{BB962C8B-B14F-4D97-AF65-F5344CB8AC3E}">
        <p14:creationId xmlns:p14="http://schemas.microsoft.com/office/powerpoint/2010/main" val="41141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</TotalTime>
  <Words>165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  МБОУ «СОШ с.Сасыколи им.Г.Г.Коноплева»</vt:lpstr>
      <vt:lpstr>Путешествие с Ж. И. Кусто на его легендарном корабле «Калипсо».</vt:lpstr>
      <vt:lpstr>Станция 1 «Открытия 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Станция 2  «Особенности географического положения океана»</vt:lpstr>
      <vt:lpstr>Станция 3 “Тектоническая”</vt:lpstr>
      <vt:lpstr>Презентация PowerPoint</vt:lpstr>
      <vt:lpstr>Физкультминутка</vt:lpstr>
      <vt:lpstr>Презентация PowerPoint</vt:lpstr>
      <vt:lpstr>Станция 6  “Флора и Фауна”  Выступления учащихся.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«СОШ с.Сасыколи им.Г.Г.Коноплева»</dc:title>
  <dc:creator>Владелец</dc:creator>
  <cp:lastModifiedBy>Надежда Пронская</cp:lastModifiedBy>
  <cp:revision>8</cp:revision>
  <dcterms:created xsi:type="dcterms:W3CDTF">2018-01-04T08:38:17Z</dcterms:created>
  <dcterms:modified xsi:type="dcterms:W3CDTF">2018-01-17T13:26:22Z</dcterms:modified>
</cp:coreProperties>
</file>