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96" r:id="rId2"/>
    <p:sldId id="287" r:id="rId3"/>
    <p:sldId id="288" r:id="rId4"/>
    <p:sldId id="277" r:id="rId5"/>
    <p:sldId id="263" r:id="rId6"/>
    <p:sldId id="280" r:id="rId7"/>
    <p:sldId id="284" r:id="rId8"/>
    <p:sldId id="293" r:id="rId9"/>
    <p:sldId id="265" r:id="rId10"/>
    <p:sldId id="291" r:id="rId11"/>
    <p:sldId id="279" r:id="rId12"/>
    <p:sldId id="269" r:id="rId13"/>
    <p:sldId id="283" r:id="rId14"/>
    <p:sldId id="292" r:id="rId15"/>
    <p:sldId id="276" r:id="rId16"/>
    <p:sldId id="29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AB72-6B09-4E8A-837E-1F9334759DD0}" type="datetimeFigureOut">
              <a:rPr lang="ru-RU" smtClean="0"/>
              <a:t>20.01.2018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8C4F-86CD-4E19-A1A8-F21A989BBC8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AB72-6B09-4E8A-837E-1F9334759DD0}" type="datetimeFigureOut">
              <a:rPr lang="ru-RU" smtClean="0"/>
              <a:t>20.01.2018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8C4F-86CD-4E19-A1A8-F21A989BBC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AB72-6B09-4E8A-837E-1F9334759DD0}" type="datetimeFigureOut">
              <a:rPr lang="ru-RU" smtClean="0"/>
              <a:t>20.01.2018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8C4F-86CD-4E19-A1A8-F21A989BBC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AB72-6B09-4E8A-837E-1F9334759DD0}" type="datetimeFigureOut">
              <a:rPr lang="ru-RU" smtClean="0"/>
              <a:t>20.01.2018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8C4F-86CD-4E19-A1A8-F21A989BBC8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AB72-6B09-4E8A-837E-1F9334759DD0}" type="datetimeFigureOut">
              <a:rPr lang="ru-RU" smtClean="0"/>
              <a:t>20.01.2018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8C4F-86CD-4E19-A1A8-F21A989BBC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AB72-6B09-4E8A-837E-1F9334759DD0}" type="datetimeFigureOut">
              <a:rPr lang="ru-RU" smtClean="0"/>
              <a:t>20.01.2018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8C4F-86CD-4E19-A1A8-F21A989BBC8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AB72-6B09-4E8A-837E-1F9334759DD0}" type="datetimeFigureOut">
              <a:rPr lang="ru-RU" smtClean="0"/>
              <a:t>20.01.2018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8C4F-86CD-4E19-A1A8-F21A989BBC8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AB72-6B09-4E8A-837E-1F9334759DD0}" type="datetimeFigureOut">
              <a:rPr lang="ru-RU" smtClean="0"/>
              <a:t>20.01.2018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8C4F-86CD-4E19-A1A8-F21A989BBC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AB72-6B09-4E8A-837E-1F9334759DD0}" type="datetimeFigureOut">
              <a:rPr lang="ru-RU" smtClean="0"/>
              <a:t>20.01.2018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8C4F-86CD-4E19-A1A8-F21A989BBC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AB72-6B09-4E8A-837E-1F9334759DD0}" type="datetimeFigureOut">
              <a:rPr lang="ru-RU" smtClean="0"/>
              <a:t>20.01.2018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8C4F-86CD-4E19-A1A8-F21A989BBC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AB72-6B09-4E8A-837E-1F9334759DD0}" type="datetimeFigureOut">
              <a:rPr lang="ru-RU" smtClean="0"/>
              <a:t>20.01.2018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8C4F-86CD-4E19-A1A8-F21A989BBC8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77FAB72-6B09-4E8A-837E-1F9334759DD0}" type="datetimeFigureOut">
              <a:rPr lang="ru-RU" smtClean="0"/>
              <a:t>20.01.2018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52A8C4F-86CD-4E19-A1A8-F21A989BBC8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060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"/>
            <a:ext cx="9144000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4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вова\Desktop\флешка\Для начальной школы ОБЖ\Картинки ОБЖ\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9" y="188640"/>
            <a:ext cx="8629123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вова\Desktop\флешка\Для начальной школы ОБЖ\Картинки ОБЖ\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52" y="116632"/>
            <a:ext cx="8794764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72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365104"/>
            <a:ext cx="8280919" cy="2088232"/>
          </a:xfrm>
        </p:spPr>
        <p:txBody>
          <a:bodyPr/>
          <a:lstStyle/>
          <a:p>
            <a:pPr marL="228600" lvl="0" indent="-182880" algn="l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ru-RU" sz="2800" b="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  <a:ea typeface="Times New Roman"/>
                <a:cs typeface="Times New Roman"/>
              </a:rPr>
              <a:t/>
            </a:r>
            <a:br>
              <a:rPr lang="ru-RU" sz="2800" b="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  <a:ea typeface="Times New Roman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60648"/>
            <a:ext cx="8640960" cy="338437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Каждый человек должен знать, куда он может обратиться за помощью в случае возникновения экстремальной ситуации. В квартире около телефона должны быть номера телефонов соседей, рабочие телефоны родителей и других близких родственников, телефон ближайшего отделения милиции и служб экстренной помощи города. Какие вы знаете службы?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4373"/>
            <a:ext cx="3240360" cy="3682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41563"/>
            <a:ext cx="5440819" cy="3249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56992"/>
            <a:ext cx="4338323" cy="334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9" y="3645024"/>
            <a:ext cx="4602619" cy="316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394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вова\Desktop\флешка\Для начальной школы ОБЖ\Картинки ОБЖ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01" y="260648"/>
            <a:ext cx="8763998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94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90" y="4372168"/>
            <a:ext cx="3477616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436096" y="183499"/>
            <a:ext cx="3528392" cy="6396608"/>
          </a:xfrm>
        </p:spPr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ru-RU" sz="2000" dirty="0">
                <a:solidFill>
                  <a:srgbClr val="545454"/>
                </a:solidFill>
                <a:latin typeface="Helvetica"/>
              </a:rPr>
              <a:t>Подбадривайте жертву, чтобы она контролировала свое дыхание и оставалась спокойной. Посоветуйте делать глубокий вдох и медленный выдох сквозь губы</a:t>
            </a:r>
            <a:r>
              <a:rPr lang="ru-RU" sz="2000" dirty="0" smtClean="0">
                <a:solidFill>
                  <a:srgbClr val="545454"/>
                </a:solidFill>
                <a:latin typeface="Helvetica"/>
              </a:rPr>
              <a:t>.</a:t>
            </a:r>
            <a:r>
              <a:rPr lang="ru-RU" sz="2000" dirty="0">
                <a:solidFill>
                  <a:srgbClr val="545454"/>
                </a:solidFill>
                <a:latin typeface="Helvetica"/>
              </a:rPr>
              <a:t> Попросите человека подплыть к краю и при помощи локтей частично </a:t>
            </a:r>
            <a:r>
              <a:rPr lang="ru-RU" sz="2000" dirty="0" smtClean="0">
                <a:solidFill>
                  <a:srgbClr val="545454"/>
                </a:solidFill>
                <a:latin typeface="Helvetica"/>
              </a:rPr>
              <a:t>приподняться </a:t>
            </a:r>
            <a:r>
              <a:rPr lang="ru-RU" sz="2000" dirty="0">
                <a:solidFill>
                  <a:srgbClr val="545454"/>
                </a:solidFill>
                <a:latin typeface="Helvetica"/>
              </a:rPr>
              <a:t>над </a:t>
            </a:r>
            <a:r>
              <a:rPr lang="ru-RU" sz="2000" dirty="0" smtClean="0">
                <a:solidFill>
                  <a:srgbClr val="545454"/>
                </a:solidFill>
                <a:latin typeface="Helvetica"/>
              </a:rPr>
              <a:t>водой.</a:t>
            </a:r>
          </a:p>
          <a:p>
            <a:pPr marL="45720" indent="0">
              <a:buNone/>
            </a:pPr>
            <a:r>
              <a:rPr lang="ru-RU" sz="2000" dirty="0">
                <a:solidFill>
                  <a:srgbClr val="545454"/>
                </a:solidFill>
                <a:latin typeface="Helvetica"/>
              </a:rPr>
              <a:t>Попросите жертву дрыгать ногами и пытаться занять горизонтальное положение, насколько это возможно. При этом нужно стараться использовать верхнюю часть туловища, чтобы выбраться на лед. Дрыгать ногами нужно так, как будто человек плывет. В попытке занять горизонтальное положение важно постараться вытащить живот на поверхность льда.</a:t>
            </a:r>
            <a:endParaRPr lang="ru-RU" sz="2000" b="0" i="0" dirty="0">
              <a:solidFill>
                <a:srgbClr val="545454"/>
              </a:solidFill>
              <a:effectLst/>
              <a:latin typeface="Helvetica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3499"/>
            <a:ext cx="4947377" cy="6396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30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5085184"/>
            <a:ext cx="6768751" cy="1440160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/>
              <a:t>Не играй со спичками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3"/>
            <a:ext cx="7416824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293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0628"/>
            <a:ext cx="8856984" cy="664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1937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9" y="2852936"/>
            <a:ext cx="8280920" cy="3384376"/>
          </a:xfrm>
        </p:spPr>
        <p:txBody>
          <a:bodyPr/>
          <a:lstStyle/>
          <a:p>
            <a:pPr marL="0" indent="0">
              <a:buNone/>
            </a:pPr>
            <a:r>
              <a:rPr lang="ru-RU" sz="41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latin typeface="Times New Roman"/>
                <a:ea typeface="Times New Roman"/>
                <a:cs typeface="Times New Roman"/>
              </a:rPr>
              <a:t>А что такое опасные ситуации</a:t>
            </a:r>
            <a:r>
              <a:rPr lang="ru-RU" sz="4100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latin typeface="Times New Roman"/>
                <a:ea typeface="Times New Roman"/>
                <a:cs typeface="Times New Roman"/>
              </a:rPr>
              <a:t>?</a:t>
            </a:r>
            <a:br>
              <a:rPr lang="ru-RU" sz="4100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41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latin typeface="Times New Roman"/>
                <a:ea typeface="Times New Roman"/>
                <a:cs typeface="Times New Roman"/>
              </a:rPr>
              <a:t/>
            </a:r>
            <a:br>
              <a:rPr lang="ru-RU" sz="41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400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  <a:latin typeface="Times New Roman"/>
                <a:ea typeface="Times New Roman"/>
                <a:cs typeface="Times New Roman"/>
              </a:rPr>
              <a:t>Что должен делать человек, чтобы избежать опасности?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260648"/>
            <a:ext cx="8136904" cy="2448272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sz="4400" dirty="0">
                <a:solidFill>
                  <a:prstClr val="black">
                    <a:lumMod val="75000"/>
                    <a:lumOff val="25000"/>
                  </a:prstClr>
                </a:solidFill>
                <a:ea typeface="+mj-ea"/>
                <a:cs typeface="+mj-cs"/>
              </a:rPr>
              <a:t>Опасная ситуация</a:t>
            </a:r>
            <a:r>
              <a:rPr lang="ru-RU" sz="1300" dirty="0">
                <a:solidFill>
                  <a:prstClr val="black">
                    <a:lumMod val="75000"/>
                    <a:lumOff val="25000"/>
                  </a:prstClr>
                </a:solidFill>
                <a:ea typeface="+mj-ea"/>
                <a:cs typeface="+mj-cs"/>
              </a:rPr>
              <a:t> </a:t>
            </a:r>
            <a:r>
              <a:rPr lang="ru-RU" sz="4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+mj-ea"/>
                <a:cs typeface="Times New Roman"/>
              </a:rPr>
              <a:t>э</a:t>
            </a:r>
            <a:r>
              <a:rPr lang="ru-RU" sz="4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то</a:t>
            </a:r>
            <a:r>
              <a:rPr lang="ru-RU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, когда жизни и здоровью человека есть </a:t>
            </a:r>
            <a:r>
              <a:rPr lang="ru-RU" sz="4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угроза.</a:t>
            </a:r>
            <a:r>
              <a:rPr lang="ru-RU" sz="40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ea typeface="Times New Roman"/>
                <a:cs typeface="Times New Roman"/>
              </a:rPr>
              <a:t> </a:t>
            </a:r>
            <a:r>
              <a:rPr lang="ru-RU" sz="40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ea typeface="Times New Roman"/>
                <a:cs typeface="Times New Roman"/>
              </a:rPr>
              <a:t>Человек должен </a:t>
            </a:r>
            <a:r>
              <a:rPr lang="ru-RU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+mj-cs"/>
              </a:rPr>
              <a:t>соблюдать правила безопасности.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715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" y="44624"/>
            <a:ext cx="8976997" cy="6732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737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17480"/>
            <a:ext cx="8712968" cy="6618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вова\Desktop\флешка\Для начальной школы ОБЖ\Картинки ОБЖ\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9" y="0"/>
            <a:ext cx="8992122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68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6165304"/>
            <a:ext cx="6235095" cy="36004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404664"/>
            <a:ext cx="8568952" cy="5616624"/>
          </a:xfrm>
        </p:spPr>
        <p:txBody>
          <a:bodyPr>
            <a:normAutofit lnSpcReduction="10000"/>
          </a:bodyPr>
          <a:lstStyle/>
          <a:p>
            <a:pPr marL="4572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000" dirty="0" smtClean="0">
                <a:effectLst/>
                <a:latin typeface="Times New Roman"/>
                <a:ea typeface="Times New Roman"/>
                <a:cs typeface="Times New Roman"/>
              </a:rPr>
              <a:t>Правила безопасного обращения с электричеством. </a:t>
            </a:r>
            <a:endParaRPr lang="ru-RU" sz="4000" dirty="0">
              <a:ea typeface="Times New Roman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Правило № 1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. Уходя из дома и даже из комнаты, надо обязательно выключить телевизор, магнитофон, утюг и другие электроприборы. </a:t>
            </a:r>
            <a:endParaRPr lang="ru-RU" sz="2800" dirty="0">
              <a:ea typeface="Times New Roman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Правило № 2.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 Никогда не тяни за электрический провод руками.</a:t>
            </a:r>
            <a:endParaRPr lang="ru-RU" sz="2800" dirty="0">
              <a:ea typeface="Times New Roman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Правило № 3.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 Ни в коем случае не подходи к оголенным проводам, не дотрагивайся до них.</a:t>
            </a:r>
            <a:endParaRPr lang="ru-RU" sz="2800" dirty="0">
              <a:ea typeface="Times New Roman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Правило № 4.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 Если из телевизора или пылесоса пахнет горелой резиной, если видны искры – надо немедленно выдернуть из розетки провод. Такой прибор нужно или починить, или выбросить. Но, конечно, пользоваться ими нельзя.</a:t>
            </a:r>
            <a:endParaRPr lang="ru-RU" sz="2800" dirty="0">
              <a:ea typeface="Times New Roman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764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6462251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4548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123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вова\Desktop\флешка\Для начальной школы ОБЖ\Картинки ОБЖ\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47" y="404664"/>
            <a:ext cx="8794908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7" y="404664"/>
            <a:ext cx="8965605" cy="6048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686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8856984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9114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84368" y="1700808"/>
            <a:ext cx="864096" cy="2374200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88640"/>
            <a:ext cx="8136904" cy="6264696"/>
          </a:xfrm>
        </p:spPr>
        <p:txBody>
          <a:bodyPr>
            <a:normAutofit lnSpcReduction="10000"/>
          </a:bodyPr>
          <a:lstStyle/>
          <a:p>
            <a:pPr marL="4572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Газ может быть очень опасен. Во-первых, скопившись на кухне, газ может взорваться. Во-вторых, им можно отравиться. Поэтому, почувствовав запах газа, надо соблюдать следующие правила: </a:t>
            </a:r>
            <a:endParaRPr lang="ru-RU" sz="2800" dirty="0">
              <a:ea typeface="Times New Roman"/>
              <a:cs typeface="Times New Roman"/>
            </a:endParaRPr>
          </a:p>
          <a:p>
            <a:pPr marL="4572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Если вы почувствовали запах газа:</a:t>
            </a:r>
            <a:endParaRPr lang="ru-RU" sz="2800" dirty="0">
              <a:ea typeface="Times New Roman"/>
              <a:cs typeface="Times New Roman"/>
            </a:endParaRPr>
          </a:p>
          <a:p>
            <a:pPr marL="4572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1) Надо немедленно сказать об этом взрослым.</a:t>
            </a:r>
            <a:b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2) Надо сразу же открыть окно и проветрить комнату.</a:t>
            </a:r>
            <a:b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3) Проверить, закрыты ли краны у плиты на кухне.</a:t>
            </a:r>
            <a:b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4) Немедленно позвонить в экстренную службу газа.</a:t>
            </a:r>
            <a:endParaRPr lang="ru-RU" sz="2800" dirty="0">
              <a:ea typeface="Times New Roman"/>
              <a:cs typeface="Times New Roman"/>
            </a:endParaRPr>
          </a:p>
          <a:p>
            <a:pPr marL="45720" lvl="0" indent="0">
              <a:lnSpc>
                <a:spcPct val="115000"/>
              </a:lnSpc>
              <a:spcAft>
                <a:spcPts val="100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Чего нельзя делать, если вы почувствовали запах газа.</a:t>
            </a:r>
            <a:endParaRPr lang="ru-RU" sz="2800" dirty="0">
              <a:solidFill>
                <a:prstClr val="black">
                  <a:lumMod val="75000"/>
                  <a:lumOff val="25000"/>
                </a:prstClr>
              </a:solidFill>
              <a:ea typeface="Times New Roman"/>
              <a:cs typeface="Times New Roman"/>
            </a:endParaRPr>
          </a:p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1) Нельзя зажигать свет (и, вообще, лучше в это время не пользоваться электроприборами: не включать телевизор, компьютер, чайник и т. д.).</a:t>
            </a:r>
            <a:b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</a:b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2) Нельзя зажигать спички и проверять, где утечка газа. Может произойти взрыв. Самой маленькой искорки бывает достаточно для взрыва газа, А в выключателях и в розетках </a:t>
            </a:r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340769"/>
            <a:ext cx="2022101" cy="282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668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308</TotalTime>
  <Words>315</Words>
  <Application>Microsoft Office PowerPoint</Application>
  <PresentationFormat>Экран (4:3)</PresentationFormat>
  <Paragraphs>17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Воздушный поток</vt:lpstr>
      <vt:lpstr>Презентация PowerPoint</vt:lpstr>
      <vt:lpstr>А что такое опасные ситуации?  Что должен делать человек, чтобы избежать опасности?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Не играй со спичками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вова</dc:creator>
  <cp:lastModifiedBy>вова</cp:lastModifiedBy>
  <cp:revision>27</cp:revision>
  <dcterms:created xsi:type="dcterms:W3CDTF">2018-01-19T04:08:45Z</dcterms:created>
  <dcterms:modified xsi:type="dcterms:W3CDTF">2018-01-20T09:41:17Z</dcterms:modified>
</cp:coreProperties>
</file>