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7" r:id="rId6"/>
    <p:sldId id="263" r:id="rId7"/>
    <p:sldId id="264" r:id="rId8"/>
    <p:sldId id="265" r:id="rId9"/>
    <p:sldId id="266" r:id="rId10"/>
    <p:sldId id="268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2565-2C12-4C62-BF55-A16863FA29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520/108950446.113/0_cd1fc_4b1c61ad_S" TargetMode="External"/><Relationship Id="rId2" Type="http://schemas.openxmlformats.org/officeDocument/2006/relationships/hyperlink" Target="http://img-fotki.yandex.ru/get/6510/134091466.a/0_8eade_b145a1ba_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19/108950446.6d/0_b4102_1793a431_S" TargetMode="External"/><Relationship Id="rId5" Type="http://schemas.openxmlformats.org/officeDocument/2006/relationships/hyperlink" Target="http://img-fotki.yandex.ru/get/9511/134091466.ce/0_cb245_e401dbc8_S" TargetMode="External"/><Relationship Id="rId4" Type="http://schemas.openxmlformats.org/officeDocument/2006/relationships/hyperlink" Target="http://img-fotki.yandex.ru/get/6423/108950446.113/0_cd1e7_4caa1851_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910105" y="476672"/>
            <a:ext cx="6643734" cy="5116295"/>
            <a:chOff x="1095459" y="11797"/>
            <a:chExt cx="7165477" cy="580696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95459" y="11797"/>
              <a:ext cx="7165477" cy="3178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sz="8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Математика 4 класс</a:t>
              </a:r>
              <a:endParaRPr lang="ru-RU" sz="8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733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Сухоцкая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Оксана Евгеньевна,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классов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9b8/00016947-eb0c4933/640/img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72008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1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68916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Кубики с цифрами 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http://img-fotki.yandex.ru/get/6510/134091466.a/0_8eade_b145a1ba_S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Сова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http://img-fotki.yandex.ru/get/6520/108950446.113/0_cd1fc_4b1c61ad_S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Циркуль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http://img-fotki.yandex.ru/get/6423/108950446.113/0_cd1e7_4caa1851_S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Цифра 5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http://img-fotki.yandex.ru/get/9511/134091466.ce/0_cb245_e401dbc8_S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Блокнот с ручкой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http://img-fotki.yandex.ru/get/19/108950446.6d/0_b4102_1793a431_S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xpert-logistic.com/upload/iblock/bea/bea2f956b6300a5260910c4af9c1171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83" y="836712"/>
            <a:ext cx="7128792" cy="47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55776" y="1412776"/>
            <a:ext cx="5544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 сутки = 24 ч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1год = 12 мес.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 ч 15 мин= 75 мин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 мин 5 с = 185 с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2ч 10 мин = 130 мин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Проверь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zr-shkldg.edumsko.ru/uploads/2000/1926/section/803320/VPR2019.jpg?1537782578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60113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474x/ea/3a/48/ea3a4860c71f22d1cd23394e96b854ac--clock-faces-pyrography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b="13928"/>
          <a:stretch/>
        </p:blipFill>
        <p:spPr bwMode="auto">
          <a:xfrm>
            <a:off x="2267744" y="260648"/>
            <a:ext cx="5760640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031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7517"/>
            <a:ext cx="8532812" cy="68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2656"/>
            <a:ext cx="3559175" cy="63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46288" y="1701801"/>
            <a:ext cx="6361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100 лет живи, 100 лет учись.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7784" y="2873543"/>
            <a:ext cx="60372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Век</a:t>
            </a:r>
            <a:r>
              <a:rPr lang="ru-RU" altLang="ru-RU" sz="6000" b="1" dirty="0">
                <a:latin typeface="Monotype Corsiva" panose="03010101010201010101" pitchFamily="66" charset="0"/>
              </a:rPr>
              <a:t> </a:t>
            </a:r>
            <a:r>
              <a:rPr lang="ru-RU" altLang="ru-RU" sz="6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живи,</a:t>
            </a:r>
            <a:r>
              <a:rPr lang="ru-RU" altLang="ru-RU" sz="6000" b="1" dirty="0">
                <a:latin typeface="Monotype Corsiva" panose="03010101010201010101" pitchFamily="66" charset="0"/>
              </a:rPr>
              <a:t> </a:t>
            </a:r>
            <a:r>
              <a:rPr lang="ru-RU" alt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век</a:t>
            </a:r>
            <a:r>
              <a:rPr lang="ru-RU" altLang="ru-RU" sz="6000" b="1" dirty="0">
                <a:latin typeface="Monotype Corsiva" panose="03010101010201010101" pitchFamily="66" charset="0"/>
              </a:rPr>
              <a:t> </a:t>
            </a:r>
            <a:r>
              <a:rPr lang="ru-RU" altLang="ru-RU" sz="6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учись</a:t>
            </a:r>
            <a:r>
              <a:rPr lang="ru-RU" altLang="ru-RU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444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7517"/>
            <a:ext cx="8532812" cy="68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25" y="740833"/>
            <a:ext cx="3559175" cy="63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692275" y="1989667"/>
            <a:ext cx="70599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Делу время, а потехе 60 минут</a:t>
            </a:r>
            <a:r>
              <a:rPr lang="ru-RU" altLang="ru-RU" sz="3600" dirty="0"/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5338" y="3005667"/>
            <a:ext cx="6999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Делу время, а потехе 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час</a:t>
            </a:r>
            <a:r>
              <a:rPr lang="ru-RU" altLang="ru-RU" sz="5400" b="1" dirty="0"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9432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7517"/>
            <a:ext cx="8532812" cy="68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25" y="740833"/>
            <a:ext cx="3559175" cy="63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692276" y="1989667"/>
            <a:ext cx="710002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e-BY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Обещанного </a:t>
            </a:r>
            <a:r>
              <a:rPr lang="ru-RU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36 месяцев </a:t>
            </a:r>
            <a:r>
              <a:rPr lang="be-BY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ждут</a:t>
            </a:r>
            <a:r>
              <a:rPr lang="be-BY" alt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alt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5339" y="3005667"/>
            <a:ext cx="67040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e-BY" alt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Обещанного</a:t>
            </a:r>
            <a:r>
              <a:rPr lang="be-BY" altLang="ru-RU" sz="5400" b="1" dirty="0">
                <a:latin typeface="Monotype Corsiva" panose="03010101010201010101" pitchFamily="66" charset="0"/>
              </a:rPr>
              <a:t> </a:t>
            </a:r>
            <a:r>
              <a:rPr lang="be-BY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3 года</a:t>
            </a:r>
            <a:r>
              <a:rPr lang="ru-RU" altLang="ru-RU" sz="5400" b="1" dirty="0">
                <a:latin typeface="Monotype Corsiva" panose="03010101010201010101" pitchFamily="66" charset="0"/>
              </a:rPr>
              <a:t> </a:t>
            </a:r>
            <a:r>
              <a:rPr lang="be-BY" alt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ждут</a:t>
            </a:r>
            <a:r>
              <a:rPr lang="be-BY" altLang="ru-RU" sz="5400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altLang="ru-RU" sz="5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85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7517"/>
            <a:ext cx="8532812" cy="68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25" y="740833"/>
            <a:ext cx="3559175" cy="63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854326" y="1835151"/>
            <a:ext cx="52661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Сто лет</a:t>
            </a:r>
            <a:r>
              <a:rPr lang="be-BY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прожить —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e-BY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поле перейти.</a:t>
            </a:r>
            <a:endParaRPr lang="ru-RU" alt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3525" y="3895725"/>
            <a:ext cx="4392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Век</a:t>
            </a:r>
            <a:r>
              <a:rPr lang="ru-RU" altLang="ru-RU" sz="4800" b="1" dirty="0">
                <a:latin typeface="Monotype Corsiva" panose="03010101010201010101" pitchFamily="66" charset="0"/>
              </a:rPr>
              <a:t> </a:t>
            </a:r>
            <a:r>
              <a:rPr lang="be-BY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прожить 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e-BY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поле перейти.</a:t>
            </a:r>
            <a:endParaRPr lang="ru-RU" alt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2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Проверь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Amin</cp:lastModifiedBy>
  <cp:revision>8</cp:revision>
  <dcterms:created xsi:type="dcterms:W3CDTF">2014-07-09T12:43:29Z</dcterms:created>
  <dcterms:modified xsi:type="dcterms:W3CDTF">2019-01-29T14:48:06Z</dcterms:modified>
</cp:coreProperties>
</file>