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60" d="100"/>
          <a:sy n="6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E133F9-C1AC-4ECB-B9D2-5BD5D2200A7C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86AFE7-6F6B-4DD0-A851-CF1E807B39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хсарбек\AppData\Local\Microsoft\Windows\Temporary Internet Files\Content.IE5\5N4RN44B\sierra_mountains_nevada_by_artsaus-d5aopy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280920" cy="4293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ИСТОРИЧЕСКОЕ ПРОШЛОЕ ОСЕТИНСКОГО НАРОДА В РАЗЛИЧНЫХ ЖАНРАХ МУЗЫКИ КОМПОЗИТОРОВ ОСЕТИИ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820472" cy="19168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МУЗЫКИ В 7 КЛАССЕ.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МБОУ-ЛИЦЕЙ Г. ВЛАДИКАВКАЗ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ЕКИМЕНКО И.А.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АЦАМАЗ МАКОЕВ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E:\Сертификат\5761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7071" y="1600200"/>
            <a:ext cx="706985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 «АЛАНЫ»</a:t>
            </a:r>
            <a:endParaRPr lang="ru-RU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E:\Сертификат\Alani-ope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196752"/>
            <a:ext cx="3529196" cy="2664296"/>
          </a:xfrm>
          <a:prstGeom prst="rect">
            <a:avLst/>
          </a:prstGeom>
          <a:noFill/>
        </p:spPr>
      </p:pic>
      <p:pic>
        <p:nvPicPr>
          <p:cNvPr id="3075" name="Picture 3" descr="E:\Сертификат\image17435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888432" cy="2715057"/>
          </a:xfrm>
          <a:prstGeom prst="rect">
            <a:avLst/>
          </a:prstGeom>
          <a:noFill/>
        </p:spPr>
      </p:pic>
      <p:pic>
        <p:nvPicPr>
          <p:cNvPr id="3076" name="Picture 4" descr="E:\Сертификат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005064"/>
            <a:ext cx="3960439" cy="2610731"/>
          </a:xfrm>
          <a:prstGeom prst="rect">
            <a:avLst/>
          </a:prstGeom>
          <a:noFill/>
        </p:spPr>
      </p:pic>
      <p:pic>
        <p:nvPicPr>
          <p:cNvPr id="3077" name="Picture 5" descr="E:\Сертификат\Безымянный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42621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Сертификат\img620121205145520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038600" cy="2808312"/>
          </a:xfrm>
          <a:prstGeom prst="rect">
            <a:avLst/>
          </a:prstGeom>
          <a:noFill/>
        </p:spPr>
      </p:pic>
      <p:pic>
        <p:nvPicPr>
          <p:cNvPr id="4099" name="Picture 3" descr="E:\Сертификат\1454256941_unspecifi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216585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КОННЫЙ ТЕАТР «НАРТЫ»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E:\Сертификат\tandelovy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5961856" cy="3398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БОРИС КОКАЕВ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E:\Сертификат\4d1445b63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70485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ПОДГОТОВИТЬ ПРЕЗЕНТАЦИЮ «ГЕРОИ НАШИХ ДНЕЙ».</a:t>
            </a:r>
          </a:p>
          <a:p>
            <a:r>
              <a:rPr lang="ru-RU" dirty="0" smtClean="0"/>
              <a:t>ПРОЧЕСТЬ ПЬЕСУ Ш.ДЖИГКАЕВА «ОТВЕРЖЕННЫЙ АНГЕЛ».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53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ИСТОРИЧЕСКОЕ ПРОШЛОЕ ОСЕТИНСКОГО НАРОДА В РАЗЛИЧНЫХ ЖАНРАХ МУЗЫКИ КОМПОЗИТОРОВ ОСЕТИИ</vt:lpstr>
      <vt:lpstr>АЦАМАЗ МАКОЕВ</vt:lpstr>
      <vt:lpstr>ОПЕРА «АЛАНЫ»</vt:lpstr>
      <vt:lpstr>КОННЫЙ ТЕАТР «НАРТЫ»</vt:lpstr>
      <vt:lpstr>БОРИС КОКАЕВ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ИСТОРИЧЕСКОЕ ПРОШЛОЕ ОСЕТИНСКОГО НАРОДА В РАЗЛИЧНЫХ ЖАНРАХ МУЗЫКИ КОМПОЗИТОРОВ ОСЕТИИ</dc:title>
  <dc:creator>Ахсарбек</dc:creator>
  <cp:lastModifiedBy>Ахсарбек</cp:lastModifiedBy>
  <cp:revision>3</cp:revision>
  <dcterms:created xsi:type="dcterms:W3CDTF">2018-04-15T17:03:31Z</dcterms:created>
  <dcterms:modified xsi:type="dcterms:W3CDTF">2018-04-15T17:25:09Z</dcterms:modified>
</cp:coreProperties>
</file>