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2" r:id="rId1"/>
  </p:sldMasterIdLst>
  <p:sldIdLst>
    <p:sldId id="301" r:id="rId2"/>
    <p:sldId id="338" r:id="rId3"/>
    <p:sldId id="356" r:id="rId4"/>
    <p:sldId id="339" r:id="rId5"/>
    <p:sldId id="346" r:id="rId6"/>
    <p:sldId id="340" r:id="rId7"/>
    <p:sldId id="341" r:id="rId8"/>
    <p:sldId id="357" r:id="rId9"/>
    <p:sldId id="363" r:id="rId10"/>
    <p:sldId id="349" r:id="rId11"/>
    <p:sldId id="358" r:id="rId12"/>
    <p:sldId id="350" r:id="rId13"/>
    <p:sldId id="355" r:id="rId14"/>
    <p:sldId id="348" r:id="rId15"/>
    <p:sldId id="359" r:id="rId16"/>
    <p:sldId id="351" r:id="rId17"/>
    <p:sldId id="360" r:id="rId18"/>
    <p:sldId id="352" r:id="rId19"/>
    <p:sldId id="361" r:id="rId20"/>
    <p:sldId id="342" r:id="rId21"/>
    <p:sldId id="362" r:id="rId22"/>
    <p:sldId id="367" r:id="rId23"/>
    <p:sldId id="364" r:id="rId24"/>
    <p:sldId id="365" r:id="rId25"/>
    <p:sldId id="368" r:id="rId26"/>
    <p:sldId id="343" r:id="rId27"/>
    <p:sldId id="354" r:id="rId28"/>
    <p:sldId id="369" r:id="rId29"/>
    <p:sldId id="366" r:id="rId30"/>
  </p:sldIdLst>
  <p:sldSz cx="10080625" cy="7559675"/>
  <p:notesSz cx="6797675" cy="987266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DejaVu Sans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DejaVu Sans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DejaVu Sans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DejaVu Sans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DejaVu Sans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DejaVu Sans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DejaVu Sans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DejaVu Sans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DejaVu Sans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4" autoAdjust="0"/>
    <p:restoredTop sz="94660"/>
  </p:normalViewPr>
  <p:slideViewPr>
    <p:cSldViewPr>
      <p:cViewPr varScale="1">
        <p:scale>
          <a:sx n="92" d="100"/>
          <a:sy n="92" d="100"/>
        </p:scale>
        <p:origin x="-120" y="-102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-9525" y="-9525"/>
            <a:ext cx="10109200" cy="7578725"/>
            <a:chOff x="-8466" y="-8468"/>
            <a:chExt cx="9169804" cy="6874935"/>
          </a:xfrm>
        </p:grpSpPr>
        <p:cxnSp>
          <p:nvCxnSpPr>
            <p:cNvPr id="5" name="Straight Connector 16"/>
            <p:cNvCxnSpPr/>
            <p:nvPr/>
          </p:nvCxnSpPr>
          <p:spPr>
            <a:xfrm flipV="1">
              <a:off x="5130829" y="4174961"/>
              <a:ext cx="4021869" cy="268286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7"/>
            <p:cNvCxnSpPr/>
            <p:nvPr/>
          </p:nvCxnSpPr>
          <p:spPr>
            <a:xfrm>
              <a:off x="7043125" y="172"/>
              <a:ext cx="1218225" cy="6857654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18"/>
            <p:cNvSpPr/>
            <p:nvPr/>
          </p:nvSpPr>
          <p:spPr>
            <a:xfrm>
              <a:off x="6891927" y="172"/>
              <a:ext cx="2269411" cy="6866295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19"/>
            <p:cNvSpPr/>
            <p:nvPr/>
          </p:nvSpPr>
          <p:spPr>
            <a:xfrm>
              <a:off x="7205843" y="-8468"/>
              <a:ext cx="1946855" cy="6866295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20"/>
            <p:cNvSpPr/>
            <p:nvPr/>
          </p:nvSpPr>
          <p:spPr>
            <a:xfrm>
              <a:off x="6638490" y="3920066"/>
              <a:ext cx="2512769" cy="2937760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21"/>
            <p:cNvSpPr/>
            <p:nvPr/>
          </p:nvSpPr>
          <p:spPr>
            <a:xfrm>
              <a:off x="7010005" y="-8468"/>
              <a:ext cx="2142693" cy="6866295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22"/>
            <p:cNvSpPr/>
            <p:nvPr/>
          </p:nvSpPr>
          <p:spPr>
            <a:xfrm>
              <a:off x="8295909" y="-8468"/>
              <a:ext cx="856789" cy="6866295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23"/>
            <p:cNvSpPr/>
            <p:nvPr/>
          </p:nvSpPr>
          <p:spPr>
            <a:xfrm>
              <a:off x="8077032" y="-8468"/>
              <a:ext cx="1067026" cy="6866295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24"/>
            <p:cNvSpPr/>
            <p:nvPr/>
          </p:nvSpPr>
          <p:spPr>
            <a:xfrm>
              <a:off x="8059752" y="4893559"/>
              <a:ext cx="10943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27"/>
            <p:cNvSpPr/>
            <p:nvPr/>
          </p:nvSpPr>
          <p:spPr>
            <a:xfrm>
              <a:off x="-8466" y="-8468"/>
              <a:ext cx="863989" cy="5698391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6403" y="2650553"/>
            <a:ext cx="6423553" cy="1814743"/>
          </a:xfrm>
        </p:spPr>
        <p:txBody>
          <a:bodyPr anchor="b">
            <a:noAutofit/>
          </a:bodyPr>
          <a:lstStyle>
            <a:lvl1pPr algn="r">
              <a:defRPr sz="5952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6403" y="4465295"/>
            <a:ext cx="6423553" cy="1209128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FD6DD-8B64-4FE4-9356-4282685EE31D}" type="datetimeFigureOut">
              <a:rPr lang="en-US"/>
              <a:pPr>
                <a:defRPr/>
              </a:pPr>
              <a:t>11/8/2018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BFD84C-F5A1-4EA6-BB2C-4B1E25F6BF7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37105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2" y="671971"/>
            <a:ext cx="6997914" cy="3751839"/>
          </a:xfrm>
        </p:spPr>
        <p:txBody>
          <a:bodyPr anchor="ctr"/>
          <a:lstStyle>
            <a:lvl1pPr algn="l">
              <a:defRPr sz="485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2" y="4927788"/>
            <a:ext cx="6997914" cy="1731695"/>
          </a:xfrm>
        </p:spPr>
        <p:txBody>
          <a:bodyPr anchor="ctr"/>
          <a:lstStyle>
            <a:lvl1pPr marL="0" indent="0" algn="l">
              <a:buNone/>
              <a:defRPr sz="198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03454-6B51-4699-9F8F-8F6EFD00E521}" type="datetimeFigureOut">
              <a:rPr lang="en-US"/>
              <a:pPr>
                <a:defRPr/>
              </a:pPr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ACF46A-9247-4E6C-9B1B-6F1B20B4BED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00005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1813" y="871538"/>
            <a:ext cx="504825" cy="644525"/>
          </a:xfrm>
          <a:prstGeom prst="rect">
            <a:avLst/>
          </a:prstGeom>
        </p:spPr>
        <p:txBody>
          <a:bodyPr lIns="100796" tIns="50398" rIns="100796" bIns="50398" anchor="ctr"/>
          <a:lstStyle/>
          <a:p>
            <a:pPr eaLnBrk="1" hangingPunct="1">
              <a:defRPr/>
            </a:pPr>
            <a:r>
              <a:rPr lang="en-US" sz="8818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DejaVu Sans"/>
                <a:cs typeface="DejaVu Sans"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39025" y="3181350"/>
            <a:ext cx="503238" cy="644525"/>
          </a:xfrm>
          <a:prstGeom prst="rect">
            <a:avLst/>
          </a:prstGeom>
        </p:spPr>
        <p:txBody>
          <a:bodyPr lIns="100796" tIns="50398" rIns="100796" bIns="50398" anchor="ctr"/>
          <a:lstStyle/>
          <a:p>
            <a:pPr eaLnBrk="1" hangingPunct="1">
              <a:defRPr/>
            </a:pPr>
            <a:r>
              <a:rPr lang="en-US" sz="8818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DejaVu Sans"/>
                <a:cs typeface="DejaVu San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257" y="671971"/>
            <a:ext cx="6694159" cy="3331857"/>
          </a:xfrm>
        </p:spPr>
        <p:txBody>
          <a:bodyPr anchor="ctr"/>
          <a:lstStyle>
            <a:lvl1pPr algn="l">
              <a:defRPr sz="485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13857" y="4003828"/>
            <a:ext cx="5974958" cy="419982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76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3972" indent="0">
              <a:buFontTx/>
              <a:buNone/>
              <a:defRPr/>
            </a:lvl2pPr>
            <a:lvl3pPr marL="1007943" indent="0">
              <a:buFontTx/>
              <a:buNone/>
              <a:defRPr/>
            </a:lvl3pPr>
            <a:lvl4pPr marL="1511915" indent="0">
              <a:buFontTx/>
              <a:buNone/>
              <a:defRPr/>
            </a:lvl4pPr>
            <a:lvl5pPr marL="2015886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0" y="4927788"/>
            <a:ext cx="6997915" cy="1731695"/>
          </a:xfrm>
        </p:spPr>
        <p:txBody>
          <a:bodyPr anchor="ctr"/>
          <a:lstStyle>
            <a:lvl1pPr marL="0" indent="0" algn="l">
              <a:buNone/>
              <a:defRPr sz="198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9FEF0-5516-4F3C-B3C8-9BBD24089E56}" type="datetimeFigureOut">
              <a:rPr lang="en-US"/>
              <a:pPr>
                <a:defRPr/>
              </a:pPr>
              <a:t>11/8/2018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EC5C44D-B5CB-44F2-BA3D-B9C0A49D7FA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0134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0" y="2129659"/>
            <a:ext cx="6997915" cy="2861014"/>
          </a:xfrm>
        </p:spPr>
        <p:txBody>
          <a:bodyPr anchor="b"/>
          <a:lstStyle>
            <a:lvl1pPr algn="l">
              <a:defRPr sz="485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0" y="4990673"/>
            <a:ext cx="6997915" cy="1668810"/>
          </a:xfrm>
        </p:spPr>
        <p:txBody>
          <a:bodyPr/>
          <a:lstStyle>
            <a:lvl1pPr marL="0" indent="0" algn="l">
              <a:buNone/>
              <a:defRPr sz="198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D6BB7-0A8D-4228-BA8E-2179F2B52717}" type="datetimeFigureOut">
              <a:rPr lang="en-US"/>
              <a:pPr>
                <a:defRPr/>
              </a:pPr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5AE976-0688-486E-BBF4-0919B0AFDBE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07355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1813" y="871538"/>
            <a:ext cx="504825" cy="644525"/>
          </a:xfrm>
          <a:prstGeom prst="rect">
            <a:avLst/>
          </a:prstGeom>
        </p:spPr>
        <p:txBody>
          <a:bodyPr lIns="100796" tIns="50398" rIns="100796" bIns="50398" anchor="ctr"/>
          <a:lstStyle/>
          <a:p>
            <a:pPr eaLnBrk="1" hangingPunct="1">
              <a:defRPr/>
            </a:pPr>
            <a:r>
              <a:rPr lang="en-US" sz="8818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DejaVu Sans"/>
                <a:cs typeface="DejaVu Sans"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39025" y="3181350"/>
            <a:ext cx="503238" cy="644525"/>
          </a:xfrm>
          <a:prstGeom prst="rect">
            <a:avLst/>
          </a:prstGeom>
        </p:spPr>
        <p:txBody>
          <a:bodyPr lIns="100796" tIns="50398" rIns="100796" bIns="50398" anchor="ctr"/>
          <a:lstStyle/>
          <a:p>
            <a:pPr eaLnBrk="1" hangingPunct="1">
              <a:defRPr/>
            </a:pPr>
            <a:r>
              <a:rPr lang="en-US" sz="8818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DejaVu Sans"/>
                <a:cs typeface="DejaVu San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257" y="671971"/>
            <a:ext cx="6694159" cy="3331857"/>
          </a:xfrm>
        </p:spPr>
        <p:txBody>
          <a:bodyPr anchor="ctr"/>
          <a:lstStyle>
            <a:lvl1pPr algn="l">
              <a:defRPr sz="485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2038" y="4423810"/>
            <a:ext cx="6997916" cy="566863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646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>
              <a:buFontTx/>
              <a:buNone/>
              <a:defRPr/>
            </a:lvl2pPr>
            <a:lvl3pPr marL="1007943" indent="0">
              <a:buFontTx/>
              <a:buNone/>
              <a:defRPr/>
            </a:lvl3pPr>
            <a:lvl4pPr marL="1511915" indent="0">
              <a:buFontTx/>
              <a:buNone/>
              <a:defRPr/>
            </a:lvl4pPr>
            <a:lvl5pPr marL="2015886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0" y="4990673"/>
            <a:ext cx="6997915" cy="1668810"/>
          </a:xfrm>
        </p:spPr>
        <p:txBody>
          <a:bodyPr/>
          <a:lstStyle>
            <a:lvl1pPr marL="0" indent="0" algn="l">
              <a:buNone/>
              <a:defRPr sz="198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95EED-F97F-4546-B0F1-A3D4DC2D393F}" type="datetimeFigureOut">
              <a:rPr lang="en-US"/>
              <a:pPr>
                <a:defRPr/>
              </a:pPr>
              <a:t>11/8/2018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EDCEC52C-90FF-4BEE-AEDC-467FF8526CE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77035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930" y="671971"/>
            <a:ext cx="6991025" cy="3331857"/>
          </a:xfrm>
        </p:spPr>
        <p:txBody>
          <a:bodyPr anchor="ctr"/>
          <a:lstStyle>
            <a:lvl1pPr algn="l">
              <a:defRPr sz="485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2038" y="4423810"/>
            <a:ext cx="6997916" cy="566863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646">
                <a:solidFill>
                  <a:schemeClr val="accent1"/>
                </a:solidFill>
              </a:defRPr>
            </a:lvl1pPr>
            <a:lvl2pPr marL="503972" indent="0">
              <a:buFontTx/>
              <a:buNone/>
              <a:defRPr/>
            </a:lvl2pPr>
            <a:lvl3pPr marL="1007943" indent="0">
              <a:buFontTx/>
              <a:buNone/>
              <a:defRPr/>
            </a:lvl3pPr>
            <a:lvl4pPr marL="1511915" indent="0">
              <a:buFontTx/>
              <a:buNone/>
              <a:defRPr/>
            </a:lvl4pPr>
            <a:lvl5pPr marL="2015886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0" y="4990673"/>
            <a:ext cx="6997915" cy="1668810"/>
          </a:xfrm>
        </p:spPr>
        <p:txBody>
          <a:bodyPr/>
          <a:lstStyle>
            <a:lvl1pPr marL="0" indent="0" algn="l">
              <a:buNone/>
              <a:defRPr sz="198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826F6-066C-4CB5-B51B-B1CB6EF96BBE}" type="datetimeFigureOut">
              <a:rPr lang="en-US"/>
              <a:pPr>
                <a:defRPr/>
              </a:pPr>
              <a:t>11/8/2018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D4430441-4728-4472-9ACE-23BA8B99F5B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142179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06286-6085-4142-A85B-6E39DB129338}" type="datetimeFigureOut">
              <a:rPr lang="en-US"/>
              <a:pPr>
                <a:defRPr/>
              </a:pPr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1921F-B830-45ED-920C-E1CA67AEAD7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89429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9572" y="671972"/>
            <a:ext cx="1079072" cy="5788752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2041" y="671972"/>
            <a:ext cx="5727155" cy="578875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E9244-999A-4B40-95FA-C792267786C6}" type="datetimeFigureOut">
              <a:rPr lang="en-US"/>
              <a:pPr>
                <a:defRPr/>
              </a:pPr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5578C6-8976-43D6-AD86-1906AC98515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23996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7470D-F757-4835-8690-A293E3FEFD9B}" type="datetimeFigureOut">
              <a:rPr lang="en-US"/>
              <a:pPr>
                <a:defRPr/>
              </a:pPr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7735C-44AB-45EB-B0EE-80AD0D248CC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63731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0" y="2977208"/>
            <a:ext cx="6997915" cy="2013467"/>
          </a:xfrm>
        </p:spPr>
        <p:txBody>
          <a:bodyPr anchor="b"/>
          <a:lstStyle>
            <a:lvl1pPr algn="l">
              <a:defRPr sz="4409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0" y="4990673"/>
            <a:ext cx="6997915" cy="948432"/>
          </a:xfrm>
        </p:spPr>
        <p:txBody>
          <a:bodyPr/>
          <a:lstStyle>
            <a:lvl1pPr marL="0" indent="0" algn="l">
              <a:buNone/>
              <a:defRPr sz="220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469AB-4284-49AA-B3D4-D824AA878156}" type="datetimeFigureOut">
              <a:rPr lang="en-US"/>
              <a:pPr>
                <a:defRPr/>
              </a:pPr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97692F-52FA-4BF6-8214-8BBBE0D4380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23499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2" y="671971"/>
            <a:ext cx="6997914" cy="1455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2042" y="2381649"/>
            <a:ext cx="3404426" cy="4277832"/>
          </a:xfrm>
        </p:spPr>
        <p:txBody>
          <a:bodyPr/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5529" y="2381651"/>
            <a:ext cx="3404427" cy="4277834"/>
          </a:xfrm>
        </p:spPr>
        <p:txBody>
          <a:bodyPr/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0A921-97D5-44B8-A56D-7967CB23E481}" type="datetimeFigureOut">
              <a:rPr lang="en-US"/>
              <a:pPr>
                <a:defRPr/>
              </a:pPr>
              <a:t>11/8/2018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A0EAED-A465-4FC5-82D8-B14216F86E2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62788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1" y="671971"/>
            <a:ext cx="6997913" cy="145593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1" y="2382084"/>
            <a:ext cx="3407251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2041" y="3017307"/>
            <a:ext cx="3407251" cy="364217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62702" y="2382084"/>
            <a:ext cx="3407251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62702" y="3017307"/>
            <a:ext cx="3407251" cy="364217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D920C-EEB8-47BC-81EF-F9CDF6712C4D}" type="datetimeFigureOut">
              <a:rPr lang="en-US"/>
              <a:pPr>
                <a:defRPr/>
              </a:pPr>
              <a:t>11/8/2018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677814-24B4-4FA4-B620-802C7334920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58149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1" y="671971"/>
            <a:ext cx="6997914" cy="1455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16EB7-96DD-4B21-AA50-BEA3A6C690D1}" type="datetimeFigureOut">
              <a:rPr lang="en-US"/>
              <a:pPr>
                <a:defRPr/>
              </a:pPr>
              <a:t>11/8/2018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4EBD5D-EACC-4286-9BD5-EB962FAF37A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924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BAD3F-B029-4B99-A060-20077CAF5A1A}" type="datetimeFigureOut">
              <a:rPr lang="en-US"/>
              <a:pPr>
                <a:defRPr/>
              </a:pPr>
              <a:t>11/8/2018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267ADF-88B2-4F49-84D6-0F184A0D8F7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09535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1" y="1651933"/>
            <a:ext cx="3075982" cy="1409272"/>
          </a:xfrm>
        </p:spPr>
        <p:txBody>
          <a:bodyPr anchor="b"/>
          <a:lstStyle>
            <a:lvl1pPr>
              <a:defRPr sz="220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83" y="567610"/>
            <a:ext cx="3732871" cy="60918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2041" y="3061205"/>
            <a:ext cx="3075982" cy="2848876"/>
          </a:xfrm>
        </p:spPr>
        <p:txBody>
          <a:bodyPr/>
          <a:lstStyle>
            <a:lvl1pPr marL="0" indent="0">
              <a:buNone/>
              <a:defRPr sz="1543"/>
            </a:lvl1pPr>
            <a:lvl2pPr marL="377979" indent="0">
              <a:buNone/>
              <a:defRPr sz="1157"/>
            </a:lvl2pPr>
            <a:lvl3pPr marL="755957" indent="0">
              <a:buNone/>
              <a:defRPr sz="992"/>
            </a:lvl3pPr>
            <a:lvl4pPr marL="1133936" indent="0">
              <a:buNone/>
              <a:defRPr sz="827"/>
            </a:lvl4pPr>
            <a:lvl5pPr marL="1511915" indent="0">
              <a:buNone/>
              <a:defRPr sz="827"/>
            </a:lvl5pPr>
            <a:lvl6pPr marL="1889893" indent="0">
              <a:buNone/>
              <a:defRPr sz="827"/>
            </a:lvl6pPr>
            <a:lvl7pPr marL="2267872" indent="0">
              <a:buNone/>
              <a:defRPr sz="827"/>
            </a:lvl7pPr>
            <a:lvl8pPr marL="2645851" indent="0">
              <a:buNone/>
              <a:defRPr sz="827"/>
            </a:lvl8pPr>
            <a:lvl9pPr marL="3023829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E7A36-D7BC-496E-84E7-2C5DB510CF5D}" type="datetimeFigureOut">
              <a:rPr lang="en-US"/>
              <a:pPr>
                <a:defRPr/>
              </a:pPr>
              <a:t>11/8/2018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B96017-A350-4A44-88BA-015F9A9E284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5870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1" y="5291772"/>
            <a:ext cx="6997914" cy="624724"/>
          </a:xfrm>
        </p:spPr>
        <p:txBody>
          <a:bodyPr anchor="b"/>
          <a:lstStyle>
            <a:lvl1pPr algn="l">
              <a:defRPr sz="2646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2041" y="671971"/>
            <a:ext cx="6997914" cy="4239192"/>
          </a:xfrm>
        </p:spPr>
        <p:txBody>
          <a:bodyPr rtlCol="0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2041" y="5916496"/>
            <a:ext cx="6997914" cy="742987"/>
          </a:xfrm>
        </p:spPr>
        <p:txBody>
          <a:bodyPr/>
          <a:lstStyle>
            <a:lvl1pPr marL="0" indent="0">
              <a:buNone/>
              <a:defRPr sz="132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18A75-5887-49D6-8EBF-D021A76AE877}" type="datetimeFigureOut">
              <a:rPr lang="en-US"/>
              <a:pPr>
                <a:defRPr/>
              </a:pPr>
              <a:t>11/8/2018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15DDA8-1E5D-4F20-B1B7-D1459CAAC76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15540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/>
          <p:cNvGrpSpPr>
            <a:grpSpLocks/>
          </p:cNvGrpSpPr>
          <p:nvPr/>
        </p:nvGrpSpPr>
        <p:grpSpPr bwMode="auto">
          <a:xfrm>
            <a:off x="-9525" y="-9525"/>
            <a:ext cx="10109200" cy="757872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672"/>
              <a:ext cx="457914" cy="2852795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29" y="4174961"/>
              <a:ext cx="4021869" cy="268286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3125" y="172"/>
              <a:ext cx="1218225" cy="6857654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926" y="172"/>
              <a:ext cx="2269412" cy="6866295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843" y="-8468"/>
              <a:ext cx="1946856" cy="6866295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490" y="3920066"/>
              <a:ext cx="2512769" cy="2937760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005" y="-8468"/>
              <a:ext cx="2142693" cy="6866295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909" y="-8468"/>
              <a:ext cx="856789" cy="6866295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032" y="-8468"/>
              <a:ext cx="1067026" cy="6866295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59752" y="4893559"/>
              <a:ext cx="10943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71513" y="671513"/>
            <a:ext cx="6997700" cy="145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1513" y="2381250"/>
            <a:ext cx="6997700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59475" y="6659563"/>
            <a:ext cx="754063" cy="401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92">
                <a:solidFill>
                  <a:schemeClr val="tx1">
                    <a:tint val="75000"/>
                  </a:schemeClr>
                </a:solidFill>
                <a:ea typeface="DejaVu Sans"/>
                <a:cs typeface="DejaVu Sans"/>
              </a:defRPr>
            </a:lvl1pPr>
          </a:lstStyle>
          <a:p>
            <a:pPr>
              <a:defRPr/>
            </a:pPr>
            <a:fld id="{DC7955D2-0611-4917-972C-68635AA3B1B5}" type="datetimeFigureOut">
              <a:rPr lang="en-US"/>
              <a:pPr>
                <a:defRPr/>
              </a:pPr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1513" y="6659563"/>
            <a:ext cx="5097462" cy="401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92">
                <a:solidFill>
                  <a:schemeClr val="tx1">
                    <a:tint val="75000"/>
                  </a:schemeClr>
                </a:solidFill>
                <a:ea typeface="DejaVu Sans"/>
                <a:cs typeface="DejaVu San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063" y="6659563"/>
            <a:ext cx="565150" cy="401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accent1"/>
                </a:solidFill>
              </a:defRPr>
            </a:lvl1pPr>
          </a:lstStyle>
          <a:p>
            <a:fld id="{B7E41321-6176-42E4-9AC3-157678677C7F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6" r:id="rId11"/>
    <p:sldLayoutId id="2147484051" r:id="rId12"/>
    <p:sldLayoutId id="2147484057" r:id="rId13"/>
    <p:sldLayoutId id="2147484052" r:id="rId14"/>
    <p:sldLayoutId id="2147484053" r:id="rId15"/>
    <p:sldLayoutId id="2147484054" r:id="rId16"/>
  </p:sldLayoutIdLst>
  <p:txStyles>
    <p:titleStyle>
      <a:lvl1pPr algn="l" defTabSz="503238" rtl="0" eaLnBrk="0" fontAlgn="base" hangingPunct="0">
        <a:spcBef>
          <a:spcPct val="0"/>
        </a:spcBef>
        <a:spcAft>
          <a:spcPct val="0"/>
        </a:spcAft>
        <a:defRPr sz="39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503238" rtl="0" eaLnBrk="0" fontAlgn="base" hangingPunct="0">
        <a:spcBef>
          <a:spcPct val="0"/>
        </a:spcBef>
        <a:spcAft>
          <a:spcPct val="0"/>
        </a:spcAft>
        <a:defRPr sz="3900">
          <a:solidFill>
            <a:schemeClr val="accent1"/>
          </a:solidFill>
          <a:latin typeface="Trebuchet MS" panose="020B0603020202020204" pitchFamily="34" charset="0"/>
        </a:defRPr>
      </a:lvl2pPr>
      <a:lvl3pPr algn="l" defTabSz="503238" rtl="0" eaLnBrk="0" fontAlgn="base" hangingPunct="0">
        <a:spcBef>
          <a:spcPct val="0"/>
        </a:spcBef>
        <a:spcAft>
          <a:spcPct val="0"/>
        </a:spcAft>
        <a:defRPr sz="3900">
          <a:solidFill>
            <a:schemeClr val="accent1"/>
          </a:solidFill>
          <a:latin typeface="Trebuchet MS" panose="020B0603020202020204" pitchFamily="34" charset="0"/>
        </a:defRPr>
      </a:lvl3pPr>
      <a:lvl4pPr algn="l" defTabSz="503238" rtl="0" eaLnBrk="0" fontAlgn="base" hangingPunct="0">
        <a:spcBef>
          <a:spcPct val="0"/>
        </a:spcBef>
        <a:spcAft>
          <a:spcPct val="0"/>
        </a:spcAft>
        <a:defRPr sz="3900">
          <a:solidFill>
            <a:schemeClr val="accent1"/>
          </a:solidFill>
          <a:latin typeface="Trebuchet MS" panose="020B0603020202020204" pitchFamily="34" charset="0"/>
        </a:defRPr>
      </a:lvl4pPr>
      <a:lvl5pPr algn="l" defTabSz="503238" rtl="0" eaLnBrk="0" fontAlgn="base" hangingPunct="0">
        <a:spcBef>
          <a:spcPct val="0"/>
        </a:spcBef>
        <a:spcAft>
          <a:spcPct val="0"/>
        </a:spcAft>
        <a:defRPr sz="39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77825" indent="-377825" algn="l" defTabSz="503238" rtl="0" eaLnBrk="0" fontAlgn="base" hangingPunct="0">
        <a:spcBef>
          <a:spcPts val="11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900" kern="1200">
          <a:solidFill>
            <a:srgbClr val="404040"/>
          </a:solidFill>
          <a:latin typeface="+mn-lt"/>
          <a:ea typeface="+mn-ea"/>
          <a:cs typeface="+mn-cs"/>
        </a:defRPr>
      </a:lvl1pPr>
      <a:lvl2pPr marL="817563" indent="-314325" algn="l" defTabSz="503238" rtl="0" eaLnBrk="0" fontAlgn="base" hangingPunct="0">
        <a:spcBef>
          <a:spcPts val="11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700" kern="1200">
          <a:solidFill>
            <a:srgbClr val="404040"/>
          </a:solidFill>
          <a:latin typeface="+mn-lt"/>
          <a:ea typeface="+mn-ea"/>
          <a:cs typeface="+mn-cs"/>
        </a:defRPr>
      </a:lvl2pPr>
      <a:lvl3pPr marL="1258888" indent="-250825" algn="l" defTabSz="503238" rtl="0" eaLnBrk="0" fontAlgn="base" hangingPunct="0">
        <a:spcBef>
          <a:spcPts val="11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500" kern="1200">
          <a:solidFill>
            <a:srgbClr val="404040"/>
          </a:solidFill>
          <a:latin typeface="+mn-lt"/>
          <a:ea typeface="+mn-ea"/>
          <a:cs typeface="+mn-cs"/>
        </a:defRPr>
      </a:lvl3pPr>
      <a:lvl4pPr marL="1763713" indent="-250825" algn="l" defTabSz="503238" rtl="0" eaLnBrk="0" fontAlgn="base" hangingPunct="0">
        <a:spcBef>
          <a:spcPts val="11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300" kern="1200">
          <a:solidFill>
            <a:srgbClr val="404040"/>
          </a:solidFill>
          <a:latin typeface="+mn-lt"/>
          <a:ea typeface="+mn-ea"/>
          <a:cs typeface="+mn-cs"/>
        </a:defRPr>
      </a:lvl4pPr>
      <a:lvl5pPr marL="2266950" indent="-250825" algn="l" defTabSz="503238" rtl="0" eaLnBrk="0" fontAlgn="base" hangingPunct="0">
        <a:spcBef>
          <a:spcPts val="11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300" kern="1200">
          <a:solidFill>
            <a:srgbClr val="404040"/>
          </a:solidFill>
          <a:latin typeface="+mn-lt"/>
          <a:ea typeface="+mn-ea"/>
          <a:cs typeface="+mn-cs"/>
        </a:defRPr>
      </a:lvl5pPr>
      <a:lvl6pPr marL="2771844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275815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779787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283758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Рисунок 35"/>
          <p:cNvSpPr>
            <a:spLocks noChangeAspect="1" noChangeArrowheads="1"/>
          </p:cNvSpPr>
          <p:nvPr/>
        </p:nvSpPr>
        <p:spPr bwMode="auto">
          <a:xfrm>
            <a:off x="15875" y="0"/>
            <a:ext cx="10077450" cy="755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5123" name="Рисунок 3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0077450" cy="755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CustomShape 1"/>
          <p:cNvSpPr>
            <a:spLocks noChangeArrowheads="1"/>
          </p:cNvSpPr>
          <p:nvPr/>
        </p:nvSpPr>
        <p:spPr bwMode="auto">
          <a:xfrm>
            <a:off x="576263" y="647700"/>
            <a:ext cx="9140825" cy="649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  <p:pic>
        <p:nvPicPr>
          <p:cNvPr id="5125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5" y="0"/>
            <a:ext cx="10061575" cy="755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Прямоугольник 4"/>
          <p:cNvSpPr>
            <a:spLocks noChangeArrowheads="1"/>
          </p:cNvSpPr>
          <p:nvPr/>
        </p:nvSpPr>
        <p:spPr bwMode="auto">
          <a:xfrm>
            <a:off x="795338" y="1588"/>
            <a:ext cx="8501062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ctr" eaLnBrk="1" hangingPunct="1"/>
            <a:endParaRPr lang="ru-RU" altLang="ru-RU" sz="2000"/>
          </a:p>
          <a:p>
            <a:pPr algn="ctr" eaLnBrk="1" hangingPunct="1"/>
            <a:r>
              <a:rPr lang="ru-RU" altLang="ru-RU" sz="2400" b="1">
                <a:solidFill>
                  <a:srgbClr val="FFFF00"/>
                </a:solidFill>
              </a:rPr>
              <a:t>Государственное бюджетное общеобразовательное </a:t>
            </a:r>
          </a:p>
          <a:p>
            <a:pPr algn="ctr" eaLnBrk="1" hangingPunct="1"/>
            <a:r>
              <a:rPr lang="ru-RU" altLang="ru-RU" sz="2400" b="1">
                <a:solidFill>
                  <a:srgbClr val="FFFF00"/>
                </a:solidFill>
              </a:rPr>
              <a:t>учреждение города Москвы</a:t>
            </a:r>
          </a:p>
          <a:p>
            <a:pPr algn="ctr" eaLnBrk="1" hangingPunct="1"/>
            <a:r>
              <a:rPr lang="ru-RU" altLang="ru-RU" sz="2400" b="1">
                <a:solidFill>
                  <a:srgbClr val="FFFF00"/>
                </a:solidFill>
              </a:rPr>
              <a:t>«Школа № 17»</a:t>
            </a:r>
          </a:p>
        </p:txBody>
      </p:sp>
      <p:sp>
        <p:nvSpPr>
          <p:cNvPr id="5127" name="Прямоугольник 5"/>
          <p:cNvSpPr>
            <a:spLocks noChangeArrowheads="1"/>
          </p:cNvSpPr>
          <p:nvPr/>
        </p:nvSpPr>
        <p:spPr bwMode="auto">
          <a:xfrm>
            <a:off x="3448050" y="6362700"/>
            <a:ext cx="2525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ctr" eaLnBrk="1" hangingPunct="1"/>
            <a:r>
              <a:rPr lang="ru-RU" altLang="ru-RU" sz="2400" i="1">
                <a:solidFill>
                  <a:srgbClr val="FFFF00"/>
                </a:solidFill>
              </a:rPr>
              <a:t>Дошкольное отделение №6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9170" y="2411685"/>
            <a:ext cx="9487918" cy="212365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altLang="ru-RU" sz="6600" b="1" i="1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ea typeface="DejaVu Sans"/>
                <a:cs typeface="DejaVu Sans"/>
              </a:rPr>
              <a:t>ЦЕНТР</a:t>
            </a:r>
          </a:p>
          <a:p>
            <a:pPr algn="ctr" eaLnBrk="1" hangingPunct="1">
              <a:defRPr/>
            </a:pPr>
            <a:r>
              <a:rPr lang="ru-RU" altLang="ru-RU" sz="6600" b="1" i="1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ea typeface="DejaVu Sans"/>
                <a:cs typeface="DejaVu Sans"/>
              </a:rPr>
              <a:t>«ЮНЫЙ СПАСАТЕЛЬ»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Рисунок 35"/>
          <p:cNvSpPr>
            <a:spLocks noChangeAspect="1" noChangeArrowheads="1"/>
          </p:cNvSpPr>
          <p:nvPr/>
        </p:nvSpPr>
        <p:spPr bwMode="auto">
          <a:xfrm>
            <a:off x="15875" y="0"/>
            <a:ext cx="10077450" cy="755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4339" name="Рисунок 3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7450" cy="755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3175"/>
            <a:ext cx="1005998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1" name="CustomShape 1"/>
          <p:cNvSpPr>
            <a:spLocks noChangeArrowheads="1"/>
          </p:cNvSpPr>
          <p:nvPr/>
        </p:nvSpPr>
        <p:spPr bwMode="auto">
          <a:xfrm>
            <a:off x="576263" y="250825"/>
            <a:ext cx="9140825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ru-RU" altLang="ru-RU" sz="2200" b="1" i="1">
                <a:solidFill>
                  <a:srgbClr val="FF0000"/>
                </a:solidFill>
              </a:rPr>
              <a:t>СПОРТИВНЫЕ МЕРОПРИЯТИЯ</a:t>
            </a:r>
          </a:p>
          <a:p>
            <a:pPr algn="ctr" eaLnBrk="1" hangingPunct="1">
              <a:lnSpc>
                <a:spcPct val="150000"/>
              </a:lnSpc>
            </a:pPr>
            <a:r>
              <a:rPr lang="ru-RU" altLang="ru-RU" sz="2400" b="1" i="1">
                <a:solidFill>
                  <a:srgbClr val="00B0F0"/>
                </a:solidFill>
              </a:rPr>
              <a:t>Малые Олимпийские игры (ноябрь 2017 г.)</a:t>
            </a:r>
          </a:p>
          <a:p>
            <a:pPr eaLnBrk="1" hangingPunct="1">
              <a:lnSpc>
                <a:spcPct val="150000"/>
              </a:lnSpc>
            </a:pPr>
            <a:endParaRPr lang="ru-RU" altLang="ru-RU" sz="2000" b="1">
              <a:solidFill>
                <a:srgbClr val="003366"/>
              </a:solidFill>
            </a:endParaRPr>
          </a:p>
          <a:p>
            <a:pPr algn="ctr" eaLnBrk="1" hangingPunct="1">
              <a:lnSpc>
                <a:spcPct val="150000"/>
              </a:lnSpc>
            </a:pPr>
            <a:endParaRPr lang="ru-RU" altLang="ru-RU" sz="2200" b="1">
              <a:solidFill>
                <a:srgbClr val="003366"/>
              </a:solidFill>
            </a:endParaRPr>
          </a:p>
          <a:p>
            <a:pPr algn="just" eaLnBrk="1" hangingPunct="1">
              <a:lnSpc>
                <a:spcPct val="150000"/>
              </a:lnSpc>
            </a:pPr>
            <a:endParaRPr lang="ru-RU" altLang="ru-RU" sz="2200">
              <a:solidFill>
                <a:srgbClr val="003366"/>
              </a:solidFill>
            </a:endParaRPr>
          </a:p>
          <a:p>
            <a:pPr eaLnBrk="1" hangingPunct="1">
              <a:lnSpc>
                <a:spcPct val="150000"/>
              </a:lnSpc>
              <a:buFontTx/>
              <a:buChar char="•"/>
            </a:pPr>
            <a:endParaRPr lang="en-US" altLang="ru-RU" sz="2200">
              <a:solidFill>
                <a:srgbClr val="003366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ru-RU" altLang="ru-RU" sz="2400">
              <a:solidFill>
                <a:srgbClr val="000000"/>
              </a:solidFill>
            </a:endParaRPr>
          </a:p>
          <a:p>
            <a:pPr algn="ctr" eaLnBrk="1" hangingPunct="1"/>
            <a:endParaRPr lang="ru-RU" altLang="ru-RU">
              <a:solidFill>
                <a:srgbClr val="000000"/>
              </a:solidFill>
            </a:endParaRPr>
          </a:p>
          <a:p>
            <a:pPr algn="ctr" eaLnBrk="1" hangingPunct="1"/>
            <a:r>
              <a:rPr lang="ru-RU" altLang="ru-RU" sz="2200">
                <a:solidFill>
                  <a:srgbClr val="003366"/>
                </a:solidFill>
              </a:rPr>
              <a:t>   </a:t>
            </a:r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1229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88" y="2484438"/>
            <a:ext cx="6418262" cy="4811712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Рисунок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38725" y="1474788"/>
            <a:ext cx="4678363" cy="3895725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10000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4763"/>
            <a:ext cx="1005998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59320">
            <a:off x="1053774" y="847702"/>
            <a:ext cx="7977840" cy="58737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 advClick="0" advTm="7000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Рисунок 35"/>
          <p:cNvSpPr>
            <a:spLocks noChangeAspect="1" noChangeArrowheads="1"/>
          </p:cNvSpPr>
          <p:nvPr/>
        </p:nvSpPr>
        <p:spPr bwMode="auto">
          <a:xfrm>
            <a:off x="15875" y="0"/>
            <a:ext cx="10077450" cy="755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6387" name="Рисунок 3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7450" cy="755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3175"/>
            <a:ext cx="1005998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9" name="CustomShape 1"/>
          <p:cNvSpPr>
            <a:spLocks noChangeArrowheads="1"/>
          </p:cNvSpPr>
          <p:nvPr/>
        </p:nvSpPr>
        <p:spPr bwMode="auto">
          <a:xfrm>
            <a:off x="576263" y="250825"/>
            <a:ext cx="9140825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ctr" eaLnBrk="1" hangingPunct="1"/>
            <a:r>
              <a:rPr lang="ru-RU" altLang="ru-RU" sz="2200" b="1" i="1">
                <a:solidFill>
                  <a:srgbClr val="FF0000"/>
                </a:solidFill>
              </a:rPr>
              <a:t>СПОРТИВНЫЕ МЕРОПРИЯТИЯ</a:t>
            </a:r>
          </a:p>
          <a:p>
            <a:pPr algn="ctr" eaLnBrk="1" hangingPunct="1"/>
            <a:r>
              <a:rPr lang="ru-RU" altLang="ru-RU" sz="2000" b="1" i="1">
                <a:solidFill>
                  <a:srgbClr val="00B0F0"/>
                </a:solidFill>
              </a:rPr>
              <a:t>Межрайонный водно-спортивный праздник</a:t>
            </a:r>
          </a:p>
          <a:p>
            <a:pPr algn="ctr" eaLnBrk="1" hangingPunct="1"/>
            <a:r>
              <a:rPr lang="ru-RU" altLang="ru-RU" sz="2000" b="1" i="1">
                <a:solidFill>
                  <a:srgbClr val="00B0F0"/>
                </a:solidFill>
              </a:rPr>
              <a:t> «Юный спасатель» (март 2018 г.)</a:t>
            </a:r>
          </a:p>
          <a:p>
            <a:pPr eaLnBrk="1" hangingPunct="1">
              <a:lnSpc>
                <a:spcPct val="150000"/>
              </a:lnSpc>
            </a:pPr>
            <a:endParaRPr lang="ru-RU" altLang="ru-RU" sz="2400" b="1">
              <a:solidFill>
                <a:srgbClr val="003366"/>
              </a:solidFill>
            </a:endParaRPr>
          </a:p>
          <a:p>
            <a:pPr algn="ctr" eaLnBrk="1" hangingPunct="1">
              <a:lnSpc>
                <a:spcPct val="150000"/>
              </a:lnSpc>
            </a:pPr>
            <a:endParaRPr lang="ru-RU" altLang="ru-RU" sz="2200" b="1">
              <a:solidFill>
                <a:srgbClr val="003366"/>
              </a:solidFill>
            </a:endParaRPr>
          </a:p>
          <a:p>
            <a:pPr algn="just" eaLnBrk="1" hangingPunct="1">
              <a:lnSpc>
                <a:spcPct val="150000"/>
              </a:lnSpc>
            </a:pPr>
            <a:endParaRPr lang="ru-RU" altLang="ru-RU" sz="2200">
              <a:solidFill>
                <a:srgbClr val="003366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en-US" altLang="ru-RU" sz="2200">
              <a:solidFill>
                <a:srgbClr val="003366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ru-RU" altLang="ru-RU" sz="2400">
              <a:solidFill>
                <a:srgbClr val="000000"/>
              </a:solidFill>
            </a:endParaRPr>
          </a:p>
          <a:p>
            <a:pPr algn="ctr" eaLnBrk="1" hangingPunct="1"/>
            <a:endParaRPr lang="ru-RU" altLang="ru-RU">
              <a:solidFill>
                <a:srgbClr val="000000"/>
              </a:solidFill>
            </a:endParaRPr>
          </a:p>
          <a:p>
            <a:pPr algn="ctr" eaLnBrk="1" hangingPunct="1"/>
            <a:r>
              <a:rPr lang="ru-RU" altLang="ru-RU" sz="2200">
                <a:solidFill>
                  <a:srgbClr val="003366"/>
                </a:solidFill>
              </a:rPr>
              <a:t>   </a:t>
            </a:r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16390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338" y="1322388"/>
            <a:ext cx="3529012" cy="601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1325" y="2020888"/>
            <a:ext cx="5472113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0">
    <p:split orient="vert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Рисунок 35"/>
          <p:cNvSpPr>
            <a:spLocks noChangeAspect="1" noChangeArrowheads="1"/>
          </p:cNvSpPr>
          <p:nvPr/>
        </p:nvSpPr>
        <p:spPr bwMode="auto">
          <a:xfrm>
            <a:off x="15875" y="0"/>
            <a:ext cx="10077450" cy="755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7411" name="Рисунок 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7450" cy="755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4763"/>
            <a:ext cx="1005998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3" name="CustomShape 1"/>
          <p:cNvSpPr>
            <a:spLocks noChangeArrowheads="1"/>
          </p:cNvSpPr>
          <p:nvPr/>
        </p:nvSpPr>
        <p:spPr bwMode="auto">
          <a:xfrm>
            <a:off x="576263" y="250825"/>
            <a:ext cx="9140825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ctr" eaLnBrk="1" hangingPunct="1"/>
            <a:r>
              <a:rPr lang="ru-RU" altLang="ru-RU" sz="2200" b="1">
                <a:solidFill>
                  <a:srgbClr val="FF0000"/>
                </a:solidFill>
              </a:rPr>
              <a:t>СПОРТИВНЫЕ МЕРОПРИЯТИЯ</a:t>
            </a:r>
          </a:p>
          <a:p>
            <a:pPr algn="ctr" eaLnBrk="1" hangingPunct="1"/>
            <a:r>
              <a:rPr lang="ru-RU" altLang="ru-RU" sz="2400" b="1" i="1">
                <a:solidFill>
                  <a:srgbClr val="FFC000"/>
                </a:solidFill>
              </a:rPr>
              <a:t>Сдача норм ГТО воспитанниками подготовительных групп </a:t>
            </a:r>
            <a:endParaRPr lang="ru-RU" altLang="ru-RU" sz="2800" b="1" i="1">
              <a:solidFill>
                <a:srgbClr val="FFC000"/>
              </a:solidFill>
            </a:endParaRPr>
          </a:p>
          <a:p>
            <a:pPr algn="ctr" eaLnBrk="1" hangingPunct="1">
              <a:lnSpc>
                <a:spcPct val="150000"/>
              </a:lnSpc>
            </a:pPr>
            <a:endParaRPr lang="ru-RU" altLang="ru-RU" sz="2200" b="1">
              <a:solidFill>
                <a:srgbClr val="003366"/>
              </a:solidFill>
            </a:endParaRPr>
          </a:p>
          <a:p>
            <a:pPr algn="just" eaLnBrk="1" hangingPunct="1">
              <a:lnSpc>
                <a:spcPct val="150000"/>
              </a:lnSpc>
            </a:pPr>
            <a:endParaRPr lang="ru-RU" altLang="ru-RU" sz="2200">
              <a:solidFill>
                <a:srgbClr val="003366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en-US" altLang="ru-RU" sz="2200">
              <a:solidFill>
                <a:srgbClr val="003366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ru-RU" altLang="ru-RU" sz="2400">
              <a:solidFill>
                <a:srgbClr val="000000"/>
              </a:solidFill>
            </a:endParaRPr>
          </a:p>
          <a:p>
            <a:pPr algn="ctr" eaLnBrk="1" hangingPunct="1"/>
            <a:endParaRPr lang="ru-RU" altLang="ru-RU">
              <a:solidFill>
                <a:srgbClr val="000000"/>
              </a:solidFill>
            </a:endParaRPr>
          </a:p>
          <a:p>
            <a:pPr algn="ctr" eaLnBrk="1" hangingPunct="1"/>
            <a:r>
              <a:rPr lang="ru-RU" altLang="ru-RU" sz="2200">
                <a:solidFill>
                  <a:srgbClr val="003366"/>
                </a:solidFill>
              </a:rPr>
              <a:t>   </a:t>
            </a:r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14341" name="Рисунок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873" y="1150020"/>
            <a:ext cx="6600392" cy="6297371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238" y="2120900"/>
            <a:ext cx="3267075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dissolv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Рисунок 35"/>
          <p:cNvSpPr>
            <a:spLocks noChangeAspect="1" noChangeArrowheads="1"/>
          </p:cNvSpPr>
          <p:nvPr/>
        </p:nvSpPr>
        <p:spPr bwMode="auto">
          <a:xfrm>
            <a:off x="15875" y="0"/>
            <a:ext cx="10077450" cy="755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8435" name="Рисунок 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7450" cy="755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4763"/>
            <a:ext cx="1005998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7" name="CustomShape 1"/>
          <p:cNvSpPr>
            <a:spLocks noChangeArrowheads="1"/>
          </p:cNvSpPr>
          <p:nvPr/>
        </p:nvSpPr>
        <p:spPr bwMode="auto">
          <a:xfrm>
            <a:off x="576263" y="250825"/>
            <a:ext cx="9140825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ru-RU" altLang="ru-RU" sz="2400" b="1">
                <a:solidFill>
                  <a:srgbClr val="FFC000"/>
                </a:solidFill>
              </a:rPr>
              <a:t>ПРОВЕДЕНИЕ КВЕСТОВ</a:t>
            </a:r>
          </a:p>
          <a:p>
            <a:pPr algn="ctr" eaLnBrk="1" hangingPunct="1">
              <a:lnSpc>
                <a:spcPct val="150000"/>
              </a:lnSpc>
            </a:pPr>
            <a:r>
              <a:rPr lang="ru-RU" altLang="ru-RU" sz="2400" b="1" i="1">
                <a:solidFill>
                  <a:srgbClr val="00B050"/>
                </a:solidFill>
              </a:rPr>
              <a:t>Квест «Юный спасатель» (декабрь 2017 г.)</a:t>
            </a:r>
          </a:p>
          <a:p>
            <a:pPr algn="just" eaLnBrk="1" hangingPunct="1">
              <a:lnSpc>
                <a:spcPct val="150000"/>
              </a:lnSpc>
            </a:pPr>
            <a:endParaRPr lang="ru-RU" altLang="ru-RU" sz="2200">
              <a:solidFill>
                <a:srgbClr val="003366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en-US" altLang="ru-RU" sz="2200">
              <a:solidFill>
                <a:srgbClr val="003366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ru-RU" altLang="ru-RU" sz="2400">
              <a:solidFill>
                <a:srgbClr val="000000"/>
              </a:solidFill>
            </a:endParaRPr>
          </a:p>
          <a:p>
            <a:pPr algn="ctr" eaLnBrk="1" hangingPunct="1"/>
            <a:endParaRPr lang="ru-RU" altLang="ru-RU">
              <a:solidFill>
                <a:srgbClr val="000000"/>
              </a:solidFill>
            </a:endParaRPr>
          </a:p>
          <a:p>
            <a:pPr algn="ctr" eaLnBrk="1" hangingPunct="1"/>
            <a:r>
              <a:rPr lang="ru-RU" altLang="ru-RU" sz="2200">
                <a:solidFill>
                  <a:srgbClr val="003366"/>
                </a:solidFill>
              </a:rPr>
              <a:t>   </a:t>
            </a:r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15365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7864" y="1403573"/>
            <a:ext cx="7992888" cy="58334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 advClick="0" advTm="7000">
    <p:wheel spokes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4763"/>
            <a:ext cx="1005998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113" y="2474913"/>
            <a:ext cx="5791200" cy="4338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755650"/>
            <a:ext cx="5180012" cy="3887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0000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Рисунок 35"/>
          <p:cNvSpPr>
            <a:spLocks noChangeAspect="1" noChangeArrowheads="1"/>
          </p:cNvSpPr>
          <p:nvPr/>
        </p:nvSpPr>
        <p:spPr bwMode="auto">
          <a:xfrm>
            <a:off x="15875" y="0"/>
            <a:ext cx="10077450" cy="755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20483" name="Рисунок 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7450" cy="755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3175"/>
            <a:ext cx="1005998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5" name="CustomShape 1"/>
          <p:cNvSpPr>
            <a:spLocks noChangeArrowheads="1"/>
          </p:cNvSpPr>
          <p:nvPr/>
        </p:nvSpPr>
        <p:spPr bwMode="auto">
          <a:xfrm>
            <a:off x="576263" y="250825"/>
            <a:ext cx="9140825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ru-RU" altLang="ru-RU" sz="2400" b="1">
                <a:solidFill>
                  <a:srgbClr val="FFC000"/>
                </a:solidFill>
              </a:rPr>
              <a:t>ПРОВЕДЕНИЕ КВЕСТОВ</a:t>
            </a:r>
          </a:p>
          <a:p>
            <a:pPr algn="ctr" eaLnBrk="1" hangingPunct="1">
              <a:lnSpc>
                <a:spcPct val="150000"/>
              </a:lnSpc>
            </a:pPr>
            <a:r>
              <a:rPr lang="ru-RU" altLang="ru-RU" sz="2400" b="1" i="1">
                <a:solidFill>
                  <a:srgbClr val="FFFF00"/>
                </a:solidFill>
              </a:rPr>
              <a:t>Квест «Мы – юные путешественники» (май 2018г.)</a:t>
            </a:r>
          </a:p>
          <a:p>
            <a:pPr algn="just" eaLnBrk="1" hangingPunct="1">
              <a:lnSpc>
                <a:spcPct val="150000"/>
              </a:lnSpc>
            </a:pPr>
            <a:endParaRPr lang="ru-RU" altLang="ru-RU" sz="2200">
              <a:solidFill>
                <a:srgbClr val="003366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en-US" altLang="ru-RU" sz="2200">
              <a:solidFill>
                <a:srgbClr val="003366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ru-RU" altLang="ru-RU" sz="2400">
              <a:solidFill>
                <a:srgbClr val="000000"/>
              </a:solidFill>
            </a:endParaRPr>
          </a:p>
          <a:p>
            <a:pPr algn="ctr" eaLnBrk="1" hangingPunct="1"/>
            <a:endParaRPr lang="ru-RU" altLang="ru-RU">
              <a:solidFill>
                <a:srgbClr val="000000"/>
              </a:solidFill>
            </a:endParaRPr>
          </a:p>
          <a:p>
            <a:pPr algn="ctr" eaLnBrk="1" hangingPunct="1"/>
            <a:r>
              <a:rPr lang="ru-RU" altLang="ru-RU" sz="2200">
                <a:solidFill>
                  <a:srgbClr val="003366"/>
                </a:solidFill>
              </a:rPr>
              <a:t>   </a:t>
            </a:r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20486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1460500"/>
            <a:ext cx="527843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9" b="21533"/>
          <a:stretch>
            <a:fillRect/>
          </a:stretch>
        </p:blipFill>
        <p:spPr bwMode="auto">
          <a:xfrm>
            <a:off x="1368425" y="4783138"/>
            <a:ext cx="6935788" cy="257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1" t="20537" r="14600" b="6461"/>
          <a:stretch>
            <a:fillRect/>
          </a:stretch>
        </p:blipFill>
        <p:spPr bwMode="auto">
          <a:xfrm>
            <a:off x="5864225" y="1460500"/>
            <a:ext cx="3827463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2000">
    <p:diamond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175"/>
            <a:ext cx="1005998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30119">
            <a:off x="795343" y="791651"/>
            <a:ext cx="8410153" cy="6113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 advClick="0" advTm="7000"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Рисунок 35"/>
          <p:cNvSpPr>
            <a:spLocks noChangeAspect="1" noChangeArrowheads="1"/>
          </p:cNvSpPr>
          <p:nvPr/>
        </p:nvSpPr>
        <p:spPr bwMode="auto">
          <a:xfrm>
            <a:off x="15875" y="0"/>
            <a:ext cx="10077450" cy="755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22531" name="Рисунок 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7450" cy="755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175"/>
            <a:ext cx="1005998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3" name="CustomShape 1"/>
          <p:cNvSpPr>
            <a:spLocks noChangeArrowheads="1"/>
          </p:cNvSpPr>
          <p:nvPr/>
        </p:nvSpPr>
        <p:spPr bwMode="auto">
          <a:xfrm>
            <a:off x="576263" y="250825"/>
            <a:ext cx="9140825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ru-RU" altLang="ru-RU" sz="2400" b="1">
                <a:solidFill>
                  <a:srgbClr val="FFC000"/>
                </a:solidFill>
              </a:rPr>
              <a:t>ПРОВЕДЕНИЕ КВЕСТОВ</a:t>
            </a:r>
          </a:p>
          <a:p>
            <a:pPr algn="ctr" eaLnBrk="1" hangingPunct="1">
              <a:lnSpc>
                <a:spcPct val="150000"/>
              </a:lnSpc>
            </a:pPr>
            <a:r>
              <a:rPr lang="ru-RU" altLang="ru-RU" sz="2400" b="1" i="1">
                <a:solidFill>
                  <a:srgbClr val="00B050"/>
                </a:solidFill>
              </a:rPr>
              <a:t>Квест «Международный день эколога» (июнь 2018г.)</a:t>
            </a:r>
          </a:p>
          <a:p>
            <a:pPr algn="just" eaLnBrk="1" hangingPunct="1">
              <a:lnSpc>
                <a:spcPct val="150000"/>
              </a:lnSpc>
            </a:pPr>
            <a:endParaRPr lang="ru-RU" altLang="ru-RU" sz="2200">
              <a:solidFill>
                <a:srgbClr val="003366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en-US" altLang="ru-RU" sz="2200">
              <a:solidFill>
                <a:srgbClr val="003366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ru-RU" altLang="ru-RU" sz="2400">
              <a:solidFill>
                <a:srgbClr val="000000"/>
              </a:solidFill>
            </a:endParaRPr>
          </a:p>
          <a:p>
            <a:pPr algn="ctr" eaLnBrk="1" hangingPunct="1"/>
            <a:endParaRPr lang="ru-RU" altLang="ru-RU">
              <a:solidFill>
                <a:srgbClr val="000000"/>
              </a:solidFill>
            </a:endParaRPr>
          </a:p>
          <a:p>
            <a:pPr algn="ctr" eaLnBrk="1" hangingPunct="1"/>
            <a:r>
              <a:rPr lang="ru-RU" altLang="ru-RU" sz="2200">
                <a:solidFill>
                  <a:srgbClr val="003366"/>
                </a:solidFill>
              </a:rPr>
              <a:t>   </a:t>
            </a:r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2253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1524000"/>
            <a:ext cx="4964113" cy="372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4" r="4582"/>
          <a:stretch>
            <a:fillRect/>
          </a:stretch>
        </p:blipFill>
        <p:spPr bwMode="auto">
          <a:xfrm>
            <a:off x="212725" y="3235325"/>
            <a:ext cx="5106988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zoom dir="in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175"/>
            <a:ext cx="1005998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71822">
            <a:off x="1227194" y="908110"/>
            <a:ext cx="7898075" cy="5917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 advClick="0" advTm="6000">
    <p:zoom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Рисунок 35"/>
          <p:cNvSpPr>
            <a:spLocks noChangeAspect="1" noChangeArrowheads="1"/>
          </p:cNvSpPr>
          <p:nvPr/>
        </p:nvSpPr>
        <p:spPr bwMode="auto">
          <a:xfrm>
            <a:off x="15875" y="0"/>
            <a:ext cx="10077450" cy="755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6147" name="Рисунок 3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" y="12700"/>
            <a:ext cx="10077450" cy="755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1005998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CustomShape 1"/>
          <p:cNvSpPr>
            <a:spLocks noChangeArrowheads="1"/>
          </p:cNvSpPr>
          <p:nvPr/>
        </p:nvSpPr>
        <p:spPr bwMode="auto">
          <a:xfrm>
            <a:off x="576263" y="250825"/>
            <a:ext cx="9140825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ctr" eaLnBrk="1" hangingPunct="1"/>
            <a:r>
              <a:rPr lang="ru-RU" altLang="ru-RU" sz="2400" b="1" i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Проведение тематических встреч «Простые истории героических людей» (октябрь 2017 г. – апрель 2018 г.) </a:t>
            </a:r>
          </a:p>
          <a:p>
            <a:pPr algn="just" eaLnBrk="1" hangingPunct="1">
              <a:lnSpc>
                <a:spcPct val="150000"/>
              </a:lnSpc>
            </a:pPr>
            <a:endParaRPr lang="ru-RU" altLang="ru-RU" sz="2200">
              <a:solidFill>
                <a:srgbClr val="003366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en-US" altLang="ru-RU" sz="2200">
              <a:solidFill>
                <a:srgbClr val="003366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ru-RU" altLang="ru-RU" sz="2400">
              <a:solidFill>
                <a:srgbClr val="000000"/>
              </a:solidFill>
            </a:endParaRPr>
          </a:p>
          <a:p>
            <a:pPr algn="ctr" eaLnBrk="1" hangingPunct="1"/>
            <a:endParaRPr lang="ru-RU" altLang="ru-RU">
              <a:solidFill>
                <a:srgbClr val="000000"/>
              </a:solidFill>
            </a:endParaRPr>
          </a:p>
          <a:p>
            <a:pPr algn="ctr" eaLnBrk="1" hangingPunct="1"/>
            <a:r>
              <a:rPr lang="ru-RU" altLang="ru-RU" sz="2200">
                <a:solidFill>
                  <a:srgbClr val="003366"/>
                </a:solidFill>
              </a:rPr>
              <a:t>   </a:t>
            </a:r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7174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140" y="2198005"/>
            <a:ext cx="6238332" cy="4678176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rgbClr val="00206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9163" y="1187450"/>
            <a:ext cx="5011737" cy="360045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0000">
    <p:checke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Рисунок 35"/>
          <p:cNvSpPr>
            <a:spLocks noChangeAspect="1" noChangeArrowheads="1"/>
          </p:cNvSpPr>
          <p:nvPr/>
        </p:nvSpPr>
        <p:spPr bwMode="auto">
          <a:xfrm>
            <a:off x="15875" y="0"/>
            <a:ext cx="10077450" cy="755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24579" name="Рисунок 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7450" cy="755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175"/>
            <a:ext cx="1005998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1" name="CustomShape 1"/>
          <p:cNvSpPr>
            <a:spLocks noChangeArrowheads="1"/>
          </p:cNvSpPr>
          <p:nvPr/>
        </p:nvSpPr>
        <p:spPr bwMode="auto">
          <a:xfrm>
            <a:off x="576263" y="250825"/>
            <a:ext cx="9140825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ctr" eaLnBrk="1" hangingPunct="1"/>
            <a:r>
              <a:rPr lang="ru-RU" altLang="ru-RU" sz="2200" b="1">
                <a:solidFill>
                  <a:srgbClr val="FFFF00"/>
                </a:solidFill>
              </a:rPr>
              <a:t>Тематические занятия «Оказание первой помощи», проводимые представителями студенческого отряда РОССОЮЗСПАСА (апрель, май 2018 г.)</a:t>
            </a:r>
          </a:p>
          <a:p>
            <a:pPr algn="ctr" eaLnBrk="1" hangingPunct="1">
              <a:lnSpc>
                <a:spcPct val="150000"/>
              </a:lnSpc>
            </a:pPr>
            <a:endParaRPr lang="ru-RU" altLang="ru-RU" sz="2200" b="1">
              <a:solidFill>
                <a:srgbClr val="FFFF00"/>
              </a:solidFill>
            </a:endParaRPr>
          </a:p>
          <a:p>
            <a:pPr algn="just" eaLnBrk="1" hangingPunct="1">
              <a:lnSpc>
                <a:spcPct val="150000"/>
              </a:lnSpc>
            </a:pPr>
            <a:endParaRPr lang="ru-RU" altLang="ru-RU" sz="2200">
              <a:solidFill>
                <a:srgbClr val="003366"/>
              </a:solidFill>
            </a:endParaRPr>
          </a:p>
          <a:p>
            <a:pPr eaLnBrk="1" hangingPunct="1">
              <a:lnSpc>
                <a:spcPct val="150000"/>
              </a:lnSpc>
              <a:buFontTx/>
              <a:buChar char="•"/>
            </a:pPr>
            <a:endParaRPr lang="en-US" altLang="ru-RU" sz="2200">
              <a:solidFill>
                <a:srgbClr val="003366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ru-RU" altLang="ru-RU" sz="2400">
              <a:solidFill>
                <a:srgbClr val="000000"/>
              </a:solidFill>
            </a:endParaRPr>
          </a:p>
          <a:p>
            <a:pPr algn="ctr" eaLnBrk="1" hangingPunct="1"/>
            <a:endParaRPr lang="ru-RU" altLang="ru-RU">
              <a:solidFill>
                <a:srgbClr val="000000"/>
              </a:solidFill>
            </a:endParaRPr>
          </a:p>
          <a:p>
            <a:pPr algn="ctr" eaLnBrk="1" hangingPunct="1"/>
            <a:r>
              <a:rPr lang="ru-RU" altLang="ru-RU" sz="2200">
                <a:solidFill>
                  <a:srgbClr val="003366"/>
                </a:solidFill>
              </a:rPr>
              <a:t>   </a:t>
            </a:r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24582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3"/>
          <a:stretch>
            <a:fillRect/>
          </a:stretch>
        </p:blipFill>
        <p:spPr bwMode="auto">
          <a:xfrm>
            <a:off x="144463" y="3059113"/>
            <a:ext cx="4078287" cy="393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1477963"/>
            <a:ext cx="5470525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0">
    <p:checker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175"/>
            <a:ext cx="1005998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3981450"/>
            <a:ext cx="4595813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995738"/>
            <a:ext cx="4606925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1" b="24150"/>
          <a:stretch>
            <a:fillRect/>
          </a:stretch>
        </p:blipFill>
        <p:spPr bwMode="auto">
          <a:xfrm>
            <a:off x="1557338" y="401638"/>
            <a:ext cx="6551612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1000">
    <p:check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175"/>
            <a:ext cx="1005998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006" y="331923"/>
            <a:ext cx="9659376" cy="6902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6000">
    <p:checke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175"/>
            <a:ext cx="1005998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1" name="TextBox 1"/>
          <p:cNvSpPr txBox="1">
            <a:spLocks noChangeArrowheads="1"/>
          </p:cNvSpPr>
          <p:nvPr/>
        </p:nvSpPr>
        <p:spPr bwMode="auto">
          <a:xfrm>
            <a:off x="215900" y="107950"/>
            <a:ext cx="96488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ctr"/>
            <a:r>
              <a:rPr lang="ru-RU" altLang="ru-RU" sz="2400" b="1">
                <a:solidFill>
                  <a:srgbClr val="FFFF00"/>
                </a:solidFill>
              </a:rPr>
              <a:t>Тематические занятия в старшей и подготовительной группе «правила поведения на воде», «правила поведения при пожаре» на занятиях по физической культуре.</a:t>
            </a:r>
          </a:p>
        </p:txBody>
      </p:sp>
      <p:pic>
        <p:nvPicPr>
          <p:cNvPr id="27652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9" b="15399"/>
          <a:stretch>
            <a:fillRect/>
          </a:stretch>
        </p:blipFill>
        <p:spPr bwMode="auto">
          <a:xfrm>
            <a:off x="6769100" y="1527175"/>
            <a:ext cx="290195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4"/>
          <a:stretch>
            <a:fillRect/>
          </a:stretch>
        </p:blipFill>
        <p:spPr bwMode="auto">
          <a:xfrm>
            <a:off x="215900" y="2506663"/>
            <a:ext cx="3449638" cy="404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80"/>
          <a:stretch>
            <a:fillRect/>
          </a:stretch>
        </p:blipFill>
        <p:spPr bwMode="auto">
          <a:xfrm>
            <a:off x="3816350" y="1512888"/>
            <a:ext cx="2770188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188" y="4427538"/>
            <a:ext cx="3887787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1005998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02"/>
          <a:stretch>
            <a:fillRect/>
          </a:stretch>
        </p:blipFill>
        <p:spPr bwMode="auto">
          <a:xfrm>
            <a:off x="4103688" y="334963"/>
            <a:ext cx="5113337" cy="287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524000"/>
            <a:ext cx="3384550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" t="43" r="-220" b="15479"/>
          <a:stretch>
            <a:fillRect/>
          </a:stretch>
        </p:blipFill>
        <p:spPr bwMode="auto">
          <a:xfrm>
            <a:off x="3816350" y="3435350"/>
            <a:ext cx="6067425" cy="384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1005998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846" y="717233"/>
            <a:ext cx="4467786" cy="6230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6376" y="4660573"/>
            <a:ext cx="3646491" cy="2745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7941" y="395461"/>
            <a:ext cx="4837692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Рисунок 35"/>
          <p:cNvSpPr>
            <a:spLocks noChangeAspect="1" noChangeArrowheads="1"/>
          </p:cNvSpPr>
          <p:nvPr/>
        </p:nvSpPr>
        <p:spPr bwMode="auto">
          <a:xfrm>
            <a:off x="15875" y="0"/>
            <a:ext cx="10077450" cy="755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30723" name="Рисунок 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0"/>
            <a:ext cx="10077450" cy="755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CustomShape 1"/>
          <p:cNvSpPr>
            <a:spLocks noChangeArrowheads="1"/>
          </p:cNvSpPr>
          <p:nvPr/>
        </p:nvSpPr>
        <p:spPr bwMode="auto">
          <a:xfrm>
            <a:off x="576263" y="250825"/>
            <a:ext cx="9140825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endParaRPr lang="ru-RU" altLang="ru-RU" sz="2200" b="1">
              <a:solidFill>
                <a:srgbClr val="003366"/>
              </a:solidFill>
            </a:endParaRPr>
          </a:p>
          <a:p>
            <a:pPr algn="just" eaLnBrk="1" hangingPunct="1">
              <a:lnSpc>
                <a:spcPct val="150000"/>
              </a:lnSpc>
            </a:pPr>
            <a:endParaRPr lang="ru-RU" altLang="ru-RU" sz="2200" b="1">
              <a:solidFill>
                <a:srgbClr val="003366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en-US" altLang="ru-RU" sz="2200">
              <a:solidFill>
                <a:srgbClr val="003366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ru-RU" altLang="ru-RU" sz="2400">
              <a:solidFill>
                <a:srgbClr val="000000"/>
              </a:solidFill>
            </a:endParaRPr>
          </a:p>
          <a:p>
            <a:pPr algn="ctr" eaLnBrk="1" hangingPunct="1"/>
            <a:endParaRPr lang="ru-RU" altLang="ru-RU">
              <a:solidFill>
                <a:srgbClr val="000000"/>
              </a:solidFill>
            </a:endParaRPr>
          </a:p>
          <a:p>
            <a:pPr algn="ctr" eaLnBrk="1" hangingPunct="1"/>
            <a:r>
              <a:rPr lang="ru-RU" altLang="ru-RU" sz="2200">
                <a:solidFill>
                  <a:srgbClr val="003366"/>
                </a:solidFill>
              </a:rPr>
              <a:t>   </a:t>
            </a:r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3072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1005998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6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2846388"/>
            <a:ext cx="340995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Прямоугольник 1"/>
          <p:cNvSpPr>
            <a:spLocks noChangeArrowheads="1"/>
          </p:cNvSpPr>
          <p:nvPr/>
        </p:nvSpPr>
        <p:spPr bwMode="auto">
          <a:xfrm>
            <a:off x="576263" y="119063"/>
            <a:ext cx="3532187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ctr"/>
            <a:r>
              <a:rPr lang="ru-RU" altLang="ru-RU" sz="2000" b="1">
                <a:solidFill>
                  <a:schemeClr val="bg1"/>
                </a:solidFill>
              </a:rPr>
              <a:t>Городской конкурс ЛЕГО «В мире безопасности», организованный Всероссийским детско-юношеским общественным движением «Школа безопасности»</a:t>
            </a:r>
          </a:p>
        </p:txBody>
      </p:sp>
      <p:pic>
        <p:nvPicPr>
          <p:cNvPr id="3072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" t="3374" r="3429"/>
          <a:stretch>
            <a:fillRect/>
          </a:stretch>
        </p:blipFill>
        <p:spPr bwMode="auto">
          <a:xfrm>
            <a:off x="5688013" y="2771775"/>
            <a:ext cx="3441700" cy="462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9" name="TextBox 1"/>
          <p:cNvSpPr txBox="1">
            <a:spLocks noChangeArrowheads="1"/>
          </p:cNvSpPr>
          <p:nvPr/>
        </p:nvSpPr>
        <p:spPr bwMode="auto">
          <a:xfrm>
            <a:off x="5400675" y="119063"/>
            <a:ext cx="3675063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ctr"/>
            <a:r>
              <a:rPr lang="ru-RU" altLang="ru-RU" sz="2000" b="1">
                <a:solidFill>
                  <a:schemeClr val="bg1"/>
                </a:solidFill>
              </a:rPr>
              <a:t>Городской смотр-конкурс Дружины юных пожарных </a:t>
            </a:r>
          </a:p>
          <a:p>
            <a:pPr algn="ctr"/>
            <a:r>
              <a:rPr lang="ru-RU" altLang="ru-RU" sz="2000" b="1">
                <a:solidFill>
                  <a:schemeClr val="bg1"/>
                </a:solidFill>
              </a:rPr>
              <a:t>«Горячие сердца-2018», организованный Всероссийским детско-юношеским общественным движением «Школа безопасности»</a:t>
            </a:r>
          </a:p>
        </p:txBody>
      </p:sp>
    </p:spTree>
  </p:cSld>
  <p:clrMapOvr>
    <a:masterClrMapping/>
  </p:clrMapOvr>
  <p:transition spd="slow" advTm="10000">
    <p:dissolv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Рисунок 35"/>
          <p:cNvSpPr>
            <a:spLocks noChangeAspect="1" noChangeArrowheads="1"/>
          </p:cNvSpPr>
          <p:nvPr/>
        </p:nvSpPr>
        <p:spPr bwMode="auto">
          <a:xfrm>
            <a:off x="15875" y="0"/>
            <a:ext cx="10077450" cy="755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31747" name="Рисунок 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7450" cy="755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CustomShape 1"/>
          <p:cNvSpPr>
            <a:spLocks noChangeArrowheads="1"/>
          </p:cNvSpPr>
          <p:nvPr/>
        </p:nvSpPr>
        <p:spPr bwMode="auto">
          <a:xfrm>
            <a:off x="576263" y="250825"/>
            <a:ext cx="3959225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endParaRPr lang="ru-RU" altLang="ru-RU" sz="2200" b="1">
              <a:solidFill>
                <a:srgbClr val="003366"/>
              </a:solidFill>
            </a:endParaRPr>
          </a:p>
          <a:p>
            <a:pPr algn="just" eaLnBrk="1" hangingPunct="1">
              <a:lnSpc>
                <a:spcPct val="150000"/>
              </a:lnSpc>
            </a:pPr>
            <a:endParaRPr lang="ru-RU" altLang="ru-RU" sz="2200" b="1">
              <a:solidFill>
                <a:srgbClr val="003366"/>
              </a:solidFill>
            </a:endParaRPr>
          </a:p>
          <a:p>
            <a:pPr algn="just" eaLnBrk="1" hangingPunct="1">
              <a:lnSpc>
                <a:spcPct val="150000"/>
              </a:lnSpc>
            </a:pPr>
            <a:endParaRPr lang="ru-RU" altLang="ru-RU" sz="2200" b="1">
              <a:solidFill>
                <a:srgbClr val="003366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en-US" altLang="ru-RU" sz="2200">
              <a:solidFill>
                <a:srgbClr val="003366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ru-RU" altLang="ru-RU" sz="2400">
              <a:solidFill>
                <a:srgbClr val="000000"/>
              </a:solidFill>
            </a:endParaRPr>
          </a:p>
          <a:p>
            <a:pPr algn="ctr" eaLnBrk="1" hangingPunct="1"/>
            <a:endParaRPr lang="ru-RU" altLang="ru-RU">
              <a:solidFill>
                <a:srgbClr val="000000"/>
              </a:solidFill>
            </a:endParaRPr>
          </a:p>
          <a:p>
            <a:pPr algn="ctr" eaLnBrk="1" hangingPunct="1"/>
            <a:r>
              <a:rPr lang="ru-RU" altLang="ru-RU" sz="2200">
                <a:solidFill>
                  <a:srgbClr val="003366"/>
                </a:solidFill>
              </a:rPr>
              <a:t>   </a:t>
            </a:r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3174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1005998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0" name="TextBox 3"/>
          <p:cNvSpPr txBox="1">
            <a:spLocks noChangeArrowheads="1"/>
          </p:cNvSpPr>
          <p:nvPr/>
        </p:nvSpPr>
        <p:spPr bwMode="auto">
          <a:xfrm>
            <a:off x="15875" y="238125"/>
            <a:ext cx="99885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r>
              <a:rPr lang="ru-RU" altLang="ru-RU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Открытие экспозиции «ЮНЫЙ СПАСАТЕЛЬ»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698" y="1169850"/>
            <a:ext cx="8136904" cy="6102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7000">
    <p:circl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175"/>
            <a:ext cx="1005998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8796">
            <a:off x="374650" y="314325"/>
            <a:ext cx="9202738" cy="69643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7000"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2700"/>
            <a:ext cx="10059988" cy="754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3175"/>
            <a:ext cx="1005998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8183" y="2416737"/>
            <a:ext cx="6038307" cy="45314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776" y="238890"/>
            <a:ext cx="5912237" cy="4429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 advClick="0" advTm="13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3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Рисунок 35"/>
          <p:cNvSpPr>
            <a:spLocks noChangeAspect="1" noChangeArrowheads="1"/>
          </p:cNvSpPr>
          <p:nvPr/>
        </p:nvSpPr>
        <p:spPr bwMode="auto">
          <a:xfrm>
            <a:off x="15875" y="0"/>
            <a:ext cx="10077450" cy="755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8195" name="Рисунок 3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7450" cy="755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3175"/>
            <a:ext cx="1005998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stomShape 1"/>
          <p:cNvSpPr>
            <a:spLocks noChangeArrowheads="1"/>
          </p:cNvSpPr>
          <p:nvPr/>
        </p:nvSpPr>
        <p:spPr bwMode="auto">
          <a:xfrm>
            <a:off x="576263" y="107950"/>
            <a:ext cx="9140825" cy="734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ru-RU" altLang="ru-RU" sz="2400" i="1">
                <a:solidFill>
                  <a:srgbClr val="B7E996"/>
                </a:solidFill>
              </a:rPr>
              <a:t>Открытие мини-музея «Юный спасатель» (ноябрь 2017 г.)</a:t>
            </a:r>
          </a:p>
          <a:p>
            <a:pPr algn="ctr" eaLnBrk="1" hangingPunct="1">
              <a:lnSpc>
                <a:spcPct val="150000"/>
              </a:lnSpc>
            </a:pPr>
            <a:endParaRPr lang="ru-RU" altLang="ru-RU" sz="2200" b="1">
              <a:solidFill>
                <a:srgbClr val="003366"/>
              </a:solidFill>
            </a:endParaRPr>
          </a:p>
          <a:p>
            <a:pPr algn="just" eaLnBrk="1" hangingPunct="1">
              <a:lnSpc>
                <a:spcPct val="150000"/>
              </a:lnSpc>
            </a:pPr>
            <a:endParaRPr lang="ru-RU" altLang="ru-RU" sz="2200">
              <a:solidFill>
                <a:srgbClr val="003366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en-US" altLang="ru-RU" sz="2200">
              <a:solidFill>
                <a:srgbClr val="003366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ru-RU" altLang="ru-RU" sz="2400">
              <a:solidFill>
                <a:srgbClr val="000000"/>
              </a:solidFill>
            </a:endParaRPr>
          </a:p>
          <a:p>
            <a:pPr algn="ctr" eaLnBrk="1" hangingPunct="1"/>
            <a:endParaRPr lang="ru-RU" altLang="ru-RU">
              <a:solidFill>
                <a:srgbClr val="000000"/>
              </a:solidFill>
            </a:endParaRPr>
          </a:p>
          <a:p>
            <a:pPr algn="ctr" eaLnBrk="1" hangingPunct="1"/>
            <a:r>
              <a:rPr lang="ru-RU" altLang="ru-RU" sz="2200">
                <a:solidFill>
                  <a:srgbClr val="003366"/>
                </a:solidFill>
              </a:rPr>
              <a:t>   </a:t>
            </a:r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8198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0392" y="1409250"/>
            <a:ext cx="3716338" cy="49545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225" y="2123653"/>
            <a:ext cx="5090791" cy="38185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030" y="828768"/>
            <a:ext cx="8824088" cy="6622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 advClick="0" advTm="12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Рисунок 35"/>
          <p:cNvSpPr>
            <a:spLocks noChangeAspect="1" noChangeArrowheads="1"/>
          </p:cNvSpPr>
          <p:nvPr/>
        </p:nvSpPr>
        <p:spPr bwMode="auto">
          <a:xfrm>
            <a:off x="15875" y="0"/>
            <a:ext cx="10077450" cy="755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9219" name="Рисунок 3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7450" cy="755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3175"/>
            <a:ext cx="1005998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stomShape 1"/>
          <p:cNvSpPr>
            <a:spLocks noChangeArrowheads="1"/>
          </p:cNvSpPr>
          <p:nvPr/>
        </p:nvSpPr>
        <p:spPr bwMode="auto">
          <a:xfrm>
            <a:off x="576263" y="107950"/>
            <a:ext cx="9140825" cy="734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ctr" eaLnBrk="1" hangingPunct="1"/>
            <a:r>
              <a:rPr lang="ru-RU" altLang="ru-RU" sz="2400" b="1" i="1">
                <a:solidFill>
                  <a:srgbClr val="E76618"/>
                </a:solidFill>
              </a:rPr>
              <a:t>Участие воспитанника подготовительной группы в VI Всероссийском Фестивале «От предмета ОБЖ к безопасной жизни» (декабрь 2017 г.)</a:t>
            </a:r>
          </a:p>
          <a:p>
            <a:pPr algn="ctr" eaLnBrk="1" hangingPunct="1">
              <a:lnSpc>
                <a:spcPct val="150000"/>
              </a:lnSpc>
            </a:pPr>
            <a:endParaRPr lang="ru-RU" altLang="ru-RU" sz="2200" b="1">
              <a:solidFill>
                <a:srgbClr val="003366"/>
              </a:solidFill>
            </a:endParaRPr>
          </a:p>
          <a:p>
            <a:pPr algn="just" eaLnBrk="1" hangingPunct="1">
              <a:lnSpc>
                <a:spcPct val="150000"/>
              </a:lnSpc>
            </a:pPr>
            <a:endParaRPr lang="ru-RU" altLang="ru-RU" sz="2200">
              <a:solidFill>
                <a:srgbClr val="003366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en-US" altLang="ru-RU" sz="2200">
              <a:solidFill>
                <a:srgbClr val="003366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ru-RU" altLang="ru-RU" sz="2400">
              <a:solidFill>
                <a:srgbClr val="000000"/>
              </a:solidFill>
            </a:endParaRPr>
          </a:p>
          <a:p>
            <a:pPr algn="ctr" eaLnBrk="1" hangingPunct="1"/>
            <a:endParaRPr lang="ru-RU" altLang="ru-RU">
              <a:solidFill>
                <a:srgbClr val="000000"/>
              </a:solidFill>
            </a:endParaRPr>
          </a:p>
          <a:p>
            <a:pPr algn="ctr" eaLnBrk="1" hangingPunct="1"/>
            <a:r>
              <a:rPr lang="ru-RU" altLang="ru-RU" sz="2200">
                <a:solidFill>
                  <a:srgbClr val="003366"/>
                </a:solidFill>
              </a:rPr>
              <a:t>   </a:t>
            </a:r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922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1413" y="4570413"/>
            <a:ext cx="484187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7763" y="1681163"/>
            <a:ext cx="4781550" cy="269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950" y="1492250"/>
            <a:ext cx="4470400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0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Рисунок 35"/>
          <p:cNvSpPr>
            <a:spLocks noChangeAspect="1" noChangeArrowheads="1"/>
          </p:cNvSpPr>
          <p:nvPr/>
        </p:nvSpPr>
        <p:spPr bwMode="auto">
          <a:xfrm>
            <a:off x="15875" y="0"/>
            <a:ext cx="10077450" cy="755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0243" name="Рисунок 3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7450" cy="755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3175"/>
            <a:ext cx="1005998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ustomShape 1"/>
          <p:cNvSpPr>
            <a:spLocks noChangeArrowheads="1"/>
          </p:cNvSpPr>
          <p:nvPr/>
        </p:nvSpPr>
        <p:spPr bwMode="auto">
          <a:xfrm>
            <a:off x="576263" y="250825"/>
            <a:ext cx="9140825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algn="ctr" eaLnBrk="1" hangingPunct="1">
              <a:lnSpc>
                <a:spcPct val="150000"/>
              </a:lnSpc>
              <a:defRPr/>
            </a:pPr>
            <a:endParaRPr lang="ru-RU" altLang="ru-RU" sz="2200" b="1" dirty="0">
              <a:solidFill>
                <a:schemeClr val="accent4"/>
              </a:solidFill>
              <a:ea typeface="DejaVu Sans"/>
              <a:cs typeface="DejaVu Sans"/>
            </a:endParaRPr>
          </a:p>
          <a:p>
            <a:pPr algn="just" eaLnBrk="1" hangingPunct="1">
              <a:lnSpc>
                <a:spcPct val="150000"/>
              </a:lnSpc>
              <a:defRPr/>
            </a:pPr>
            <a:endParaRPr lang="ru-RU" altLang="ru-RU" sz="2200" dirty="0">
              <a:solidFill>
                <a:srgbClr val="003366"/>
              </a:solidFill>
              <a:ea typeface="DejaVu Sans"/>
              <a:cs typeface="DejaVu Sans"/>
            </a:endParaRPr>
          </a:p>
          <a:p>
            <a:pPr eaLnBrk="1" hangingPunct="1">
              <a:lnSpc>
                <a:spcPct val="150000"/>
              </a:lnSpc>
              <a:buFontTx/>
              <a:buChar char="•"/>
              <a:defRPr/>
            </a:pPr>
            <a:endParaRPr lang="en-US" altLang="ru-RU" sz="2200" dirty="0">
              <a:solidFill>
                <a:srgbClr val="003366"/>
              </a:solidFill>
              <a:ea typeface="DejaVu Sans"/>
              <a:cs typeface="DejaVu Sans"/>
            </a:endParaRPr>
          </a:p>
          <a:p>
            <a:pPr eaLnBrk="1" hangingPunct="1">
              <a:lnSpc>
                <a:spcPct val="150000"/>
              </a:lnSpc>
              <a:defRPr/>
            </a:pPr>
            <a:endParaRPr lang="ru-RU" altLang="ru-RU" sz="2400" dirty="0">
              <a:solidFill>
                <a:srgbClr val="000000"/>
              </a:solidFill>
              <a:ea typeface="DejaVu Sans"/>
              <a:cs typeface="DejaVu Sans"/>
            </a:endParaRPr>
          </a:p>
          <a:p>
            <a:pPr algn="ctr" eaLnBrk="1" hangingPunct="1">
              <a:defRPr/>
            </a:pPr>
            <a:endParaRPr lang="ru-RU" altLang="ru-RU" dirty="0">
              <a:solidFill>
                <a:srgbClr val="000000"/>
              </a:solidFill>
              <a:ea typeface="DejaVu Sans"/>
              <a:cs typeface="DejaVu Sans"/>
            </a:endParaRPr>
          </a:p>
          <a:p>
            <a:pPr algn="ctr" eaLnBrk="1" hangingPunct="1">
              <a:defRPr/>
            </a:pPr>
            <a:r>
              <a:rPr lang="ru-RU" altLang="ru-RU" sz="2200" dirty="0">
                <a:solidFill>
                  <a:srgbClr val="003366"/>
                </a:solidFill>
                <a:ea typeface="DejaVu Sans"/>
                <a:cs typeface="DejaVu Sans"/>
              </a:rPr>
              <a:t>   </a:t>
            </a:r>
            <a:endParaRPr lang="ru-RU" altLang="ru-RU" dirty="0">
              <a:solidFill>
                <a:srgbClr val="000000"/>
              </a:solidFill>
              <a:ea typeface="DejaVu Sans"/>
              <a:cs typeface="DejaVu Sans"/>
            </a:endParaRPr>
          </a:p>
        </p:txBody>
      </p:sp>
      <p:pic>
        <p:nvPicPr>
          <p:cNvPr id="10246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3" y="1001713"/>
            <a:ext cx="4487862" cy="598963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Рисунок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37420" y="3563813"/>
            <a:ext cx="6090012" cy="371919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8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8725" y="1055688"/>
            <a:ext cx="4584700" cy="305117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63504" y="42856"/>
            <a:ext cx="6584623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DejaVu Sans"/>
                <a:cs typeface="DejaVu Sans"/>
              </a:rPr>
              <a:t>Экскурсия  в пожарную часть №56</a:t>
            </a:r>
          </a:p>
          <a:p>
            <a:pPr algn="ctr">
              <a:defRPr/>
            </a:pPr>
            <a:r>
              <a:rPr lang="ru-RU" sz="2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DejaVu Sans"/>
                <a:cs typeface="DejaVu Sans"/>
              </a:rPr>
              <a:t>(сентябрь 2017 г.)</a:t>
            </a:r>
          </a:p>
        </p:txBody>
      </p:sp>
    </p:spTree>
  </p:cSld>
  <p:clrMapOvr>
    <a:masterClrMapping/>
  </p:clrMapOvr>
  <p:transition spd="slow" advClick="0" advTm="10000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Рисунок 35"/>
          <p:cNvSpPr>
            <a:spLocks noChangeAspect="1" noChangeArrowheads="1"/>
          </p:cNvSpPr>
          <p:nvPr/>
        </p:nvSpPr>
        <p:spPr bwMode="auto">
          <a:xfrm>
            <a:off x="15875" y="0"/>
            <a:ext cx="10077450" cy="755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1267" name="Рисунок 3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7450" cy="755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3175"/>
            <a:ext cx="1005998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9" name="CustomShape 1"/>
          <p:cNvSpPr>
            <a:spLocks noChangeArrowheads="1"/>
          </p:cNvSpPr>
          <p:nvPr/>
        </p:nvSpPr>
        <p:spPr bwMode="auto">
          <a:xfrm>
            <a:off x="184150" y="250825"/>
            <a:ext cx="9825038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ru-RU" altLang="ru-RU" sz="2400" b="1" i="1">
                <a:solidFill>
                  <a:srgbClr val="FFFF00"/>
                </a:solidFill>
              </a:rPr>
              <a:t>СПОРТИВНЫЕ МЕРОПРИЯТИЯ</a:t>
            </a:r>
          </a:p>
          <a:p>
            <a:pPr algn="ctr" eaLnBrk="1" hangingPunct="1">
              <a:lnSpc>
                <a:spcPct val="150000"/>
              </a:lnSpc>
            </a:pPr>
            <a:r>
              <a:rPr lang="ru-RU" altLang="ru-RU" sz="2000" b="1" i="1">
                <a:solidFill>
                  <a:srgbClr val="FFFF00"/>
                </a:solidFill>
              </a:rPr>
              <a:t>Спортивный праздник для 1-классов</a:t>
            </a:r>
          </a:p>
          <a:p>
            <a:pPr algn="ctr" eaLnBrk="1" hangingPunct="1">
              <a:lnSpc>
                <a:spcPct val="150000"/>
              </a:lnSpc>
            </a:pPr>
            <a:r>
              <a:rPr lang="ru-RU" altLang="ru-RU" sz="2000" b="1" i="1">
                <a:solidFill>
                  <a:srgbClr val="FFFF00"/>
                </a:solidFill>
              </a:rPr>
              <a:t> и воспитанников подготовительных групп «Школа-сад» (сент. 2017 г.)</a:t>
            </a:r>
          </a:p>
          <a:p>
            <a:pPr eaLnBrk="1" hangingPunct="1">
              <a:lnSpc>
                <a:spcPct val="150000"/>
              </a:lnSpc>
            </a:pPr>
            <a:endParaRPr lang="ru-RU" altLang="ru-RU" sz="2000" b="1">
              <a:solidFill>
                <a:srgbClr val="003366"/>
              </a:solidFill>
            </a:endParaRPr>
          </a:p>
          <a:p>
            <a:pPr algn="ctr" eaLnBrk="1" hangingPunct="1">
              <a:lnSpc>
                <a:spcPct val="150000"/>
              </a:lnSpc>
            </a:pPr>
            <a:endParaRPr lang="ru-RU" altLang="ru-RU" sz="2200" b="1">
              <a:solidFill>
                <a:srgbClr val="003366"/>
              </a:solidFill>
            </a:endParaRPr>
          </a:p>
          <a:p>
            <a:pPr algn="just" eaLnBrk="1" hangingPunct="1">
              <a:lnSpc>
                <a:spcPct val="150000"/>
              </a:lnSpc>
            </a:pPr>
            <a:endParaRPr lang="ru-RU" altLang="ru-RU" sz="2200">
              <a:solidFill>
                <a:srgbClr val="003366"/>
              </a:solidFill>
            </a:endParaRPr>
          </a:p>
          <a:p>
            <a:pPr eaLnBrk="1" hangingPunct="1">
              <a:lnSpc>
                <a:spcPct val="150000"/>
              </a:lnSpc>
              <a:buFontTx/>
              <a:buChar char="•"/>
            </a:pPr>
            <a:endParaRPr lang="en-US" altLang="ru-RU" sz="2200">
              <a:solidFill>
                <a:srgbClr val="003366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ru-RU" altLang="ru-RU" sz="2400">
              <a:solidFill>
                <a:srgbClr val="000000"/>
              </a:solidFill>
            </a:endParaRPr>
          </a:p>
          <a:p>
            <a:pPr algn="ctr" eaLnBrk="1" hangingPunct="1"/>
            <a:endParaRPr lang="ru-RU" altLang="ru-RU">
              <a:solidFill>
                <a:srgbClr val="000000"/>
              </a:solidFill>
            </a:endParaRPr>
          </a:p>
          <a:p>
            <a:pPr algn="ctr" eaLnBrk="1" hangingPunct="1"/>
            <a:r>
              <a:rPr lang="ru-RU" altLang="ru-RU" sz="2200">
                <a:solidFill>
                  <a:srgbClr val="003366"/>
                </a:solidFill>
              </a:rPr>
              <a:t>   </a:t>
            </a:r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11270" name="Рисунок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6257" y="1907804"/>
            <a:ext cx="8424936" cy="5231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 advClick="0" advTm="9000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4763"/>
            <a:ext cx="1005998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351908">
            <a:off x="401551" y="1078954"/>
            <a:ext cx="9245708" cy="5486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 advClick="0" advTm="7000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1005998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895" y="281280"/>
            <a:ext cx="6936063" cy="6810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8000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3772</TotalTime>
  <Words>271</Words>
  <Application>Microsoft Office PowerPoint</Application>
  <PresentationFormat>Произвольный</PresentationFormat>
  <Paragraphs>118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Arial</vt:lpstr>
      <vt:lpstr>DejaVu Sans</vt:lpstr>
      <vt:lpstr>Trebuchet MS</vt:lpstr>
      <vt:lpstr>Wingdings 3</vt:lpstr>
      <vt:lpstr>Calibri</vt:lpstr>
      <vt:lpstr>Times New Roman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Osip</dc:creator>
  <cp:lastModifiedBy>Надежда Пронская</cp:lastModifiedBy>
  <cp:revision>201</cp:revision>
  <cp:lastPrinted>2018-06-22T08:41:27Z</cp:lastPrinted>
  <dcterms:modified xsi:type="dcterms:W3CDTF">2018-11-08T09:51:37Z</dcterms:modified>
</cp:coreProperties>
</file>