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59" r:id="rId3"/>
    <p:sldId id="258" r:id="rId4"/>
    <p:sldId id="257" r:id="rId5"/>
    <p:sldId id="261" r:id="rId6"/>
    <p:sldId id="260" r:id="rId7"/>
    <p:sldId id="262" r:id="rId8"/>
    <p:sldId id="263" r:id="rId9"/>
    <p:sldId id="264" r:id="rId10"/>
    <p:sldId id="265" r:id="rId11"/>
    <p:sldId id="268" r:id="rId12"/>
    <p:sldId id="269" r:id="rId13"/>
    <p:sldId id="267" r:id="rId14"/>
    <p:sldId id="273" r:id="rId15"/>
    <p:sldId id="266" r:id="rId16"/>
    <p:sldId id="270" r:id="rId17"/>
    <p:sldId id="272" r:id="rId18"/>
    <p:sldId id="271" r:id="rId19"/>
    <p:sldId id="274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83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16B2E3-1700-48B9-9626-D5B5261BB09C}" type="datetimeFigureOut">
              <a:rPr lang="ru-RU" smtClean="0"/>
              <a:pPr/>
              <a:t>12.03.2019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B4E791-3FC1-450E-BFD4-77A82C0A994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B4E791-3FC1-450E-BFD4-77A82C0A9948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277F2-9B77-4C6F-80F5-8B8291FA1FA1}" type="datetimeFigureOut">
              <a:rPr lang="ru-RU" smtClean="0"/>
              <a:pPr/>
              <a:t>12.03.2019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22033-8761-4002-AE6E-1D633DA37F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277F2-9B77-4C6F-80F5-8B8291FA1FA1}" type="datetimeFigureOut">
              <a:rPr lang="ru-RU" smtClean="0"/>
              <a:pPr/>
              <a:t>12.03.2019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22033-8761-4002-AE6E-1D633DA37F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277F2-9B77-4C6F-80F5-8B8291FA1FA1}" type="datetimeFigureOut">
              <a:rPr lang="ru-RU" smtClean="0"/>
              <a:pPr/>
              <a:t>12.03.2019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22033-8761-4002-AE6E-1D633DA37F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277F2-9B77-4C6F-80F5-8B8291FA1FA1}" type="datetimeFigureOut">
              <a:rPr lang="ru-RU" smtClean="0"/>
              <a:pPr/>
              <a:t>12.03.2019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22033-8761-4002-AE6E-1D633DA37F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277F2-9B77-4C6F-80F5-8B8291FA1FA1}" type="datetimeFigureOut">
              <a:rPr lang="ru-RU" smtClean="0"/>
              <a:pPr/>
              <a:t>12.03.2019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22033-8761-4002-AE6E-1D633DA37F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277F2-9B77-4C6F-80F5-8B8291FA1FA1}" type="datetimeFigureOut">
              <a:rPr lang="ru-RU" smtClean="0"/>
              <a:pPr/>
              <a:t>12.03.2019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22033-8761-4002-AE6E-1D633DA37F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277F2-9B77-4C6F-80F5-8B8291FA1FA1}" type="datetimeFigureOut">
              <a:rPr lang="ru-RU" smtClean="0"/>
              <a:pPr/>
              <a:t>12.03.2019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22033-8761-4002-AE6E-1D633DA37F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277F2-9B77-4C6F-80F5-8B8291FA1FA1}" type="datetimeFigureOut">
              <a:rPr lang="ru-RU" smtClean="0"/>
              <a:pPr/>
              <a:t>12.03.2019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22033-8761-4002-AE6E-1D633DA37F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277F2-9B77-4C6F-80F5-8B8291FA1FA1}" type="datetimeFigureOut">
              <a:rPr lang="ru-RU" smtClean="0"/>
              <a:pPr/>
              <a:t>12.03.2019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22033-8761-4002-AE6E-1D633DA37F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277F2-9B77-4C6F-80F5-8B8291FA1FA1}" type="datetimeFigureOut">
              <a:rPr lang="ru-RU" smtClean="0"/>
              <a:pPr/>
              <a:t>12.03.2019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22033-8761-4002-AE6E-1D633DA37F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277F2-9B77-4C6F-80F5-8B8291FA1FA1}" type="datetimeFigureOut">
              <a:rPr lang="ru-RU" smtClean="0"/>
              <a:pPr/>
              <a:t>12.03.2019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22033-8761-4002-AE6E-1D633DA37F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7277F2-9B77-4C6F-80F5-8B8291FA1FA1}" type="datetimeFigureOut">
              <a:rPr lang="ru-RU" smtClean="0"/>
              <a:pPr/>
              <a:t>12.03.2019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D22033-8761-4002-AE6E-1D633DA37F3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мыльные пузыри, настроения, пузырьки, детств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1" cy="6858001"/>
          </a:xfrm>
          <a:prstGeom prst="rect">
            <a:avLst/>
          </a:prstGeom>
          <a:noFill/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18258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Исследовательский проект</a:t>
            </a:r>
            <a:br>
              <a:rPr lang="ru-RU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«Тайны мыльных пузырей»</a:t>
            </a:r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3419872" y="4005064"/>
            <a:ext cx="5266928" cy="2121099"/>
          </a:xfrm>
        </p:spPr>
        <p:txBody>
          <a:bodyPr>
            <a:normAutofit/>
          </a:bodyPr>
          <a:lstStyle/>
          <a:p>
            <a:pPr marR="0">
              <a:buNone/>
            </a:pPr>
            <a:r>
              <a:rPr lang="ru-RU" sz="2400" dirty="0" smtClean="0"/>
              <a:t>          Выполнила: ученица 1 «Б» класса</a:t>
            </a:r>
          </a:p>
          <a:p>
            <a:pPr marR="0">
              <a:buNone/>
            </a:pPr>
            <a:r>
              <a:rPr lang="ru-RU" sz="2400" dirty="0" smtClean="0"/>
              <a:t>          МБОУ « СОШ № 4        </a:t>
            </a:r>
          </a:p>
          <a:p>
            <a:pPr marR="0">
              <a:buNone/>
            </a:pPr>
            <a:r>
              <a:rPr lang="ru-RU" sz="2400" dirty="0" smtClean="0"/>
              <a:t>           Котова Алина, 7 лет </a:t>
            </a:r>
          </a:p>
          <a:p>
            <a:pPr marR="0" algn="ctr">
              <a:buNone/>
            </a:pPr>
            <a:r>
              <a:rPr lang="ru-RU" sz="2400" dirty="0" smtClean="0"/>
              <a:t>      Руководитель : Кузнецова О.Н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155475" y="6198990"/>
            <a:ext cx="83304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2019 </a:t>
            </a:r>
            <a:r>
              <a:rPr lang="ru-RU" dirty="0" smtClean="0"/>
              <a:t>г.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мыльные пузыри, настроения, пузырьки, детств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1"/>
          </a:xfrm>
          <a:prstGeom prst="rect">
            <a:avLst/>
          </a:prstGeom>
          <a:noFill/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 flipV="1">
            <a:off x="1403648" y="2204864"/>
            <a:ext cx="1728192" cy="331236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Содержимое 8" descr="C:\Documents and Settings\Админ\Мои документы\Мои рисунки\Изображение\Изображение 1492.jpg"/>
          <p:cNvPicPr>
            <a:picLocks noGrp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683568" y="1196752"/>
            <a:ext cx="3395511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4648200" y="1124744"/>
            <a:ext cx="4038600" cy="5001419"/>
          </a:xfrm>
        </p:spPr>
        <p:txBody>
          <a:bodyPr/>
          <a:lstStyle/>
          <a:p>
            <a:r>
              <a:rPr lang="ru-RU" u="sng" dirty="0" smtClean="0"/>
              <a:t>Вывод</a:t>
            </a:r>
            <a:r>
              <a:rPr lang="ru-RU" dirty="0" smtClean="0"/>
              <a:t>: основу всех рецептов для раствора составляют вода и моющее вещество.</a:t>
            </a:r>
          </a:p>
          <a:p>
            <a:r>
              <a:rPr lang="ru-RU" dirty="0" smtClean="0"/>
              <a:t>Самое главное, «секретное» вещество, которое придает пузырям прочность — это </a:t>
            </a:r>
            <a:r>
              <a:rPr lang="ru-RU" u="sng" dirty="0" smtClean="0"/>
              <a:t>глицерин.</a:t>
            </a:r>
            <a:endParaRPr lang="ru-RU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мыльные пузыри, настроения, пузырьки, детств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26170"/>
          </a:xfrm>
        </p:spPr>
        <p:txBody>
          <a:bodyPr>
            <a:normAutofit fontScale="90000"/>
          </a:bodyPr>
          <a:lstStyle/>
          <a:p>
            <a:r>
              <a:rPr lang="ru-RU" u="sng" dirty="0" smtClean="0"/>
              <a:t>Опыт №1</a:t>
            </a:r>
            <a:r>
              <a:rPr lang="ru-RU" dirty="0" smtClean="0"/>
              <a:t>. Возьмем разные трубочки для пускания мыльных пузырей и попробуем их выдуть.</a:t>
            </a:r>
            <a:endParaRPr lang="ru-RU" dirty="0"/>
          </a:p>
        </p:txBody>
      </p:sp>
      <p:pic>
        <p:nvPicPr>
          <p:cNvPr id="5" name="Содержимое 8" descr="C:\Documents and Settings\Админ\Мои документы\Мои рисунки\Изображение\Изображение 1471.jpg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916832"/>
            <a:ext cx="2592288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Documents and Settings\Админ\Мои документы\Мои рисунки\Изображение\Изображение 1472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19872" y="2276872"/>
            <a:ext cx="2448271" cy="3198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Documents and Settings\Админ\Мои документы\Мои рисунки\Изображение\Изображение 1473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28184" y="1772816"/>
            <a:ext cx="2448272" cy="32116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755576" y="5661249"/>
            <a:ext cx="79208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altLang="zh-CN" sz="2400" u="sng" dirty="0" smtClean="0">
                <a:latin typeface="Times New Roman" pitchFamily="18" charset="0"/>
                <a:ea typeface="AR PL SungtiL GB"/>
                <a:cs typeface="Times New Roman" pitchFamily="18" charset="0"/>
              </a:rPr>
              <a:t>Вывод:</a:t>
            </a:r>
            <a:r>
              <a:rPr lang="ru-RU" altLang="zh-CN" sz="2400" dirty="0" smtClean="0">
                <a:latin typeface="Times New Roman" pitchFamily="18" charset="0"/>
                <a:ea typeface="AR PL SungtiL GB"/>
                <a:cs typeface="Times New Roman" pitchFamily="18" charset="0"/>
              </a:rPr>
              <a:t> размер пузыря влияет диаметр трубочки. Чем больше диаметр, тем крупнее получается пузырь.</a:t>
            </a:r>
            <a:endParaRPr lang="ru-RU" altLang="zh-CN" sz="2400" dirty="0" smtClean="0"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мыльные пузыри, настроения, пузырьки, детств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ru-RU" altLang="zh-CN" u="sng" dirty="0" smtClean="0">
                <a:latin typeface="Times New Roman" pitchFamily="18" charset="0"/>
                <a:ea typeface="AR PL SungtiL GB"/>
                <a:cs typeface="Times New Roman" pitchFamily="18" charset="0"/>
              </a:rPr>
              <a:t>Опыт 2</a:t>
            </a:r>
            <a:r>
              <a:rPr lang="ru-RU" altLang="zh-CN" dirty="0" smtClean="0">
                <a:latin typeface="Times New Roman" pitchFamily="18" charset="0"/>
                <a:ea typeface="AR PL SungtiL GB"/>
                <a:cs typeface="Times New Roman" pitchFamily="18" charset="0"/>
              </a:rPr>
              <a:t>. Пузырь в пузыре.</a:t>
            </a:r>
            <a:r>
              <a:rPr lang="ru-RU" altLang="zh-CN" dirty="0" smtClean="0">
                <a:latin typeface="Arial" pitchFamily="34" charset="0"/>
              </a:rPr>
              <a:t/>
            </a:r>
            <a:br>
              <a:rPr lang="ru-RU" altLang="zh-CN" dirty="0" smtClean="0">
                <a:latin typeface="Arial" pitchFamily="34" charset="0"/>
              </a:rPr>
            </a:br>
            <a:endParaRPr lang="ru-RU" dirty="0"/>
          </a:p>
        </p:txBody>
      </p:sp>
      <p:pic>
        <p:nvPicPr>
          <p:cNvPr id="5" name="Рисунок 34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980728"/>
            <a:ext cx="5674577" cy="4255933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51520" y="5229201"/>
            <a:ext cx="81369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altLang="zh-CN" sz="2400" u="sng" dirty="0" smtClean="0">
                <a:latin typeface="Times New Roman" pitchFamily="18" charset="0"/>
                <a:ea typeface="AR PL SungtiL GB"/>
                <a:cs typeface="Times New Roman" pitchFamily="18" charset="0"/>
              </a:rPr>
              <a:t>Вывод</a:t>
            </a:r>
            <a:r>
              <a:rPr lang="ru-RU" altLang="zh-CN" sz="2400" dirty="0" smtClean="0">
                <a:latin typeface="Times New Roman" pitchFamily="18" charset="0"/>
                <a:ea typeface="AR PL SungtiL GB"/>
                <a:cs typeface="Times New Roman" pitchFamily="18" charset="0"/>
              </a:rPr>
              <a:t>: стенки мыльного пузыря достаточно прочны и      эластичны, чтобы сквозь</a:t>
            </a:r>
            <a:r>
              <a:rPr lang="ru-RU" altLang="zh-CN" sz="2400" dirty="0" smtClean="0">
                <a:latin typeface="Arial" pitchFamily="34" charset="0"/>
              </a:rPr>
              <a:t> </a:t>
            </a:r>
            <a:r>
              <a:rPr lang="ru-RU" altLang="zh-CN" sz="2400" dirty="0" smtClean="0">
                <a:latin typeface="Times New Roman" pitchFamily="18" charset="0"/>
                <a:ea typeface="AR PL SungtiL GB"/>
                <a:cs typeface="Times New Roman" pitchFamily="18" charset="0"/>
              </a:rPr>
              <a:t>них можно было провести соломинку, предварительно смоченную мыльным</a:t>
            </a:r>
            <a:r>
              <a:rPr lang="ru-RU" altLang="zh-CN" sz="2400" dirty="0" smtClean="0">
                <a:latin typeface="Arial" pitchFamily="34" charset="0"/>
              </a:rPr>
              <a:t> </a:t>
            </a:r>
            <a:r>
              <a:rPr lang="ru-RU" altLang="zh-CN" sz="2400" dirty="0" smtClean="0">
                <a:latin typeface="Times New Roman" pitchFamily="18" charset="0"/>
                <a:ea typeface="AR PL SungtiL GB"/>
                <a:cs typeface="Times New Roman" pitchFamily="18" charset="0"/>
              </a:rPr>
              <a:t>раствором.</a:t>
            </a:r>
            <a:endParaRPr lang="ru-RU" altLang="zh-CN" sz="2400" dirty="0" smtClean="0"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мыльные пузыри, настроения, пузырьки, детств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u="sng" dirty="0" smtClean="0"/>
              <a:t>Опыт 3. </a:t>
            </a:r>
            <a:r>
              <a:rPr lang="ru-RU" dirty="0" smtClean="0"/>
              <a:t>Пузыри вокруг предметов.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Содержимое 7" descr="C:\Documents and Settings\Админ\Мои документы\Мои рисунки\Изображение\Изображение 1482.jpg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124744"/>
            <a:ext cx="2601884" cy="3466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Documents and Settings\Админ\Мои документы\Мои рисунки\Изображение\Изображение 1487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19872" y="1196752"/>
            <a:ext cx="2376264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Documents and Settings\Админ\Мои документы\Мои рисунки\Изображение\Изображение 1484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28184" y="1268760"/>
            <a:ext cx="2459732" cy="332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395536" y="4941168"/>
            <a:ext cx="84249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altLang="zh-CN" sz="2400" u="sng" dirty="0" smtClean="0">
                <a:latin typeface="Times New Roman" pitchFamily="18" charset="0"/>
                <a:ea typeface="AR PL SungtiL GB"/>
                <a:cs typeface="Times New Roman" pitchFamily="18" charset="0"/>
              </a:rPr>
              <a:t>Вывод</a:t>
            </a:r>
            <a:r>
              <a:rPr lang="ru-RU" altLang="zh-CN" sz="2400" dirty="0" smtClean="0">
                <a:latin typeface="Times New Roman" pitchFamily="18" charset="0"/>
                <a:ea typeface="AR PL SungtiL GB"/>
                <a:cs typeface="Times New Roman" pitchFamily="18" charset="0"/>
              </a:rPr>
              <a:t>: мыльная пленка пузыря достаточно прочна и эластична, чтобы в него</a:t>
            </a:r>
            <a:r>
              <a:rPr lang="ru-RU" altLang="zh-CN" sz="2400" dirty="0" smtClean="0">
                <a:latin typeface="Arial" pitchFamily="34" charset="0"/>
              </a:rPr>
              <a:t> </a:t>
            </a:r>
            <a:r>
              <a:rPr lang="ru-RU" altLang="zh-CN" sz="2400" dirty="0" smtClean="0">
                <a:latin typeface="Times New Roman" pitchFamily="18" charset="0"/>
                <a:ea typeface="AR PL SungtiL GB"/>
                <a:cs typeface="Times New Roman" pitchFamily="18" charset="0"/>
              </a:rPr>
              <a:t>можно было поместить небольшой предмет, предварительно смоченный</a:t>
            </a:r>
            <a:r>
              <a:rPr lang="ru-RU" altLang="zh-CN" sz="2400" dirty="0" smtClean="0">
                <a:latin typeface="Arial" pitchFamily="34" charset="0"/>
              </a:rPr>
              <a:t> </a:t>
            </a:r>
            <a:r>
              <a:rPr lang="ru-RU" altLang="zh-CN" sz="2400" dirty="0" smtClean="0">
                <a:latin typeface="Times New Roman" pitchFamily="18" charset="0"/>
                <a:ea typeface="AR PL SungtiL GB"/>
                <a:cs typeface="Times New Roman" pitchFamily="18" charset="0"/>
              </a:rPr>
              <a:t>мыльным раствором.</a:t>
            </a:r>
            <a:endParaRPr lang="ru-RU" altLang="zh-CN" sz="2400" dirty="0" smtClean="0"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мыльные пузыри, настроения, пузырьки, детств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u="sng" dirty="0" smtClean="0"/>
              <a:t>Опыт 4</a:t>
            </a:r>
            <a:r>
              <a:rPr lang="ru-RU" dirty="0" smtClean="0"/>
              <a:t>. Мыльные цветы.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ru-RU" u="sng" dirty="0" smtClean="0"/>
              <a:t>Вывод</a:t>
            </a:r>
            <a:r>
              <a:rPr lang="ru-RU" dirty="0" smtClean="0"/>
              <a:t>: этот опыт показывает, каким эластичным может быть мыльный пузырь и какие восхитительные предметы можно создать с его помощью.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7" name="Содержимое 9" descr="C:\Documents and Settings\Админ\Мои документы\Мои рисунки\Изображение\Изображение 1477.jpg"/>
          <p:cNvPicPr>
            <a:picLocks noGrp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2402" y="1772816"/>
            <a:ext cx="2954014" cy="3723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мыльные пузыри, настроения, пузырьки, детств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u="sng" dirty="0" smtClean="0"/>
              <a:t>Опыт 5</a:t>
            </a:r>
            <a:r>
              <a:rPr lang="ru-RU" dirty="0" smtClean="0"/>
              <a:t>. Пузырь на ладошке.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3779912" y="1196752"/>
            <a:ext cx="4906888" cy="4929411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400" u="sng" dirty="0" smtClean="0"/>
              <a:t>Вывод:</a:t>
            </a:r>
            <a:r>
              <a:rPr lang="ru-RU" sz="2400" dirty="0" smtClean="0"/>
              <a:t> данный опыт опровергает распространенное убеждение о</a:t>
            </a:r>
          </a:p>
          <a:p>
            <a:pPr>
              <a:buNone/>
            </a:pPr>
            <a:r>
              <a:rPr lang="ru-RU" sz="2400" dirty="0" smtClean="0"/>
              <a:t>    «неприкосновенности» пузыря и его недолговечности. Для того,  чтобы посадить пузырь на предмет достаточно просто смочить его мыльным раствором, тем самым, сгладив шероховатости поверхности предмета и любоваться его радужной красотой в течение нескольких минут.</a:t>
            </a:r>
          </a:p>
          <a:p>
            <a:pPr>
              <a:buNone/>
            </a:pPr>
            <a:r>
              <a:rPr lang="ru-RU" sz="2400" dirty="0" smtClean="0"/>
              <a:t> </a:t>
            </a:r>
            <a:endParaRPr lang="ru-RU" sz="2400" dirty="0"/>
          </a:p>
        </p:txBody>
      </p:sp>
      <p:pic>
        <p:nvPicPr>
          <p:cNvPr id="7" name="Содержимое 9" descr="C:\Documents and Settings\Админ\Мои документы\Мои рисунки\Изображение\Изображение 1490.jpg"/>
          <p:cNvPicPr>
            <a:picLocks noGrp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8303" y="1844825"/>
            <a:ext cx="3007593" cy="367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мыльные пузыри, настроения, пузырьки, детств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u="sng" dirty="0" smtClean="0"/>
              <a:t>Опыт № 6. </a:t>
            </a:r>
            <a:r>
              <a:rPr lang="ru-RU" dirty="0" smtClean="0"/>
              <a:t>Меняются ли свойства мыльного пузыря на морозе?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525780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u="sng" dirty="0" smtClean="0"/>
              <a:t>Вывод</a:t>
            </a:r>
            <a:r>
              <a:rPr lang="ru-RU" dirty="0" smtClean="0"/>
              <a:t>: при медленном охлаждении пузырь переохлаждается и замерзает при -7С°. При выдувании пузырей на сильном морозе -20C°, </a:t>
            </a:r>
          </a:p>
          <a:p>
            <a:pPr>
              <a:buNone/>
            </a:pPr>
            <a:r>
              <a:rPr lang="ru-RU" dirty="0" smtClean="0"/>
              <a:t>    -25C° сразу же на поверхности шара возникли мелкие кристаллики, которые быстро разрослись и, наконец, слились в единую картину, похожую на морозный рисунок на окне. 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7" name="Содержимое 7" descr="C:\Documents and Settings\Админ\Мои документы\Мои рисунки\Изображение\Изображение 1494.jpg"/>
          <p:cNvPicPr>
            <a:picLocks noGrp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395536" y="1556792"/>
            <a:ext cx="2331720" cy="3113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7704" y="3356992"/>
            <a:ext cx="2644527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мыльные пузыри, настроения, пузырьки, детств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-243408"/>
            <a:ext cx="9144001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u="sng" dirty="0" smtClean="0"/>
              <a:t>Заключение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Гипотезы образования мыльных пузырей оказались верными. В состав мыльных пузырей входит вода и моющее средство. Но в дополнение к этим главным веществам нужно добавить еще </a:t>
            </a:r>
            <a:r>
              <a:rPr lang="ru-RU" u="sng" dirty="0" smtClean="0"/>
              <a:t> глицерин</a:t>
            </a:r>
            <a:r>
              <a:rPr lang="ru-RU" dirty="0" smtClean="0"/>
              <a:t>. С помощью такого раствора я получила самые крупные и прочные мыльные пузыри, которые даже удавалось брать в руки.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мыльные пузыри, настроения, пузырьки, детств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1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39552" y="1196752"/>
            <a:ext cx="748883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 smtClean="0"/>
              <a:t>Выдувая мыльные пузыри поднимается настроение, забываются все проблемы,  хорошо разрабатываются легкие. Все это благотворно влияет на здоровье.</a:t>
            </a:r>
            <a:endParaRPr lang="ru-RU" sz="4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мыльные пузыри, настроения, пузырьки, детств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1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971600" y="2420888"/>
            <a:ext cx="756084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 smtClean="0"/>
              <a:t> </a:t>
            </a:r>
            <a:r>
              <a:rPr lang="ru-RU" sz="5400" dirty="0" smtClean="0"/>
              <a:t>Спасибо за внимание!</a:t>
            </a:r>
            <a:endParaRPr lang="ru-RU" sz="5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мыльные пузыри, настроения, пузырьки, детств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1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868958"/>
          </a:xfrm>
        </p:spPr>
        <p:txBody>
          <a:bodyPr>
            <a:normAutofit fontScale="90000"/>
          </a:bodyPr>
          <a:lstStyle/>
          <a:p>
            <a:r>
              <a:rPr lang="ru-RU" b="1" u="sng" dirty="0" smtClean="0"/>
              <a:t>Актуальность темы: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400" dirty="0" smtClean="0"/>
              <a:t>         К нам в город приезжал цирк. </a:t>
            </a:r>
          </a:p>
          <a:p>
            <a:pPr>
              <a:buNone/>
            </a:pPr>
            <a:r>
              <a:rPr lang="ru-RU" sz="2400" dirty="0" smtClean="0"/>
              <a:t>  И один из номеров был  выдувание </a:t>
            </a:r>
          </a:p>
          <a:p>
            <a:pPr>
              <a:buNone/>
            </a:pPr>
            <a:r>
              <a:rPr lang="ru-RU" sz="2400" dirty="0" smtClean="0"/>
              <a:t>  мыльных пузырей. И мне стало </a:t>
            </a:r>
          </a:p>
          <a:p>
            <a:pPr>
              <a:buNone/>
            </a:pPr>
            <a:r>
              <a:rPr lang="ru-RU" sz="2400" dirty="0" smtClean="0"/>
              <a:t>интересно: такое мыльный пузырь? </a:t>
            </a:r>
          </a:p>
          <a:p>
            <a:pPr>
              <a:buNone/>
            </a:pPr>
            <a:r>
              <a:rPr lang="ru-RU" sz="2400" dirty="0" smtClean="0"/>
              <a:t>Как давно появились мыльные </a:t>
            </a:r>
          </a:p>
          <a:p>
            <a:pPr>
              <a:buNone/>
            </a:pPr>
            <a:r>
              <a:rPr lang="ru-RU" sz="2400" dirty="0" smtClean="0"/>
              <a:t>пузыри?  Какие пузыри бывают? </a:t>
            </a:r>
          </a:p>
          <a:p>
            <a:pPr>
              <a:buNone/>
            </a:pPr>
            <a:r>
              <a:rPr lang="ru-RU" sz="2400" dirty="0" smtClean="0"/>
              <a:t>Какие эксперименты можно делать с</a:t>
            </a:r>
          </a:p>
          <a:p>
            <a:pPr>
              <a:buNone/>
            </a:pPr>
            <a:r>
              <a:rPr lang="ru-RU" sz="2400" dirty="0" smtClean="0"/>
              <a:t> мыльными </a:t>
            </a:r>
          </a:p>
          <a:p>
            <a:pPr>
              <a:buNone/>
            </a:pPr>
            <a:r>
              <a:rPr lang="ru-RU" sz="2400" dirty="0" smtClean="0"/>
              <a:t>пузырями? Из каких растворов можно получить самые</a:t>
            </a:r>
          </a:p>
          <a:p>
            <a:pPr>
              <a:buNone/>
            </a:pPr>
            <a:r>
              <a:rPr lang="ru-RU" sz="2400" dirty="0" smtClean="0"/>
              <a:t>большие и прочные мыльные пузыри? В общем, вопросов</a:t>
            </a:r>
          </a:p>
          <a:p>
            <a:pPr>
              <a:buNone/>
            </a:pPr>
            <a:r>
              <a:rPr lang="ru-RU" sz="2400" dirty="0" smtClean="0"/>
              <a:t>возникло очень много, и мы решили попытаться ответить на</a:t>
            </a:r>
          </a:p>
          <a:p>
            <a:pPr>
              <a:buNone/>
            </a:pPr>
            <a:r>
              <a:rPr lang="ru-RU" sz="2400" dirty="0" smtClean="0"/>
              <a:t>них.</a:t>
            </a:r>
          </a:p>
          <a:p>
            <a:pPr>
              <a:buNone/>
            </a:pPr>
            <a:r>
              <a:rPr lang="ru-RU" sz="2400" dirty="0" smtClean="0"/>
              <a:t> </a:t>
            </a:r>
            <a:endParaRPr lang="ru-RU" sz="2400" dirty="0"/>
          </a:p>
        </p:txBody>
      </p:sp>
      <p:pic>
        <p:nvPicPr>
          <p:cNvPr id="5" name="Рисунок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1412776"/>
            <a:ext cx="3246378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мыльные пузыри, настроения, пузырьки, детств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u="sng" dirty="0" smtClean="0"/>
              <a:t>Цель исследования: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sz="4000" dirty="0" smtClean="0"/>
              <a:t>научиться делать мыльные пузыри в домашних условиях.</a:t>
            </a:r>
          </a:p>
          <a:p>
            <a:pPr algn="ctr">
              <a:buNone/>
            </a:pPr>
            <a:r>
              <a:rPr lang="ru-RU" sz="4000" b="1" u="sng" dirty="0" smtClean="0"/>
              <a:t>Объект исследования</a:t>
            </a:r>
            <a:r>
              <a:rPr lang="ru-RU" sz="4000" dirty="0" smtClean="0"/>
              <a:t>: </a:t>
            </a:r>
          </a:p>
          <a:p>
            <a:pPr algn="ctr">
              <a:buNone/>
            </a:pPr>
            <a:r>
              <a:rPr lang="ru-RU" sz="4000" dirty="0" smtClean="0"/>
              <a:t>состав и свойства </a:t>
            </a:r>
          </a:p>
          <a:p>
            <a:pPr algn="ctr">
              <a:buNone/>
            </a:pPr>
            <a:r>
              <a:rPr lang="ru-RU" sz="4000" dirty="0" smtClean="0"/>
              <a:t>мыльных пузырей.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мыльные пузыри, настроения, пузырьки, детств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u="sng" dirty="0" smtClean="0"/>
              <a:t>Задачи: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 smtClean="0"/>
              <a:t>Познакомиться с историей происхождения мыльных пузырей.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pPr lvl="0"/>
            <a:r>
              <a:rPr lang="ru-RU" dirty="0" smtClean="0"/>
              <a:t>Узнать секреты мыльного пузыря.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pPr lvl="0"/>
            <a:r>
              <a:rPr lang="ru-RU" dirty="0" smtClean="0"/>
              <a:t>В домашних условиях провести опыты по надуванию различных видов мыльных пузырей.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мыльные пузыри, настроения, пузырьки, детств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868958"/>
          </a:xfrm>
        </p:spPr>
        <p:txBody>
          <a:bodyPr>
            <a:normAutofit fontScale="90000"/>
          </a:bodyPr>
          <a:lstStyle/>
          <a:p>
            <a:r>
              <a:rPr lang="ru-RU" b="1" u="sng" dirty="0" smtClean="0"/>
              <a:t>Методы исследования</a:t>
            </a:r>
            <a:r>
              <a:rPr lang="ru-RU" dirty="0" smtClean="0"/>
              <a:t>: 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zh-CN" dirty="0" smtClean="0">
                <a:latin typeface="Times New Roman" pitchFamily="18" charset="0"/>
                <a:ea typeface="AR PL SungtiL GB"/>
                <a:cs typeface="Times New Roman" pitchFamily="18" charset="0"/>
              </a:rPr>
              <a:t>изучение литературы, </a:t>
            </a: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zh-CN" dirty="0" smtClean="0">
                <a:latin typeface="Times New Roman" pitchFamily="18" charset="0"/>
                <a:ea typeface="AR PL SungtiL GB"/>
                <a:cs typeface="Times New Roman" pitchFamily="18" charset="0"/>
              </a:rPr>
              <a:t>интернет — сайтов, </a:t>
            </a: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endParaRPr lang="ru-RU" altLang="zh-CN" dirty="0" smtClean="0">
              <a:latin typeface="Times New Roman" pitchFamily="18" charset="0"/>
              <a:ea typeface="AR PL SungtiL GB"/>
              <a:cs typeface="Times New Roman" pitchFamily="18" charset="0"/>
            </a:endParaRP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zh-CN" dirty="0" smtClean="0">
                <a:latin typeface="Times New Roman" pitchFamily="18" charset="0"/>
                <a:ea typeface="AR PL SungtiL GB"/>
                <a:cs typeface="Times New Roman" pitchFamily="18" charset="0"/>
              </a:rPr>
              <a:t>наблюдение и</a:t>
            </a:r>
            <a:endParaRPr lang="ru-RU" altLang="zh-CN" dirty="0" smtClean="0">
              <a:latin typeface="Arial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zh-CN" dirty="0" smtClean="0">
                <a:latin typeface="Times New Roman" pitchFamily="18" charset="0"/>
                <a:ea typeface="AR PL SungtiL GB"/>
                <a:cs typeface="Times New Roman" pitchFamily="18" charset="0"/>
              </a:rPr>
              <a:t>эксперименты,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zh-CN" dirty="0" smtClean="0">
                <a:latin typeface="Times New Roman" pitchFamily="18" charset="0"/>
                <a:ea typeface="AR PL SungtiL GB"/>
                <a:cs typeface="Times New Roman" pitchFamily="18" charset="0"/>
              </a:rPr>
              <a:t> 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zh-CN" dirty="0" smtClean="0">
                <a:latin typeface="Times New Roman" pitchFamily="18" charset="0"/>
                <a:ea typeface="AR PL SungtiL GB"/>
                <a:cs typeface="Times New Roman" pitchFamily="18" charset="0"/>
              </a:rPr>
              <a:t>сравнение и обобщение 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zh-CN" dirty="0" smtClean="0">
                <a:latin typeface="Times New Roman" pitchFamily="18" charset="0"/>
                <a:ea typeface="AR PL SungtiL GB"/>
                <a:cs typeface="Times New Roman" pitchFamily="18" charset="0"/>
              </a:rPr>
              <a:t>результатов.</a:t>
            </a:r>
            <a:endParaRPr lang="ru-RU" altLang="zh-CN" dirty="0" smtClean="0">
              <a:latin typeface="Arial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ru-RU" altLang="zh-CN" sz="1800" dirty="0" smtClean="0">
              <a:latin typeface="Arial" pitchFamily="34" charset="0"/>
            </a:endParaRPr>
          </a:p>
          <a:p>
            <a:endParaRPr lang="ru-R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1700808"/>
            <a:ext cx="3937620" cy="2894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мыльные пузыри, настроения, пузырьки, детств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u="sng" dirty="0" smtClean="0"/>
              <a:t>Мы выдвинули гипотезы: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137323"/>
          </a:xfrm>
        </p:spPr>
        <p:txBody>
          <a:bodyPr/>
          <a:lstStyle/>
          <a:p>
            <a:pPr lvl="0"/>
            <a:r>
              <a:rPr lang="ru-RU" dirty="0" smtClean="0"/>
              <a:t>Предположим, что мыльные пузыри образуются из мыльного раствора.</a:t>
            </a:r>
          </a:p>
          <a:p>
            <a:pPr lvl="0"/>
            <a:endParaRPr lang="ru-RU" dirty="0" smtClean="0"/>
          </a:p>
          <a:p>
            <a:pPr lvl="0"/>
            <a:r>
              <a:rPr lang="ru-RU" dirty="0" smtClean="0"/>
              <a:t>Размеры и устойчивость мыльных пузырей зависит от состава жидкости для мыльных пузырей. 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мыльные пузыри, настроения, пузырьки, детство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0"/>
            <a:ext cx="9144001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u="sng" dirty="0" smtClean="0"/>
              <a:t>История происхождения мыльных пузырей.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425355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Мыльный пузырь — тонкая </a:t>
            </a:r>
          </a:p>
          <a:p>
            <a:pPr>
              <a:buNone/>
            </a:pPr>
            <a:r>
              <a:rPr lang="ru-RU" dirty="0" smtClean="0"/>
              <a:t>     плёнка мыльной воды.</a:t>
            </a:r>
          </a:p>
          <a:p>
            <a:r>
              <a:rPr lang="ru-RU" dirty="0" smtClean="0"/>
              <a:t>Когда и где точно появились </a:t>
            </a:r>
          </a:p>
          <a:p>
            <a:pPr>
              <a:buNone/>
            </a:pPr>
            <a:r>
              <a:rPr lang="ru-RU" dirty="0" smtClean="0"/>
              <a:t>    мыльные пузыри и по сей день остаётся загадкой. Но доподлинно известно, что при раскопках древней Помпеи археологи обнаружили необычные фрески с изображением юных </a:t>
            </a:r>
            <a:r>
              <a:rPr lang="ru-RU" dirty="0" err="1" smtClean="0"/>
              <a:t>помпейцев</a:t>
            </a:r>
            <a:r>
              <a:rPr lang="ru-RU" dirty="0" smtClean="0"/>
              <a:t>, выдувающих мыльные пузыри. Значит, пузыри радовали детей и взрослых ещё во времена древней Помпеи.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5" name="Рисунок 4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24128" y="980728"/>
            <a:ext cx="3143250" cy="204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мыльные пузыри, настроения, пузырьки, детств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1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0" y="548680"/>
            <a:ext cx="914400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altLang="zh-CN" dirty="0" smtClean="0">
                <a:latin typeface="Times New Roman" pitchFamily="18" charset="0"/>
                <a:ea typeface="AR PL SungtiL GB"/>
                <a:cs typeface="Times New Roman" pitchFamily="18" charset="0"/>
              </a:rPr>
              <a:t> </a:t>
            </a:r>
            <a:r>
              <a:rPr lang="ru-RU" altLang="zh-CN" sz="2800" dirty="0" smtClean="0">
                <a:latin typeface="Times New Roman" pitchFamily="18" charset="0"/>
                <a:ea typeface="AR PL SungtiL GB"/>
                <a:cs typeface="Times New Roman" pitchFamily="18" charset="0"/>
              </a:rPr>
              <a:t>9 августа 1996 года,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altLang="zh-CN" sz="2800" dirty="0" smtClean="0">
                <a:latin typeface="Times New Roman" pitchFamily="18" charset="0"/>
                <a:ea typeface="AR PL SungtiL GB"/>
                <a:cs typeface="Times New Roman" pitchFamily="18" charset="0"/>
              </a:rPr>
              <a:t>Алан </a:t>
            </a:r>
            <a:r>
              <a:rPr lang="ru-RU" altLang="zh-CN" sz="2800" dirty="0" err="1" smtClean="0">
                <a:latin typeface="Times New Roman" pitchFamily="18" charset="0"/>
                <a:ea typeface="AR PL SungtiL GB"/>
                <a:cs typeface="Times New Roman" pitchFamily="18" charset="0"/>
              </a:rPr>
              <a:t>Маккей</a:t>
            </a:r>
            <a:r>
              <a:rPr lang="ru-RU" altLang="zh-CN" sz="2800" dirty="0" smtClean="0">
                <a:latin typeface="Times New Roman" pitchFamily="18" charset="0"/>
                <a:ea typeface="AR PL SungtiL GB"/>
                <a:cs typeface="Times New Roman" pitchFamily="18" charset="0"/>
              </a:rPr>
              <a:t> (Новая Зеландия)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altLang="zh-CN" sz="2800" dirty="0" smtClean="0">
                <a:latin typeface="Times New Roman" pitchFamily="18" charset="0"/>
                <a:ea typeface="AR PL SungtiL GB"/>
                <a:cs typeface="Times New Roman" pitchFamily="18" charset="0"/>
              </a:rPr>
              <a:t> пустил мыльный пузырь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altLang="zh-CN" sz="2800" dirty="0" smtClean="0">
                <a:latin typeface="Times New Roman" pitchFamily="18" charset="0"/>
                <a:ea typeface="AR PL SungtiL GB"/>
                <a:cs typeface="Times New Roman" pitchFamily="18" charset="0"/>
              </a:rPr>
              <a:t>длиной 32 метра. Его имя было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altLang="zh-CN" sz="2800" dirty="0" smtClean="0">
                <a:latin typeface="Times New Roman" pitchFamily="18" charset="0"/>
                <a:ea typeface="AR PL SungtiL GB"/>
                <a:cs typeface="Times New Roman" pitchFamily="18" charset="0"/>
              </a:rPr>
              <a:t>занесено в «Книгу рекордов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altLang="zh-CN" sz="2800" dirty="0" smtClean="0">
                <a:latin typeface="Times New Roman" pitchFamily="18" charset="0"/>
                <a:ea typeface="AR PL SungtiL GB"/>
                <a:cs typeface="Times New Roman" pitchFamily="18" charset="0"/>
              </a:rPr>
              <a:t> Гиннеса».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altLang="zh-CN" sz="2800" dirty="0" smtClean="0">
                <a:latin typeface="Times New Roman" pitchFamily="18" charset="0"/>
                <a:ea typeface="AR PL SungtiL GB"/>
                <a:cs typeface="Times New Roman" pitchFamily="18" charset="0"/>
              </a:rPr>
              <a:t>          Сэм Хит выдул самый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altLang="zh-CN" sz="2800" dirty="0" smtClean="0">
                <a:latin typeface="Times New Roman" pitchFamily="18" charset="0"/>
                <a:ea typeface="AR PL SungtiL GB"/>
                <a:cs typeface="Times New Roman" pitchFamily="18" charset="0"/>
              </a:rPr>
              <a:t>огромный в мире мыльный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altLang="zh-CN" sz="2800" dirty="0" smtClean="0">
                <a:latin typeface="Times New Roman" pitchFamily="18" charset="0"/>
                <a:ea typeface="AR PL SungtiL GB"/>
                <a:cs typeface="Times New Roman" pitchFamily="18" charset="0"/>
              </a:rPr>
              <a:t>пузырь, скорее</a:t>
            </a:r>
            <a:r>
              <a:rPr lang="ru-RU" altLang="zh-CN" sz="2800" dirty="0" smtClean="0">
                <a:latin typeface="Arial" pitchFamily="34" charset="0"/>
              </a:rPr>
              <a:t> </a:t>
            </a:r>
            <a:r>
              <a:rPr lang="ru-RU" altLang="zh-CN" sz="2800" dirty="0" smtClean="0">
                <a:latin typeface="Times New Roman" pitchFamily="18" charset="0"/>
                <a:ea typeface="AR PL SungtiL GB"/>
                <a:cs typeface="Times New Roman" pitchFamily="18" charset="0"/>
              </a:rPr>
              <a:t>целую мыльную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altLang="zh-CN" sz="2800" dirty="0" smtClean="0">
                <a:latin typeface="Times New Roman" pitchFamily="18" charset="0"/>
                <a:ea typeface="AR PL SungtiL GB"/>
                <a:cs typeface="Times New Roman" pitchFamily="18" charset="0"/>
              </a:rPr>
              <a:t> тучу, которая парила в воздухе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altLang="zh-CN" sz="2800" dirty="0" smtClean="0">
                <a:latin typeface="Times New Roman" pitchFamily="18" charset="0"/>
                <a:ea typeface="AR PL SungtiL GB"/>
                <a:cs typeface="Times New Roman" pitchFamily="18" charset="0"/>
              </a:rPr>
              <a:t>в парке Лондона. Однажды Сэм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altLang="zh-CN" sz="2800" dirty="0" smtClean="0">
                <a:latin typeface="Times New Roman" pitchFamily="18" charset="0"/>
                <a:ea typeface="AR PL SungtiL GB"/>
                <a:cs typeface="Times New Roman" pitchFamily="18" charset="0"/>
              </a:rPr>
              <a:t>выдул мыльный пузырь, внутри которого находилось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altLang="zh-CN" sz="2800" dirty="0" smtClean="0">
                <a:latin typeface="Times New Roman" pitchFamily="18" charset="0"/>
                <a:ea typeface="AR PL SungtiL GB"/>
                <a:cs typeface="Times New Roman" pitchFamily="18" charset="0"/>
              </a:rPr>
              <a:t>50 человек.</a:t>
            </a:r>
            <a:endParaRPr lang="ru-RU" sz="2800" dirty="0"/>
          </a:p>
        </p:txBody>
      </p:sp>
      <p:pic>
        <p:nvPicPr>
          <p:cNvPr id="6" name="Рисунок 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332656"/>
            <a:ext cx="3672408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мыльные пузыри, настроения, пузырьки, детств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u="sng" dirty="0" smtClean="0"/>
              <a:t>Рецепты производства раствора для мыльных пузырей.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Первый раствор — вода +средство для мытья посуды, </a:t>
            </a:r>
          </a:p>
          <a:p>
            <a:r>
              <a:rPr lang="ru-RU" dirty="0" smtClean="0"/>
              <a:t>второй — вода + средство для мытья посуды + сахар, </a:t>
            </a:r>
          </a:p>
          <a:p>
            <a:r>
              <a:rPr lang="ru-RU" dirty="0" smtClean="0"/>
              <a:t>третий — вода + средство для мытья посуды + глицерин (продается в аптеке), </a:t>
            </a:r>
          </a:p>
          <a:p>
            <a:r>
              <a:rPr lang="ru-RU" dirty="0" smtClean="0"/>
              <a:t>четвертый — вода + жидкое мыло.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</TotalTime>
  <Words>713</Words>
  <Application>Microsoft Office PowerPoint</Application>
  <PresentationFormat>Экран (4:3)</PresentationFormat>
  <Paragraphs>90</Paragraphs>
  <Slides>19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Исследовательский проект  «Тайны мыльных пузырей»</vt:lpstr>
      <vt:lpstr>Актуальность темы:  </vt:lpstr>
      <vt:lpstr>Цель исследования:</vt:lpstr>
      <vt:lpstr>Задачи:</vt:lpstr>
      <vt:lpstr>Методы исследования:  </vt:lpstr>
      <vt:lpstr>Мы выдвинули гипотезы:</vt:lpstr>
      <vt:lpstr>История происхождения мыльных пузырей.</vt:lpstr>
      <vt:lpstr>Слайд 8</vt:lpstr>
      <vt:lpstr>Рецепты производства раствора для мыльных пузырей.</vt:lpstr>
      <vt:lpstr>Слайд 10</vt:lpstr>
      <vt:lpstr>Опыт №1. Возьмем разные трубочки для пускания мыльных пузырей и попробуем их выдуть.</vt:lpstr>
      <vt:lpstr>Опыт 2. Пузырь в пузыре. </vt:lpstr>
      <vt:lpstr>Опыт 3. Пузыри вокруг предметов. </vt:lpstr>
      <vt:lpstr>Опыт 4. Мыльные цветы. </vt:lpstr>
      <vt:lpstr>Опыт 5. Пузырь на ладошке. </vt:lpstr>
      <vt:lpstr>Опыт № 6. Меняются ли свойства мыльного пузыря на морозе?</vt:lpstr>
      <vt:lpstr>Заключение </vt:lpstr>
      <vt:lpstr>Слайд 18</vt:lpstr>
      <vt:lpstr>Слайд 19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Исследовательский проект  «Тайны мыльных пузырей»</dc:title>
  <dc:creator>Ольга</dc:creator>
  <cp:lastModifiedBy>Ольга</cp:lastModifiedBy>
  <cp:revision>15</cp:revision>
  <dcterms:created xsi:type="dcterms:W3CDTF">2017-01-12T07:16:30Z</dcterms:created>
  <dcterms:modified xsi:type="dcterms:W3CDTF">2019-03-12T05:58:20Z</dcterms:modified>
</cp:coreProperties>
</file>