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5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9C00A3-48A0-41A9-87CD-6A6D66BD62A6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05E88-136E-4428-81DD-527118E30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9C00A3-48A0-41A9-87CD-6A6D66BD62A6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05E88-136E-4428-81DD-527118E30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9C00A3-48A0-41A9-87CD-6A6D66BD62A6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05E88-136E-4428-81DD-527118E30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9C00A3-48A0-41A9-87CD-6A6D66BD62A6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05E88-136E-4428-81DD-527118E30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9C00A3-48A0-41A9-87CD-6A6D66BD62A6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05E88-136E-4428-81DD-527118E30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9C00A3-48A0-41A9-87CD-6A6D66BD62A6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05E88-136E-4428-81DD-527118E30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9C00A3-48A0-41A9-87CD-6A6D66BD62A6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05E88-136E-4428-81DD-527118E30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9C00A3-48A0-41A9-87CD-6A6D66BD62A6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05E88-136E-4428-81DD-527118E30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9C00A3-48A0-41A9-87CD-6A6D66BD62A6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05E88-136E-4428-81DD-527118E30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9C00A3-48A0-41A9-87CD-6A6D66BD62A6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05E88-136E-4428-81DD-527118E30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9C00A3-48A0-41A9-87CD-6A6D66BD62A6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05E88-136E-4428-81DD-527118E30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89C00A3-48A0-41A9-87CD-6A6D66BD62A6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C05E88-136E-4428-81DD-527118E30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u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96752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/>
              <a:t>Познание стран мира - украшение и пища человеческих </a:t>
            </a:r>
            <a:r>
              <a:rPr lang="ru-RU" sz="4000" dirty="0" smtClean="0"/>
              <a:t>умов</a:t>
            </a:r>
          </a:p>
          <a:p>
            <a:pPr algn="r"/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Леонардо да Винчи</a:t>
            </a:r>
          </a:p>
        </p:txBody>
      </p:sp>
    </p:spTree>
  </p:cSld>
  <p:clrMapOvr>
    <a:masterClrMapping/>
  </p:clrMapOvr>
  <p:transition spd="med">
    <p:pull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504" y="116632"/>
            <a:ext cx="864096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Read the words and tick those, we mentioned speaking of the UK: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History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Language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Capitals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Sport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Literature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Traditions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Geography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Symbols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Image result for ÐºÐ½Ð¸Ð³Ð¸ ÐºÐ°ÑÑÐ¸Ð½Ðº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916832"/>
            <a:ext cx="4542993" cy="302433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1052736"/>
          <a:ext cx="7560840" cy="3435096"/>
        </p:xfrm>
        <a:graphic>
          <a:graphicData uri="http://schemas.openxmlformats.org/drawingml/2006/table">
            <a:tbl>
              <a:tblPr/>
              <a:tblGrid>
                <a:gridCol w="3068697"/>
                <a:gridCol w="449214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Name of the book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Author/writer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Genre 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Main characters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Plot (what about)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Age of readers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Your opinion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1520" y="260648"/>
            <a:ext cx="81003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Facts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file of the book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332656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Check your answers:</a:t>
            </a:r>
            <a:endParaRPr lang="ru-RU" sz="3200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899592" y="1268760"/>
            <a:ext cx="71642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Wanted, liked, listen, thought, tired, left, said, take, afraid, decided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4" name="Соединительная линия уступом 3"/>
          <p:cNvCxnSpPr/>
          <p:nvPr/>
        </p:nvCxnSpPr>
        <p:spPr>
          <a:xfrm flipV="1">
            <a:off x="5220072" y="4581128"/>
            <a:ext cx="2088232" cy="432048"/>
          </a:xfrm>
          <a:prstGeom prst="bentConnector3">
            <a:avLst>
              <a:gd name="adj1" fmla="val 50000"/>
            </a:avLst>
          </a:prstGeom>
          <a:ln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Соединительная линия уступом 4"/>
          <p:cNvCxnSpPr/>
          <p:nvPr/>
        </p:nvCxnSpPr>
        <p:spPr>
          <a:xfrm rot="5400000" flipH="1" flipV="1">
            <a:off x="7272300" y="3609020"/>
            <a:ext cx="1008112" cy="936104"/>
          </a:xfrm>
          <a:prstGeom prst="bentConnector3">
            <a:avLst>
              <a:gd name="adj1" fmla="val 50000"/>
            </a:avLst>
          </a:prstGeom>
          <a:ln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http://www.clipartbest.com/cliparts/RcG/KLR/RcGKLRpcL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 l="18929" t="3786" r="20497" b="5353"/>
          <a:stretch>
            <a:fillRect/>
          </a:stretch>
        </p:blipFill>
        <p:spPr bwMode="auto">
          <a:xfrm>
            <a:off x="7380312" y="2852936"/>
            <a:ext cx="768085" cy="1152128"/>
          </a:xfrm>
          <a:prstGeom prst="rect">
            <a:avLst/>
          </a:prstGeom>
          <a:noFill/>
          <a:ln>
            <a:solidFill>
              <a:schemeClr val="accent1">
                <a:lumMod val="2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7524328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516216" y="472514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8-9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292080" y="52292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6-7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211960" y="52292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&gt;6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1052736"/>
          <a:ext cx="7560840" cy="3435096"/>
        </p:xfrm>
        <a:graphic>
          <a:graphicData uri="http://schemas.openxmlformats.org/drawingml/2006/table">
            <a:tbl>
              <a:tblPr/>
              <a:tblGrid>
                <a:gridCol w="3068697"/>
                <a:gridCol w="449214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Name of the book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Author/writer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Genre 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Main characters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Plot (what about)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Age of readers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Your opinion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1520" y="260648"/>
            <a:ext cx="81003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Fact file of the book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908720"/>
          <a:ext cx="8136903" cy="3785616"/>
        </p:xfrm>
        <a:graphic>
          <a:graphicData uri="http://schemas.openxmlformats.org/drawingml/2006/table">
            <a:tbl>
              <a:tblPr/>
              <a:tblGrid>
                <a:gridCol w="5674853"/>
                <a:gridCol w="725164"/>
                <a:gridCol w="725164"/>
                <a:gridCol w="1011722"/>
              </a:tblGrid>
              <a:tr h="15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 pitchFamily="34" charset="0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 pitchFamily="34" charset="0"/>
                          <a:ea typeface="Calibri"/>
                          <a:cs typeface="Times New Roman"/>
                        </a:rPr>
                        <a:t>Нет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 pitchFamily="34" charset="0"/>
                          <a:ea typeface="Calibri"/>
                          <a:cs typeface="Times New Roman"/>
                        </a:rPr>
                        <a:t>Не совсем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 pitchFamily="34" charset="0"/>
                          <a:ea typeface="Calibri"/>
                          <a:cs typeface="Times New Roman"/>
                        </a:rPr>
                        <a:t>1.Я понял содержание текста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 pitchFamily="34" charset="0"/>
                          <a:ea typeface="Calibri"/>
                          <a:cs typeface="Times New Roman"/>
                        </a:rPr>
                        <a:t>2.Упражнения, которые я выполнял, помогли мне лучше понять содержание текста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 pitchFamily="34" charset="0"/>
                          <a:ea typeface="Calibri"/>
                          <a:cs typeface="Times New Roman"/>
                        </a:rPr>
                        <a:t>3.Я могу находить в тексте нужную информацию</a:t>
                      </a:r>
                    </a:p>
                  </a:txBody>
                  <a:tcPr marL="59147" marR="59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79512" y="0"/>
            <a:ext cx="36373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Заполни таблицу: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24</TotalTime>
  <Words>143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Тема3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2019-02-19T13:48:21Z</dcterms:created>
  <dcterms:modified xsi:type="dcterms:W3CDTF">2019-02-19T14:13:53Z</dcterms:modified>
</cp:coreProperties>
</file>