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62" r:id="rId2"/>
    <p:sldId id="266" r:id="rId3"/>
    <p:sldId id="268" r:id="rId4"/>
    <p:sldId id="270" r:id="rId5"/>
    <p:sldId id="263" r:id="rId6"/>
    <p:sldId id="257" r:id="rId7"/>
    <p:sldId id="265" r:id="rId8"/>
    <p:sldId id="269" r:id="rId9"/>
    <p:sldId id="260" r:id="rId10"/>
    <p:sldId id="258" r:id="rId11"/>
    <p:sldId id="256" r:id="rId12"/>
    <p:sldId id="259" r:id="rId13"/>
    <p:sldId id="267" r:id="rId14"/>
  </p:sldIdLst>
  <p:sldSz cx="12192000" cy="6858000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6399" y="0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74827-D912-4D6E-AA63-7C97345EBF1D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6399" y="6543318"/>
            <a:ext cx="4341591" cy="344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821B2-385E-4540-AE44-E771F78D0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718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0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4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3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2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5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1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4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1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587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670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3C53-A146-4A73-A046-ACEA6160EA25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54EC6-61AE-49C0-9F3B-8F6A5435A3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55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jubimyj-detskij.r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.mail.ru/search_images" TargetMode="External"/><Relationship Id="rId4" Type="http://schemas.openxmlformats.org/officeDocument/2006/relationships/hyperlink" Target="http://www.ucthat-v-skole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3" y="0"/>
            <a:ext cx="10972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5076" y="332509"/>
            <a:ext cx="7582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село Майкопское,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12 с. Майкопского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97267" y="2967335"/>
            <a:ext cx="3597460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3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</a:rPr>
              <a:t> класс</a:t>
            </a:r>
          </a:p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</a:rPr>
              <a:t> Учитель: Родионова Г.А.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0641" y="2207314"/>
            <a:ext cx="93907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Приём деления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для случаев вида: 69 : 3, 78 : 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2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74" t="10341" r="1" b="11153"/>
          <a:stretch/>
        </p:blipFill>
        <p:spPr>
          <a:xfrm>
            <a:off x="-55258" y="95003"/>
            <a:ext cx="12247257" cy="67629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27" y="3692360"/>
            <a:ext cx="8372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 воздушных автомобилях 72 пассажира. </a:t>
            </a:r>
          </a:p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пассажиров в 8 воздушных автомобилях?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33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6190"/>
          <a:stretch/>
        </p:blipFill>
        <p:spPr>
          <a:xfrm>
            <a:off x="0" y="0"/>
            <a:ext cx="122758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517" y="688769"/>
            <a:ext cx="3842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 :  4               48 :  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0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47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977735" y="9097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задание: </a:t>
            </a:r>
          </a:p>
          <a:p>
            <a:pPr lvl="0" algn="ctr"/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15 № 3, 5 (1 ст.)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2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03272" y="3990109"/>
            <a:ext cx="6495803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Интернет ресурсы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http://ljubimyj-detskij.ru</a:t>
            </a: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http://www.ucthat-v-skole.ru</a:t>
            </a: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https://go.mail.ru/search_images</a:t>
            </a: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https://go.mail.ru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3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3" y="0"/>
            <a:ext cx="10972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4197" y="332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3632" y="2967335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3636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12" y="182109"/>
            <a:ext cx="2993385" cy="3716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494" y="515737"/>
            <a:ext cx="5111049" cy="281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-421" r="421" b="25895"/>
          <a:stretch/>
        </p:blipFill>
        <p:spPr>
          <a:xfrm>
            <a:off x="974732" y="4081149"/>
            <a:ext cx="4794176" cy="2586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917" y="3678567"/>
            <a:ext cx="3465863" cy="27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9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8" t="27823" r="258" b="-429"/>
          <a:stretch/>
        </p:blipFill>
        <p:spPr>
          <a:xfrm>
            <a:off x="0" y="12450"/>
            <a:ext cx="12287452" cy="6915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48707" y="285274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 smtClean="0">
                <a:solidFill>
                  <a:srgbClr val="444444"/>
                </a:solidFill>
                <a:effectLst/>
                <a:latin typeface="Open Sans"/>
              </a:rPr>
              <a:t> </a:t>
            </a:r>
            <a:r>
              <a:rPr lang="ru-RU" sz="2000" b="0" i="0" dirty="0" smtClean="0">
                <a:solidFill>
                  <a:srgbClr val="444444"/>
                </a:solidFill>
                <a:effectLst/>
                <a:latin typeface="Open Sans"/>
              </a:rPr>
              <a:t>В 1791 году придумал самоходную повозку, которую приводил в движение человек, нажимающий на педали. В конструкции впервые использовалось маховое колесо, тормоза и коробка скоростей.</a:t>
            </a:r>
          </a:p>
          <a:p>
            <a:pPr algn="just"/>
            <a:r>
              <a:rPr lang="ru-RU" sz="2000" b="0" i="0" dirty="0" smtClean="0">
                <a:solidFill>
                  <a:srgbClr val="444444"/>
                </a:solidFill>
                <a:effectLst/>
                <a:latin typeface="Open Sans"/>
              </a:rPr>
              <a:t/>
            </a:r>
            <a:br>
              <a:rPr lang="ru-RU" sz="2000" b="0" i="0" dirty="0" smtClean="0">
                <a:solidFill>
                  <a:srgbClr val="444444"/>
                </a:solidFill>
                <a:effectLst/>
                <a:latin typeface="Open Sans"/>
              </a:rPr>
            </a:br>
            <a:r>
              <a:rPr lang="ru-RU" sz="2000" b="0" i="0" dirty="0" smtClean="0">
                <a:solidFill>
                  <a:srgbClr val="444444"/>
                </a:solidFill>
                <a:effectLst/>
                <a:latin typeface="Open Sans"/>
              </a:rPr>
              <a:t>• В 1793 году построил лифт, поднимавший кабину с помощью винтовых механизмов.</a:t>
            </a:r>
            <a:endParaRPr lang="ru-RU" sz="2000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9" y="110964"/>
            <a:ext cx="5049983" cy="29925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8134" y="3683743"/>
            <a:ext cx="5012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>
                <a:solidFill>
                  <a:srgbClr val="444444"/>
                </a:solidFill>
                <a:effectLst/>
                <a:latin typeface="Open Sans"/>
              </a:rPr>
              <a:t>" Помилуй Бог, много ума!                      </a:t>
            </a:r>
            <a:endParaRPr lang="ru-RU" b="1" i="0" dirty="0" smtClean="0">
              <a:solidFill>
                <a:srgbClr val="444444"/>
              </a:solidFill>
              <a:effectLst/>
              <a:latin typeface="Open Sans"/>
            </a:endParaRPr>
          </a:p>
          <a:p>
            <a:pPr algn="r"/>
            <a:r>
              <a:rPr lang="ru-RU" b="1" i="1" dirty="0" smtClean="0">
                <a:solidFill>
                  <a:srgbClr val="444444"/>
                </a:solidFill>
                <a:effectLst/>
                <a:latin typeface="Open Sans"/>
              </a:rPr>
              <a:t>Он изобретет нам ковер-самолет!"»</a:t>
            </a:r>
            <a:endParaRPr lang="ru-RU" b="1" i="0" dirty="0" smtClean="0">
              <a:solidFill>
                <a:srgbClr val="444444"/>
              </a:solidFill>
              <a:effectLst/>
              <a:latin typeface="Open Sans"/>
            </a:endParaRPr>
          </a:p>
          <a:p>
            <a:pPr algn="r"/>
            <a:r>
              <a:rPr lang="ru-RU" b="1" i="1" dirty="0" smtClean="0">
                <a:solidFill>
                  <a:srgbClr val="444444"/>
                </a:solidFill>
                <a:effectLst/>
                <a:latin typeface="Open Sans"/>
              </a:rPr>
              <a:t>А. В. Суворов</a:t>
            </a:r>
            <a:r>
              <a:rPr lang="ru-RU" b="1" i="0" dirty="0" smtClean="0">
                <a:solidFill>
                  <a:srgbClr val="444444"/>
                </a:solidFill>
                <a:effectLst/>
                <a:latin typeface="Open Sans"/>
              </a:rPr>
              <a:t> </a:t>
            </a:r>
            <a:r>
              <a:rPr lang="ru-RU" b="0" i="0" dirty="0" smtClean="0">
                <a:solidFill>
                  <a:srgbClr val="444444"/>
                </a:solidFill>
                <a:effectLst/>
                <a:latin typeface="Open Sans"/>
              </a:rPr>
              <a:t> </a:t>
            </a:r>
            <a:endParaRPr lang="ru-RU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6992" y="48159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444444"/>
                </a:solidFill>
                <a:latin typeface="Open Sans"/>
              </a:rPr>
              <a:t>Р</a:t>
            </a:r>
            <a:r>
              <a:rPr lang="ru-RU" b="1" i="0" dirty="0" smtClean="0">
                <a:solidFill>
                  <a:srgbClr val="444444"/>
                </a:solidFill>
                <a:effectLst/>
                <a:latin typeface="Open Sans"/>
              </a:rPr>
              <a:t>одился 10 (21) апреля 1735 г. в Нижнем Новгороде, в семье  мелкого торговца.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807" y="390384"/>
            <a:ext cx="4406496" cy="24337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26992" y="3158534"/>
            <a:ext cx="3894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0" dirty="0" smtClean="0">
                <a:solidFill>
                  <a:srgbClr val="444444"/>
                </a:solidFill>
                <a:effectLst/>
                <a:latin typeface="Open Sans"/>
              </a:rPr>
              <a:t>Иван Петрович Кулибин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3105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8" t="27823" r="258" b="-429"/>
          <a:stretch/>
        </p:blipFill>
        <p:spPr>
          <a:xfrm>
            <a:off x="-95452" y="0"/>
            <a:ext cx="12287452" cy="6915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9363" y="1736168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16779" y="3575803"/>
            <a:ext cx="5632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08728" y="1136004"/>
            <a:ext cx="9541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31889" y="2062720"/>
            <a:ext cx="1030778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числами составить всевозможные задания и по возможности выполнить их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3, 26, 45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8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8" t="27823" r="258" b="-429"/>
          <a:stretch/>
        </p:blipFill>
        <p:spPr>
          <a:xfrm>
            <a:off x="-95452" y="-57300"/>
            <a:ext cx="12287452" cy="6915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3168" y="-688768"/>
            <a:ext cx="10260281" cy="685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2, 3, 26, 45</a:t>
            </a: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45,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26, …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последовательность уменьшения на 19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45, … –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последовательность увеличения на 19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45+26, 26+45,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суммы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45-26, 45-45, …  –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разности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д) 45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45, 45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 –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е) 45:26, 45:45,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:26, …–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частные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ж) 45&gt;26, 26&lt;45, 45=45,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=26, … –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неравенства и равенства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+…= 45, …+ 26 = 45, 45 -…=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26, …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равенства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неизвестными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и) Задачи на нахождение суммы, остатка, увеличение на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45, уменьшение на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26, 45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1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4908" cy="69708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3803" y="-118753"/>
            <a:ext cx="97694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26 : 2</a:t>
            </a:r>
            <a:r>
              <a:rPr lang="ru-RU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45 : 3</a:t>
            </a:r>
          </a:p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 + 6) : 2   (30 + 15) : 3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26435" y="4651814"/>
            <a:ext cx="46449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3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8" t="27823" r="258" b="-429"/>
          <a:stretch/>
        </p:blipFill>
        <p:spPr>
          <a:xfrm>
            <a:off x="-95452" y="0"/>
            <a:ext cx="12287452" cy="6915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9363" y="1736168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16779" y="3575803"/>
            <a:ext cx="5632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6204" y="1136004"/>
            <a:ext cx="10499156" cy="33547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Приём деления</a:t>
            </a: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для случаев вида: 69 : 3, 78 : 2</a:t>
            </a:r>
          </a:p>
          <a:p>
            <a:pPr lvl="0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с. 15 № 2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 4 столбики)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9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8" t="27823" r="258" b="-429"/>
          <a:stretch/>
        </p:blipFill>
        <p:spPr>
          <a:xfrm>
            <a:off x="-95452" y="0"/>
            <a:ext cx="12287452" cy="6915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9363" y="1736168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16779" y="3575803"/>
            <a:ext cx="5632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18554" y="2329713"/>
            <a:ext cx="85030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84 : 6 = 14               86 : 2 = 43            68 : 2 = 34</a:t>
            </a:r>
          </a:p>
          <a:p>
            <a:pPr algn="just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57 : 3 =19               60 : 4 = 15            96 : 3 = 32</a:t>
            </a:r>
          </a:p>
          <a:p>
            <a:pPr algn="just"/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91 : 7 = 13              93 : 3 =31             88 : 4 = 22</a:t>
            </a:r>
          </a:p>
          <a:p>
            <a:pPr algn="ct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6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41767" cy="3641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0"/>
            <a:ext cx="5715000" cy="3238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239" y="0"/>
            <a:ext cx="4156364" cy="2327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238500"/>
            <a:ext cx="5791199" cy="3619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61" y="3641767"/>
            <a:ext cx="5759532" cy="3225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374" y="2085192"/>
            <a:ext cx="2521526" cy="17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93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370</Words>
  <Application>Microsoft Office PowerPoint</Application>
  <PresentationFormat>Широкоэкранный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Домашний</cp:lastModifiedBy>
  <cp:revision>28</cp:revision>
  <cp:lastPrinted>2018-02-24T14:05:27Z</cp:lastPrinted>
  <dcterms:created xsi:type="dcterms:W3CDTF">2018-02-24T12:32:29Z</dcterms:created>
  <dcterms:modified xsi:type="dcterms:W3CDTF">2019-01-22T19:27:03Z</dcterms:modified>
</cp:coreProperties>
</file>