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3009-776D-4338-A78B-F3081B07CF1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3AAEB8-206F-49AD-B256-57A414AFD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3009-776D-4338-A78B-F3081B07CF1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EB8-206F-49AD-B256-57A414AFD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3009-776D-4338-A78B-F3081B07CF1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EB8-206F-49AD-B256-57A414AFD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3009-776D-4338-A78B-F3081B07CF1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3AAEB8-206F-49AD-B256-57A414AFD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3009-776D-4338-A78B-F3081B07CF1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EB8-206F-49AD-B256-57A414AFDD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3009-776D-4338-A78B-F3081B07CF1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EB8-206F-49AD-B256-57A414AFD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3009-776D-4338-A78B-F3081B07CF1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3AAEB8-206F-49AD-B256-57A414AFDD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3009-776D-4338-A78B-F3081B07CF1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EB8-206F-49AD-B256-57A414AFD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3009-776D-4338-A78B-F3081B07CF1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EB8-206F-49AD-B256-57A414AFD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3009-776D-4338-A78B-F3081B07CF1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EB8-206F-49AD-B256-57A414AFD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3009-776D-4338-A78B-F3081B07CF1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AEB8-206F-49AD-B256-57A414AFDD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0B3009-776D-4338-A78B-F3081B07CF1A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3AAEB8-206F-49AD-B256-57A414AFDD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4.jpeg"/><Relationship Id="rId7" Type="http://schemas.openxmlformats.org/officeDocument/2006/relationships/image" Target="../media/image3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9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076;&#1088;&#1077;&#1081;\Desktop\Vsem_sovetuem_druzhit_-_plyus_(iPleer.fm).mp3" TargetMode="Externa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85;&#1076;&#1088;&#1077;&#1081;\Desktop\&#1056;&#1086;&#1089;&#1089;&#1080;&#1103;-&#1090;&#1099;%20&#1084;&#1086;&#1103;%20&#1083;&#1102;&#1073;&#1086;&#1074;&#1100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Всем советуем дружить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857496"/>
            <a:ext cx="8458200" cy="1643074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dirty="0" smtClean="0"/>
              <a:t>Интегрированное занятие в старшей группе</a:t>
            </a:r>
          </a:p>
          <a:p>
            <a:pPr algn="r"/>
            <a:endParaRPr lang="ru-RU" i="1" dirty="0" smtClean="0"/>
          </a:p>
          <a:p>
            <a:pPr algn="r"/>
            <a:r>
              <a:rPr lang="ru-RU" dirty="0" smtClean="0"/>
              <a:t>Подготовили воспитатели Маслова Е.Л.</a:t>
            </a:r>
          </a:p>
          <a:p>
            <a:pPr algn="r"/>
            <a:r>
              <a:rPr lang="ru-RU" dirty="0" smtClean="0"/>
              <a:t>Чумакова И.А.</a:t>
            </a:r>
            <a:endParaRPr lang="ru-RU" dirty="0"/>
          </a:p>
        </p:txBody>
      </p:sp>
      <p:pic>
        <p:nvPicPr>
          <p:cNvPr id="1026" name="Picture 2" descr="C:\Users\Андрей\Downloads\20395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79"/>
            <a:ext cx="4071934" cy="2714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48" y="1500174"/>
            <a:ext cx="45951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РОДИНА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585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786058"/>
            <a:ext cx="66976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ОТЕЧЕСТВО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4214818"/>
            <a:ext cx="48084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МОСКВА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084" y="5357826"/>
            <a:ext cx="585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ндрей\Downloads\den_4_noyabr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28"/>
            <a:ext cx="5227621" cy="628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go1.imgsmail.ru/imgpreview?key=744fd4ed7e93617e&amp;mb=imgdb_preview_2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1671646" cy="1214445"/>
          </a:xfrm>
          <a:prstGeom prst="rect">
            <a:avLst/>
          </a:prstGeom>
          <a:noFill/>
        </p:spPr>
      </p:pic>
      <p:pic>
        <p:nvPicPr>
          <p:cNvPr id="23556" name="Picture 4" descr="https://go3.imgsmail.ru/imgpreview?key=59c8bee15a3cadde&amp;mb=imgdb_preview_14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14290"/>
            <a:ext cx="1214446" cy="1214446"/>
          </a:xfrm>
          <a:prstGeom prst="rect">
            <a:avLst/>
          </a:prstGeom>
          <a:noFill/>
        </p:spPr>
      </p:pic>
      <p:pic>
        <p:nvPicPr>
          <p:cNvPr id="23557" name="Picture 5" descr="C:\Users\Андрей\Downloads\3333-8-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14678" y="3714752"/>
            <a:ext cx="1153999" cy="1000132"/>
          </a:xfrm>
          <a:prstGeom prst="rect">
            <a:avLst/>
          </a:prstGeom>
          <a:noFill/>
        </p:spPr>
      </p:pic>
      <p:pic>
        <p:nvPicPr>
          <p:cNvPr id="23558" name="Picture 6" descr="C:\Users\Андрей\Downloads\Kone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285728"/>
            <a:ext cx="1379704" cy="1071570"/>
          </a:xfrm>
          <a:prstGeom prst="rect">
            <a:avLst/>
          </a:prstGeom>
          <a:noFill/>
        </p:spPr>
      </p:pic>
      <p:pic>
        <p:nvPicPr>
          <p:cNvPr id="23559" name="Picture 7" descr="C:\Users\Андрей\Downloads\1194986558459844482flower_02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714488"/>
            <a:ext cx="1697869" cy="1681158"/>
          </a:xfrm>
          <a:prstGeom prst="rect">
            <a:avLst/>
          </a:prstGeom>
          <a:noFill/>
        </p:spPr>
      </p:pic>
      <p:pic>
        <p:nvPicPr>
          <p:cNvPr id="23560" name="Picture 8" descr="C:\Users\Андрей\Downloads\0018-022-Ole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1714488"/>
            <a:ext cx="1322159" cy="1514473"/>
          </a:xfrm>
          <a:prstGeom prst="rect">
            <a:avLst/>
          </a:prstGeom>
          <a:noFill/>
        </p:spPr>
      </p:pic>
      <p:pic>
        <p:nvPicPr>
          <p:cNvPr id="23561" name="Picture 9" descr="C:\Users\Андрей\Downloads\im1548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1785926"/>
            <a:ext cx="1428760" cy="1428760"/>
          </a:xfrm>
          <a:prstGeom prst="rect">
            <a:avLst/>
          </a:prstGeom>
          <a:noFill/>
        </p:spPr>
      </p:pic>
      <p:pic>
        <p:nvPicPr>
          <p:cNvPr id="23563" name="Picture 11" descr="http://izbakurnog.ru/vospitanie/item/f00/s00/z0000004/pic/000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2462" y="3643314"/>
            <a:ext cx="642942" cy="1270932"/>
          </a:xfrm>
          <a:prstGeom prst="rect">
            <a:avLst/>
          </a:prstGeom>
          <a:noFill/>
        </p:spPr>
      </p:pic>
      <p:pic>
        <p:nvPicPr>
          <p:cNvPr id="23565" name="Picture 13" descr="http://rus-skaz.ru/file/rus-skaz_ru/dc/dymka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1714488"/>
            <a:ext cx="1509696" cy="1509696"/>
          </a:xfrm>
          <a:prstGeom prst="rect">
            <a:avLst/>
          </a:prstGeom>
          <a:noFill/>
        </p:spPr>
      </p:pic>
      <p:pic>
        <p:nvPicPr>
          <p:cNvPr id="23567" name="Picture 15" descr="https://go1.imgsmail.ru/imgpreview?key=50509e0d3021d1c7&amp;mb=imgdb_preview_108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4414" y="3643314"/>
            <a:ext cx="615898" cy="1214446"/>
          </a:xfrm>
          <a:prstGeom prst="rect">
            <a:avLst/>
          </a:prstGeom>
          <a:noFill/>
        </p:spPr>
      </p:pic>
      <p:pic>
        <p:nvPicPr>
          <p:cNvPr id="23569" name="Picture 17" descr="http://manyanya-dv.ru/components/com_virtuemart/shop_image/product/__________.___21_56f962dd6ff0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0694" y="3571876"/>
            <a:ext cx="928694" cy="1386621"/>
          </a:xfrm>
          <a:prstGeom prst="rect">
            <a:avLst/>
          </a:prstGeom>
          <a:noFill/>
        </p:spPr>
      </p:pic>
      <p:pic>
        <p:nvPicPr>
          <p:cNvPr id="23573" name="Picture 21" descr="https://www.igrushki-shop.ru/image/cache/data/cart-tovars/derevo/kolobok-volcek-178x16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16" y="5143512"/>
            <a:ext cx="1695450" cy="1524001"/>
          </a:xfrm>
          <a:prstGeom prst="rect">
            <a:avLst/>
          </a:prstGeom>
          <a:noFill/>
        </p:spPr>
      </p:pic>
      <p:pic>
        <p:nvPicPr>
          <p:cNvPr id="16" name="Picture 8" descr="C:\Users\Андрей\Downloads\0018-022-Ole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3643314"/>
            <a:ext cx="1000132" cy="1145605"/>
          </a:xfrm>
          <a:prstGeom prst="rect">
            <a:avLst/>
          </a:prstGeom>
          <a:noFill/>
        </p:spPr>
      </p:pic>
      <p:pic>
        <p:nvPicPr>
          <p:cNvPr id="17" name="Picture 4" descr="https://go3.imgsmail.ru/imgpreview?key=59c8bee15a3cadde&amp;mb=imgdb_preview_14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643314"/>
            <a:ext cx="1214446" cy="1214446"/>
          </a:xfrm>
          <a:prstGeom prst="rect">
            <a:avLst/>
          </a:prstGeom>
          <a:noFill/>
        </p:spPr>
      </p:pic>
      <p:pic>
        <p:nvPicPr>
          <p:cNvPr id="23574" name="Picture 22" descr="C:\Users\Андрей\Downloads\2203242_x_3cd3d0ab06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15008" y="5143512"/>
            <a:ext cx="953846" cy="1472174"/>
          </a:xfrm>
          <a:prstGeom prst="rect">
            <a:avLst/>
          </a:prstGeom>
          <a:noFill/>
        </p:spPr>
      </p:pic>
      <p:pic>
        <p:nvPicPr>
          <p:cNvPr id="23576" name="Picture 24" descr="http://cyrillitsa.ru/uploads/posts/2012-06/1339695043_8330eff7bd2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488" y="5349079"/>
            <a:ext cx="980683" cy="1294631"/>
          </a:xfrm>
          <a:prstGeom prst="rect">
            <a:avLst/>
          </a:prstGeom>
          <a:noFill/>
        </p:spPr>
      </p:pic>
      <p:pic>
        <p:nvPicPr>
          <p:cNvPr id="23577" name="Picture 25" descr="C:\Users\Андрей\Downloads\Matreshka-russkaya-derevyannaya-igrushka-v-vide-raspisnoy-kukly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29124" y="3571876"/>
            <a:ext cx="848331" cy="1428768"/>
          </a:xfrm>
          <a:prstGeom prst="rect">
            <a:avLst/>
          </a:prstGeom>
          <a:noFill/>
        </p:spPr>
      </p:pic>
      <p:pic>
        <p:nvPicPr>
          <p:cNvPr id="23578" name="Picture 26" descr="C:\Users\Андрей\Downloads\Svistulka_Ptichka_enl_2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43372" y="5357826"/>
            <a:ext cx="1285884" cy="1305466"/>
          </a:xfrm>
          <a:prstGeom prst="rect">
            <a:avLst/>
          </a:prstGeom>
          <a:noFill/>
        </p:spPr>
      </p:pic>
      <p:pic>
        <p:nvPicPr>
          <p:cNvPr id="23580" name="Picture 28" descr="http://olesya-emelyanova.ru/texts/text_08_ostorozhno_samodelki_01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214414" y="5357826"/>
            <a:ext cx="1450244" cy="1285884"/>
          </a:xfrm>
          <a:prstGeom prst="rect">
            <a:avLst/>
          </a:prstGeom>
          <a:noFill/>
        </p:spPr>
      </p:pic>
      <p:pic>
        <p:nvPicPr>
          <p:cNvPr id="23582" name="Picture 30" descr="http://belarusguide.com/images/salomka/birds2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215206" y="1857364"/>
            <a:ext cx="1152504" cy="1321679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214282" y="357166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2000240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3643314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85720" y="5357826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dirty="0"/>
          </a:p>
        </p:txBody>
      </p:sp>
      <p:pic>
        <p:nvPicPr>
          <p:cNvPr id="29" name="Picture 24" descr="http://cyrillitsa.ru/uploads/posts/2012-06/1339695043_8330eff7bd2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9124" y="214290"/>
            <a:ext cx="980683" cy="1294631"/>
          </a:xfrm>
          <a:prstGeom prst="rect">
            <a:avLst/>
          </a:prstGeom>
          <a:noFill/>
        </p:spPr>
      </p:pic>
      <p:pic>
        <p:nvPicPr>
          <p:cNvPr id="30" name="Picture 22" descr="C:\Users\Андрей\Downloads\2203242_x_3cd3d0ab06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86446" y="285728"/>
            <a:ext cx="857256" cy="132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ttps://go1.imgsmail.ru/imgpreview?key=50509e0d3021d1c7&amp;mb=imgdb_preview_1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1000132" cy="1972090"/>
          </a:xfrm>
          <a:prstGeom prst="rect">
            <a:avLst/>
          </a:prstGeom>
          <a:noFill/>
        </p:spPr>
      </p:pic>
      <p:pic>
        <p:nvPicPr>
          <p:cNvPr id="4" name="Picture 5" descr="C:\Users\Андрей\Downloads\3333-8-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00298" y="2143116"/>
            <a:ext cx="1928826" cy="1671649"/>
          </a:xfrm>
          <a:prstGeom prst="rect">
            <a:avLst/>
          </a:prstGeom>
          <a:noFill/>
        </p:spPr>
      </p:pic>
      <p:pic>
        <p:nvPicPr>
          <p:cNvPr id="5" name="Picture 8" descr="C:\Users\Андрей\Downloads\0018-022-Ol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143116"/>
            <a:ext cx="1428761" cy="1636580"/>
          </a:xfrm>
          <a:prstGeom prst="rect">
            <a:avLst/>
          </a:prstGeom>
          <a:noFill/>
        </p:spPr>
      </p:pic>
      <p:pic>
        <p:nvPicPr>
          <p:cNvPr id="6" name="Picture 25" descr="C:\Users\Андрей\Downloads\Matreshka-russkaya-derevyannaya-igrushka-v-vide-raspisnoy-kukl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143116"/>
            <a:ext cx="975575" cy="1643074"/>
          </a:xfrm>
          <a:prstGeom prst="rect">
            <a:avLst/>
          </a:prstGeom>
          <a:noFill/>
        </p:spPr>
      </p:pic>
      <p:pic>
        <p:nvPicPr>
          <p:cNvPr id="7" name="Picture 4" descr="https://go3.imgsmail.ru/imgpreview?key=59c8bee15a3cadde&amp;mb=imgdb_preview_14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071678"/>
            <a:ext cx="1643074" cy="1643074"/>
          </a:xfrm>
          <a:prstGeom prst="rect">
            <a:avLst/>
          </a:prstGeom>
          <a:noFill/>
        </p:spPr>
      </p:pic>
      <p:pic>
        <p:nvPicPr>
          <p:cNvPr id="8" name="Picture 11" descr="http://izbakurnog.ru/vospitanie/item/f00/s00/z0000004/pic/00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2071678"/>
            <a:ext cx="857224" cy="1694513"/>
          </a:xfrm>
          <a:prstGeom prst="rect">
            <a:avLst/>
          </a:prstGeom>
          <a:noFill/>
        </p:spPr>
      </p:pic>
      <p:pic>
        <p:nvPicPr>
          <p:cNvPr id="9" name="Picture 17" descr="http://manyanya-dv.ru/components/com_virtuemart/shop_image/product/__________.___21_56f962dd6ff0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2143116"/>
            <a:ext cx="105260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ндрей\Downloads\den_4_noyabr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28"/>
            <a:ext cx="5227621" cy="6285687"/>
          </a:xfrm>
          <a:prstGeom prst="rect">
            <a:avLst/>
          </a:prstGeom>
          <a:noFill/>
        </p:spPr>
      </p:pic>
      <p:pic>
        <p:nvPicPr>
          <p:cNvPr id="4" name="Vsem_sovetuem_druzhit_-_plyus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2860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 – РОДИНА МОЯ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srosty.ru/uploads/%D0%A0%D0%BE%D1%81%D1%81%D0%B8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72842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оссия-ты моя любов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160711"/>
            <a:ext cx="8715436" cy="6536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2860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 – РОДИНА МОЯ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srosty.ru/uploads/%D0%A0%D0%BE%D1%81%D1%81%D0%B8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72842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ownloads\103352722_3279085_f_47a05809ba5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5831842" cy="2928958"/>
          </a:xfrm>
          <a:prstGeom prst="rect">
            <a:avLst/>
          </a:prstGeom>
          <a:noFill/>
        </p:spPr>
      </p:pic>
      <p:pic>
        <p:nvPicPr>
          <p:cNvPr id="2051" name="Picture 3" descr="C:\Users\Андрей\Downloads\кривичи-300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831" y="3429000"/>
            <a:ext cx="4679169" cy="3119446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" y="3500438"/>
            <a:ext cx="44291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 все времена русские люди любили свою родину.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Слагали о ней песни, пословицы и стихи,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 имя родной стороны совершали подвиги.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Андрей\Downloads\144076759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7024710" cy="51543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На протяжении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Россия много раз подвергалась испытанию на прочность, не раз переживала времена, когда нарушалось её единство, когда в стране царили вражда и голод.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Андрей\Downloads\733499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699" y="500042"/>
            <a:ext cx="7011639" cy="6097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ownloads\f8eb8e582dd21f620fb141d456fdd652_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928934"/>
            <a:ext cx="5520370" cy="3676653"/>
          </a:xfrm>
          <a:prstGeom prst="rect">
            <a:avLst/>
          </a:prstGeom>
          <a:noFill/>
        </p:spPr>
      </p:pic>
      <p:pic>
        <p:nvPicPr>
          <p:cNvPr id="3073" name="Picture 1" descr="C:\Users\Андрей\Downloads\69ab006b646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643338" cy="5478643"/>
          </a:xfrm>
          <a:prstGeom prst="rect">
            <a:avLst/>
          </a:prstGeom>
          <a:noFill/>
        </p:spPr>
      </p:pic>
      <p:pic>
        <p:nvPicPr>
          <p:cNvPr id="3075" name="Picture 3" descr="C:\Users\Андрей\Downloads\mini_1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85728"/>
            <a:ext cx="3807239" cy="2976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Андрей\Downloads\sms-s-dnem-narodnogo-edinstva-4-noyabrya-2017-goda_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48580"/>
            <a:ext cx="7500990" cy="6300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</TotalTime>
  <Words>92</Words>
  <Application>Microsoft Office PowerPoint</Application>
  <PresentationFormat>Экран (4:3)</PresentationFormat>
  <Paragraphs>20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Всем советуем дружить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 советуем дружить</dc:title>
  <dc:creator>Андрей</dc:creator>
  <cp:lastModifiedBy>Андрей</cp:lastModifiedBy>
  <cp:revision>20</cp:revision>
  <dcterms:created xsi:type="dcterms:W3CDTF">2018-11-05T16:29:44Z</dcterms:created>
  <dcterms:modified xsi:type="dcterms:W3CDTF">2018-11-06T17:52:34Z</dcterms:modified>
</cp:coreProperties>
</file>