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0D6E7-5D2A-401E-B297-339C986D329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E9E0B-49CC-41ED-B3B2-A840F2957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C4EF-D46A-443A-8B2B-23334FD3731A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5119-537F-4495-940B-A00749FDE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2015-02-06T15:31:39Z</dcterms:created>
  <dcterms:modified xsi:type="dcterms:W3CDTF">2019-03-31T18:34:58Z</dcterms:modified>
</cp:coreProperties>
</file>