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  <p:sldId id="268" r:id="rId4"/>
    <p:sldId id="269" r:id="rId5"/>
    <p:sldId id="256" r:id="rId6"/>
    <p:sldId id="257" r:id="rId7"/>
    <p:sldId id="258" r:id="rId8"/>
    <p:sldId id="270" r:id="rId9"/>
    <p:sldId id="271" r:id="rId10"/>
    <p:sldId id="260" r:id="rId11"/>
    <p:sldId id="275" r:id="rId12"/>
    <p:sldId id="272" r:id="rId13"/>
    <p:sldId id="273" r:id="rId14"/>
    <p:sldId id="274" r:id="rId15"/>
    <p:sldId id="265" r:id="rId16"/>
    <p:sldId id="276" r:id="rId17"/>
  </p:sldIdLst>
  <p:sldSz cx="9144000" cy="6858000" type="screen4x3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4.bp.blogspot.com/-VkaIKOYoozc/VveJ7UmwiKI/AAAAAAAAAQA/3mCxuZwoD7ErvE1s-n4VHQaLbvr57fTPA/s1600/0_2a686_d09797f3_-5-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11" y="-42758"/>
            <a:ext cx="9201011" cy="69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53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td1.mycdn.me/image?id=873981235294&amp;t=20&amp;plc=WEB&amp;tkn=*dmqjjiMKZlml8CAvqnXG231Zc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5" y="11684"/>
            <a:ext cx="9173375" cy="68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4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g1.liveinternet.ru/images/attach/c/11/114/924/114924607_large__5x__2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667500" cy="62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844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¡ÑÐ´Ð¾ÐºÑ Ð´Ð»Ñ Ð´Ð¾ÑÐºÐ¾Ð»ÑÐ½Ð¸Ðº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92"/>
            <a:ext cx="9036496" cy="68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001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maam.ru/upload/blogs/detsad-793988-1517497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" y="-93501"/>
            <a:ext cx="9113325" cy="69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4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maam.ru/upload/blogs/detsad-793988-1517497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819"/>
            <a:ext cx="8790005" cy="67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39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.poembook.ru/theme/f3/2b/15/8b98457fca1e19a9510149405170181c4c942f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73" y="404664"/>
            <a:ext cx="6548403" cy="59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atphoto.ru/catbreeds/breed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9889"/>
            <a:ext cx="7418055" cy="670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72/49/22/7249224572ecd7e42d55936b1c3bf7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3350"/>
            <a:ext cx="6191250" cy="63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4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berezka17kirishi.ru/wp-content/uploads/2017/11/b66c70dfa61b734a2218e7e52fe93d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42738"/>
            <a:ext cx="7017296" cy="701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2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.pinimg.com/originals/94/3a/4a/943a4a6e48b336e3df01e525858ae7c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35691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6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.detki.today/wp-content/uploads/2017/07/schenok-s-osheynik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46" y="307527"/>
            <a:ext cx="1867671" cy="2647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td0.mycdn.me/image?id=861753378622&amp;t=20&amp;plc=WEB&amp;tkn=*-mvI6ClkiLFm9AkrdXGLGUelv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074"/>
            <a:ext cx="2305571" cy="2318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todich.ru/uroki-po-okrujayushemu-miru/23395_html_1e5c83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60396"/>
            <a:ext cx="3616583" cy="360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8-poster.ru/public/catalog/thumbs/version_9/Rijksmuseum-25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695700" cy="3200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0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23a/0008b4c9-40fde29f/hello_html_707127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8" y="239137"/>
            <a:ext cx="317182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equestrian.ru/photos/user_photo/2013/f5b70b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99" y="377849"/>
            <a:ext cx="4039190" cy="2691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1.picmix.com/output/stamp/normal/3/9/7/9/229793_01a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48" y="3284984"/>
            <a:ext cx="3524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dn-nus-1.pinme.ru/tumb/600/photo/20/515a/20515a93dbec851ce8b53f3b4266d34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76926"/>
            <a:ext cx="3071938" cy="3071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0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xn-----6kckiwadblcgjxwwirci4z.xn--p1ai/image/cache/catalog/vse-kartinki/svinki/svinki-050-260x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5" y="260648"/>
            <a:ext cx="2476500" cy="2476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dn-2.vidimovie.com/static/images/videos/480/animal-care-taking-the-mystery-out-of-pork-production-at-smithfield-foods-14500138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8" b="11408"/>
          <a:stretch/>
        </p:blipFill>
        <p:spPr bwMode="auto">
          <a:xfrm>
            <a:off x="3995936" y="260648"/>
            <a:ext cx="4572000" cy="2479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playcast.ru/uploads/2014/04/17/826295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73926"/>
            <a:ext cx="3042592" cy="378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png.pngtree.com/png_detail/18/09/10/pngtree-cartoon-house-png-clipart_7132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130687" cy="4059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alerey-room.ru/images/225833_14827823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5467559" cy="620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8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1.liveinternet.ru/images/attach/c/11/114/924/114924555_large____1s__2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27740"/>
            <a:ext cx="6667500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196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265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12</cp:revision>
  <cp:lastPrinted>2019-03-14T15:57:24Z</cp:lastPrinted>
  <dcterms:created xsi:type="dcterms:W3CDTF">2019-03-14T14:41:45Z</dcterms:created>
  <dcterms:modified xsi:type="dcterms:W3CDTF">2019-03-21T15:46:40Z</dcterms:modified>
</cp:coreProperties>
</file>