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8" r:id="rId4"/>
    <p:sldId id="258" r:id="rId5"/>
    <p:sldId id="262" r:id="rId6"/>
    <p:sldId id="261" r:id="rId7"/>
    <p:sldId id="260" r:id="rId8"/>
    <p:sldId id="263" r:id="rId9"/>
    <p:sldId id="280" r:id="rId10"/>
    <p:sldId id="281" r:id="rId11"/>
    <p:sldId id="264" r:id="rId12"/>
    <p:sldId id="265" r:id="rId13"/>
    <p:sldId id="279" r:id="rId14"/>
    <p:sldId id="259" r:id="rId15"/>
    <p:sldId id="275" r:id="rId16"/>
    <p:sldId id="266" r:id="rId17"/>
    <p:sldId id="267" r:id="rId18"/>
    <p:sldId id="268" r:id="rId19"/>
    <p:sldId id="269" r:id="rId20"/>
    <p:sldId id="282" r:id="rId21"/>
    <p:sldId id="270" r:id="rId22"/>
    <p:sldId id="283" r:id="rId23"/>
    <p:sldId id="272" r:id="rId24"/>
    <p:sldId id="276" r:id="rId25"/>
    <p:sldId id="271" r:id="rId26"/>
    <p:sldId id="274" r:id="rId27"/>
    <p:sldId id="273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26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12AB0-2CC9-4D04-8E09-36D09796526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D146A-3293-401E-A114-AE70EC13A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7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D146A-3293-401E-A114-AE70EC13A7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5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51951-8112-4463-93BC-3F0C8A928F97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85137-BA54-4520-BEFE-765CE2FF0C20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131F-BB06-4F24-A71C-6538F9258138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2BB6-0FA4-4D89-8870-7DEDE72EEFCD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F4EE-54DE-48B0-B5DE-849E4E7F0733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A84EE-5165-48D5-B8F5-9F41A9DC6725}" type="datetime1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94DBC-9BD1-43D1-9987-D67F7FA75669}" type="datetime1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7475B-7286-4958-B7C6-FFBEB12A777B}" type="datetime1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6269-3924-4796-A434-9188CD3FF86A}" type="datetime1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E816-26AB-4A76-8D71-9470332E1476}" type="datetime1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1442-0EB8-4DAF-A362-95D24F1C2B35}" type="datetime1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F04EE-D327-40C1-9417-6C580F23BB08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B0A9-7F89-4E9B-944B-1A5046E64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1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Открытый урок изо\1340646534_japa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092" y="99153"/>
            <a:ext cx="9386371" cy="65991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1772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92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265" y="4596213"/>
            <a:ext cx="1676730" cy="1483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903" y="526256"/>
            <a:ext cx="5293454" cy="6480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49" y="14488"/>
            <a:ext cx="5293454" cy="6480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836" y="5618602"/>
            <a:ext cx="1485122" cy="1313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92" y="5552843"/>
            <a:ext cx="1342553" cy="11876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27" y="5155893"/>
            <a:ext cx="1764198" cy="1560637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9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17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86" y="365125"/>
            <a:ext cx="6011593" cy="6011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531" y="3621164"/>
            <a:ext cx="3703515" cy="3236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828" y="2227070"/>
            <a:ext cx="2487755" cy="2174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933" y="3848816"/>
            <a:ext cx="2455628" cy="2146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815" y="2532733"/>
            <a:ext cx="3536185" cy="3536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978" y="3302101"/>
            <a:ext cx="2087527" cy="2087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031" y="151661"/>
            <a:ext cx="5917257" cy="5917257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18592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0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1380" y="3687901"/>
            <a:ext cx="122856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- всматриваться в привычное – и видеть неожиданное; </a:t>
            </a:r>
          </a:p>
          <a:p>
            <a:r>
              <a:rPr lang="ru-RU" sz="40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- всматриваться в простое – и видеть сложное</a:t>
            </a:r>
          </a:p>
          <a:p>
            <a:r>
              <a:rPr lang="ru-RU" sz="40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- всматриваться в некрасивое – и видеть красивое; </a:t>
            </a:r>
            <a:endParaRPr lang="ru-RU" sz="4000" b="1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277" y="187401"/>
            <a:ext cx="5242036" cy="3494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004" y="187401"/>
            <a:ext cx="3327722" cy="3523972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954" y="581395"/>
            <a:ext cx="7965195" cy="5949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306" y="4057233"/>
            <a:ext cx="4560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Икебана </a:t>
            </a:r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– композиция </a:t>
            </a:r>
          </a:p>
          <a:p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из цветов, веток.</a:t>
            </a:r>
            <a:endParaRPr lang="ru-RU" sz="44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19" y="170274"/>
            <a:ext cx="2716805" cy="388115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21" y="365125"/>
            <a:ext cx="7761399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238" y="5037407"/>
            <a:ext cx="116769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Каллиграфия </a:t>
            </a:r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– искусство красивого и выразительного письмо.</a:t>
            </a:r>
            <a:endParaRPr lang="ru-RU" sz="44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04"/>
            <a:ext cx="12192001" cy="6863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3239" y="3680996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Один за другим</a:t>
            </a:r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/>
            </a:r>
            <a:b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</a:br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Опадают лепестки махровой сакуры,</a:t>
            </a:r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/>
            </a:r>
            <a:b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</a:br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Порхая на ветру.</a:t>
            </a:r>
            <a:endParaRPr lang="ru-RU" sz="44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978" y="356978"/>
            <a:ext cx="5994400" cy="3714234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0"/>
            <a:ext cx="1097280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7" y="8712"/>
            <a:ext cx="10972803" cy="68580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6" y="-12835"/>
            <a:ext cx="10972804" cy="6871677"/>
          </a:xfrm>
          <a:prstGeom prst="rect">
            <a:avLst/>
          </a:prstGeom>
        </p:spPr>
      </p:pic>
      <p:pic>
        <p:nvPicPr>
          <p:cNvPr id="4" name="ФИЗМИНУТ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1005" y="6411817"/>
            <a:ext cx="307554" cy="30755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1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2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33" y="176270"/>
            <a:ext cx="6029899" cy="3363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965" y="2856428"/>
            <a:ext cx="5796555" cy="3860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071" y="2709771"/>
            <a:ext cx="3297449" cy="2510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98504">
            <a:off x="3747478" y="1327897"/>
            <a:ext cx="1039011" cy="785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17" y="1040654"/>
            <a:ext cx="2893374" cy="239125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638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623" y="1690688"/>
            <a:ext cx="10146711" cy="1627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9334" y="3633318"/>
            <a:ext cx="7620000" cy="2729553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5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58" y="828194"/>
            <a:ext cx="3862677" cy="5809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47437" y="511392"/>
            <a:ext cx="50892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Пагода</a:t>
            </a:r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 – здание </a:t>
            </a:r>
          </a:p>
          <a:p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японского храма</a:t>
            </a:r>
            <a:endParaRPr lang="ru-RU" sz="44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7437" y="1588610"/>
            <a:ext cx="76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40000"/>
                </a:solidFill>
              </a:rPr>
              <a:t>/</a:t>
            </a:r>
            <a:endParaRPr lang="ru-RU" b="1" dirty="0">
              <a:solidFill>
                <a:srgbClr val="640000"/>
              </a:solidFill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3" y="2137272"/>
            <a:ext cx="7983407" cy="4500389"/>
          </a:xfrm>
        </p:spPr>
      </p:pic>
      <p:sp>
        <p:nvSpPr>
          <p:cNvPr id="10" name="TextBox 9"/>
          <p:cNvSpPr txBox="1"/>
          <p:nvPr/>
        </p:nvSpPr>
        <p:spPr>
          <a:xfrm>
            <a:off x="3901234" y="332062"/>
            <a:ext cx="760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40000"/>
                </a:solidFill>
              </a:rPr>
              <a:t>/</a:t>
            </a:r>
            <a:endParaRPr lang="ru-RU" sz="2800" b="1" dirty="0">
              <a:solidFill>
                <a:srgbClr val="64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09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832" y="421244"/>
            <a:ext cx="4357033" cy="6009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63" y="1809663"/>
            <a:ext cx="6955107" cy="4621282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09"/>
            <a:ext cx="12192001" cy="6863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365" y="914400"/>
            <a:ext cx="3632432" cy="5745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66" y="1575412"/>
            <a:ext cx="3389523" cy="50842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80342" y="1701508"/>
            <a:ext cx="54313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Кимоно</a:t>
            </a:r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 – </a:t>
            </a:r>
          </a:p>
          <a:p>
            <a:pPr algn="ctr"/>
            <a:r>
              <a:rPr lang="ru-RU" sz="44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платье-халат с широкими длинными рукавами и большим бантом на спине</a:t>
            </a:r>
            <a:endParaRPr lang="ru-RU" sz="44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9865" y="1580322"/>
            <a:ext cx="76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40000"/>
                </a:solidFill>
              </a:rPr>
              <a:t>/</a:t>
            </a:r>
            <a:endParaRPr lang="ru-RU" b="1" dirty="0">
              <a:solidFill>
                <a:srgbClr val="64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966" y="4315760"/>
            <a:ext cx="3356610" cy="2222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31" y="484702"/>
            <a:ext cx="4278505" cy="2862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634" y="3672210"/>
            <a:ext cx="4373698" cy="28664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30332" y="512757"/>
            <a:ext cx="66246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 err="1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Гэта</a:t>
            </a:r>
            <a:r>
              <a:rPr lang="ru-RU" sz="32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 – </a:t>
            </a:r>
          </a:p>
          <a:p>
            <a:pPr algn="ctr"/>
            <a:r>
              <a:rPr lang="ru-RU" sz="32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деревянные сандалии в форме скамеечек, одинаковые для </a:t>
            </a:r>
          </a:p>
          <a:p>
            <a:pPr algn="ctr"/>
            <a:r>
              <a:rPr lang="ru-RU" sz="32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обеих ног. Придерживаются на ногах ремешками, проходящими между большим и вторым пальцами.</a:t>
            </a:r>
            <a:endParaRPr lang="ru-RU" sz="32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103" y="1522090"/>
            <a:ext cx="5245382" cy="5237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32" y="141225"/>
            <a:ext cx="5352075" cy="5139167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631" y="557556"/>
            <a:ext cx="4419600" cy="6029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53" y="2147082"/>
            <a:ext cx="6663809" cy="443979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0708" y="843716"/>
            <a:ext cx="66246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32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Белый, черный, красный</a:t>
            </a:r>
            <a:endParaRPr lang="ru-RU" sz="32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38" y="194938"/>
            <a:ext cx="5111368" cy="3407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347" y="1237026"/>
            <a:ext cx="5473700" cy="5397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10" y="1125289"/>
            <a:ext cx="5620974" cy="5620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38" y="194938"/>
            <a:ext cx="5106318" cy="6029592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6453" y="800414"/>
            <a:ext cx="97373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Мне понравилось…</a:t>
            </a:r>
          </a:p>
          <a:p>
            <a:endParaRPr lang="ru-RU" sz="4800" dirty="0" smtClean="0">
              <a:solidFill>
                <a:srgbClr val="640000"/>
              </a:solidFill>
              <a:latin typeface="Comic Sans MS" panose="030F0702030302020204" pitchFamily="66" charset="0"/>
            </a:endParaRPr>
          </a:p>
          <a:p>
            <a:r>
              <a:rPr lang="ru-RU" sz="4800" b="0" i="0" dirty="0" smtClean="0">
                <a:solidFill>
                  <a:srgbClr val="640000"/>
                </a:solidFill>
                <a:effectLst/>
                <a:latin typeface="Comic Sans MS" panose="030F0702030302020204" pitchFamily="66" charset="0"/>
              </a:rPr>
              <a:t>Меня удивило…</a:t>
            </a:r>
          </a:p>
          <a:p>
            <a:endParaRPr lang="ru-RU" sz="4800" dirty="0">
              <a:solidFill>
                <a:srgbClr val="640000"/>
              </a:solidFill>
              <a:latin typeface="Comic Sans MS" panose="030F0702030302020204" pitchFamily="66" charset="0"/>
            </a:endParaRPr>
          </a:p>
          <a:p>
            <a:r>
              <a:rPr lang="ru-RU" sz="48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Интересным для меня было…</a:t>
            </a:r>
          </a:p>
          <a:p>
            <a:endParaRPr lang="ru-RU" sz="4800" dirty="0">
              <a:solidFill>
                <a:srgbClr val="640000"/>
              </a:solidFill>
              <a:latin typeface="Comic Sans MS" panose="030F0702030302020204" pitchFamily="66" charset="0"/>
            </a:endParaRPr>
          </a:p>
          <a:p>
            <a:r>
              <a:rPr lang="ru-RU" sz="48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Я узнал что …</a:t>
            </a:r>
            <a:endParaRPr lang="ru-RU" sz="48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29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6445"/>
            <a:ext cx="8372819" cy="4771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622" y="0"/>
            <a:ext cx="4391378" cy="3185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748" y="332010"/>
            <a:ext cx="5159308" cy="14224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00622" y="4251354"/>
            <a:ext cx="4210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>
                <a:solidFill>
                  <a:srgbClr val="640000"/>
                </a:solidFill>
                <a:latin typeface="Comic Sans MS" panose="030F0702030302020204" pitchFamily="66" charset="0"/>
              </a:rPr>
              <a:t>Сайо</a:t>
            </a:r>
            <a:r>
              <a:rPr lang="ru-RU" sz="6000" b="1" dirty="0">
                <a:solidFill>
                  <a:srgbClr val="640000"/>
                </a:solidFill>
                <a:latin typeface="Comic Sans MS" panose="030F0702030302020204" pitchFamily="66" charset="0"/>
              </a:rPr>
              <a:t>   </a:t>
            </a:r>
            <a:endParaRPr lang="ru-RU" sz="6000" b="1" dirty="0" smtClean="0">
              <a:solidFill>
                <a:srgbClr val="64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6000" b="1" dirty="0" err="1" smtClean="0">
                <a:solidFill>
                  <a:srgbClr val="640000"/>
                </a:solidFill>
                <a:latin typeface="Comic Sans MS" panose="030F0702030302020204" pitchFamily="66" charset="0"/>
              </a:rPr>
              <a:t>матанэ</a:t>
            </a:r>
            <a:r>
              <a:rPr lang="ru-RU" sz="60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!</a:t>
            </a:r>
            <a:endParaRPr lang="ru-RU" sz="6000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63809"/>
          </a:xfrm>
        </p:spPr>
      </p:pic>
      <p:sp>
        <p:nvSpPr>
          <p:cNvPr id="5" name="TextBox 4"/>
          <p:cNvSpPr txBox="1"/>
          <p:nvPr/>
        </p:nvSpPr>
        <p:spPr>
          <a:xfrm>
            <a:off x="655093" y="1575644"/>
            <a:ext cx="103040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Цель урока:</a:t>
            </a:r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- узнать традиции, культуру страны;</a:t>
            </a:r>
          </a:p>
          <a:p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- познакомиться с климатическими особенностями, архитектурой;</a:t>
            </a:r>
          </a:p>
          <a:p>
            <a:r>
              <a:rPr lang="ru-RU" sz="4400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-выполнить творческую работу.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7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09"/>
            <a:ext cx="12192001" cy="6863809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12054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800" b="1" u="sng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Тема урока: </a:t>
            </a:r>
          </a:p>
          <a:p>
            <a:pPr marL="0" indent="0" algn="ctr">
              <a:buNone/>
            </a:pPr>
            <a:endParaRPr lang="ru-RU" sz="8800" b="1" u="sng" dirty="0" smtClean="0">
              <a:solidFill>
                <a:srgbClr val="64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640000"/>
                </a:solidFill>
                <a:latin typeface="Comic Sans MS" panose="030F0702030302020204" pitchFamily="66" charset="0"/>
              </a:rPr>
              <a:t>Образ художественной культуры Японии</a:t>
            </a:r>
            <a:endParaRPr lang="ru-RU" sz="6000" b="1" dirty="0">
              <a:solidFill>
                <a:srgbClr val="64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3809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504" y="112889"/>
            <a:ext cx="8643563" cy="6492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504" y="112889"/>
            <a:ext cx="8643563" cy="6482673"/>
          </a:xfrm>
          <a:prstGeom prst="rect">
            <a:avLst/>
          </a:prstGeom>
        </p:spPr>
      </p:pic>
      <p:pic>
        <p:nvPicPr>
          <p:cNvPr id="13" name="Объект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503" y="112888"/>
            <a:ext cx="8643563" cy="64922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502" y="112887"/>
            <a:ext cx="8643564" cy="6482675"/>
          </a:xfrm>
          <a:prstGeom prst="rect">
            <a:avLst/>
          </a:prstGeom>
        </p:spPr>
      </p:pic>
      <p:pic>
        <p:nvPicPr>
          <p:cNvPr id="5" name="Японская музыка - ЯПОНСКАЯ МУЗЫКА (восточная) vis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50823" y="6168787"/>
            <a:ext cx="436377" cy="436377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544" y="2629694"/>
            <a:ext cx="4248912" cy="27432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63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74" y="0"/>
            <a:ext cx="10091451" cy="69674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1772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4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64886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B0A9-7F89-4E9B-944B-1A5046E648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3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174</Words>
  <Application>Microsoft Office PowerPoint</Application>
  <PresentationFormat>Произвольный</PresentationFormat>
  <Paragraphs>65</Paragraphs>
  <Slides>29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Волкова</dc:creator>
  <cp:lastModifiedBy>Надежда Пронская</cp:lastModifiedBy>
  <cp:revision>42</cp:revision>
  <dcterms:created xsi:type="dcterms:W3CDTF">2016-01-18T11:44:13Z</dcterms:created>
  <dcterms:modified xsi:type="dcterms:W3CDTF">2019-06-03T10:56:16Z</dcterms:modified>
</cp:coreProperties>
</file>