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85" r:id="rId8"/>
    <p:sldId id="289" r:id="rId9"/>
    <p:sldId id="290" r:id="rId10"/>
    <p:sldId id="261" r:id="rId11"/>
    <p:sldId id="287" r:id="rId12"/>
    <p:sldId id="286" r:id="rId13"/>
    <p:sldId id="288" r:id="rId14"/>
    <p:sldId id="291" r:id="rId15"/>
    <p:sldId id="300" r:id="rId16"/>
    <p:sldId id="292" r:id="rId17"/>
    <p:sldId id="293" r:id="rId18"/>
    <p:sldId id="277" r:id="rId19"/>
    <p:sldId id="278" r:id="rId20"/>
    <p:sldId id="276" r:id="rId21"/>
    <p:sldId id="294" r:id="rId22"/>
    <p:sldId id="295" r:id="rId23"/>
    <p:sldId id="279" r:id="rId24"/>
    <p:sldId id="280" r:id="rId25"/>
    <p:sldId id="281" r:id="rId26"/>
    <p:sldId id="283" r:id="rId27"/>
    <p:sldId id="282" r:id="rId28"/>
    <p:sldId id="284" r:id="rId29"/>
    <p:sldId id="296" r:id="rId30"/>
    <p:sldId id="297" r:id="rId31"/>
    <p:sldId id="298" r:id="rId32"/>
    <p:sldId id="29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4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4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5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9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1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0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5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83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7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6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4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Урок математики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3 класс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40" y="4053735"/>
            <a:ext cx="1371719" cy="2408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4319561"/>
            <a:ext cx="1304657" cy="2060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action="ppaction://hlinksldjump"/>
              </a:rPr>
              <a:t>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dirty="0"/>
              <a:t>Предлог стоит в моем начале, </a:t>
            </a:r>
          </a:p>
          <a:p>
            <a:pPr marL="0" indent="0" fontAlgn="base">
              <a:buNone/>
            </a:pPr>
            <a:r>
              <a:rPr lang="ru-RU" sz="2800" dirty="0"/>
              <a:t>В конце же загородный дом. </a:t>
            </a:r>
          </a:p>
          <a:p>
            <a:pPr marL="0" indent="0" fontAlgn="base">
              <a:buNone/>
            </a:pPr>
            <a:r>
              <a:rPr lang="ru-RU" sz="2800" dirty="0"/>
              <a:t>А целое – мы все решаем </a:t>
            </a:r>
          </a:p>
          <a:p>
            <a:pPr marL="0" indent="0" fontAlgn="base">
              <a:buNone/>
            </a:pPr>
            <a:r>
              <a:rPr lang="ru-RU" sz="2800" dirty="0"/>
              <a:t>И у доски, и за столом.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b="1" dirty="0" smtClean="0"/>
              <a:t>Ответ: 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action="ppaction://hlinksldjump"/>
              </a:rPr>
              <a:t>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dirty="0"/>
              <a:t>Предлог стоит в моем начале, </a:t>
            </a:r>
          </a:p>
          <a:p>
            <a:pPr marL="0" indent="0" fontAlgn="base">
              <a:buNone/>
            </a:pPr>
            <a:r>
              <a:rPr lang="ru-RU" sz="2800" dirty="0"/>
              <a:t>В конце же загородный дом. </a:t>
            </a:r>
          </a:p>
          <a:p>
            <a:pPr marL="0" indent="0" fontAlgn="base">
              <a:buNone/>
            </a:pPr>
            <a:r>
              <a:rPr lang="ru-RU" sz="2800" dirty="0"/>
              <a:t>А целое – мы все решаем </a:t>
            </a:r>
          </a:p>
          <a:p>
            <a:pPr marL="0" indent="0" fontAlgn="base">
              <a:buNone/>
            </a:pPr>
            <a:r>
              <a:rPr lang="ru-RU" sz="2800" dirty="0"/>
              <a:t>И у доски, и за столом.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3600" b="1" dirty="0" smtClean="0"/>
              <a:t>Ответ: задача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575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dirty="0"/>
              <a:t>У нее нет </a:t>
            </a:r>
            <a:r>
              <a:rPr lang="ru-RU" sz="2800" dirty="0" smtClean="0"/>
              <a:t>ничего:</a:t>
            </a:r>
          </a:p>
          <a:p>
            <a:pPr marL="0" indent="0" fontAlgn="base">
              <a:buNone/>
            </a:pPr>
            <a:r>
              <a:rPr lang="ru-RU" sz="2800" dirty="0" smtClean="0"/>
              <a:t>Нет </a:t>
            </a:r>
            <a:r>
              <a:rPr lang="ru-RU" sz="2800" dirty="0"/>
              <a:t>ни глаз, ни рук, ни носа,</a:t>
            </a:r>
          </a:p>
          <a:p>
            <a:pPr marL="0" indent="0" fontAlgn="base">
              <a:buNone/>
            </a:pPr>
            <a:r>
              <a:rPr lang="ru-RU" sz="2800" dirty="0"/>
              <a:t>Состоит она всего</a:t>
            </a:r>
          </a:p>
          <a:p>
            <a:pPr marL="0" indent="0" fontAlgn="base">
              <a:buNone/>
            </a:pPr>
            <a:r>
              <a:rPr lang="ru-RU" sz="2800" dirty="0"/>
              <a:t>Из условия с вопросом.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  <a:p>
            <a:pPr algn="ctr">
              <a:buNone/>
            </a:pPr>
            <a:r>
              <a:rPr lang="ru-RU" b="1" dirty="0"/>
              <a:t> Ответ</a:t>
            </a:r>
            <a:r>
              <a:rPr lang="ru-RU" b="1" dirty="0" smtClean="0"/>
              <a:t>: ?</a:t>
            </a:r>
          </a:p>
          <a:p>
            <a:pPr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966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dirty="0"/>
              <a:t>У нее нет </a:t>
            </a:r>
            <a:r>
              <a:rPr lang="ru-RU" sz="2800" dirty="0" smtClean="0"/>
              <a:t>ничего:</a:t>
            </a:r>
          </a:p>
          <a:p>
            <a:pPr marL="0" indent="0" fontAlgn="base">
              <a:buNone/>
            </a:pPr>
            <a:r>
              <a:rPr lang="ru-RU" sz="2800" dirty="0" smtClean="0"/>
              <a:t>Нет </a:t>
            </a:r>
            <a:r>
              <a:rPr lang="ru-RU" sz="2800" dirty="0"/>
              <a:t>ни глаз, ни рук, ни носа,</a:t>
            </a:r>
          </a:p>
          <a:p>
            <a:pPr marL="0" indent="0" fontAlgn="base">
              <a:buNone/>
            </a:pPr>
            <a:r>
              <a:rPr lang="ru-RU" sz="2800" dirty="0"/>
              <a:t>Состоит она всего</a:t>
            </a:r>
          </a:p>
          <a:p>
            <a:pPr marL="0" indent="0" fontAlgn="base">
              <a:buNone/>
            </a:pPr>
            <a:r>
              <a:rPr lang="ru-RU" sz="2800" dirty="0"/>
              <a:t>Из условия с вопросом.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  <a:p>
            <a:pPr algn="ctr">
              <a:buNone/>
            </a:pPr>
            <a:r>
              <a:rPr lang="ru-RU" b="1" dirty="0"/>
              <a:t> Ответ</a:t>
            </a:r>
            <a:r>
              <a:rPr lang="ru-RU" b="1" dirty="0" smtClean="0"/>
              <a:t>: задача</a:t>
            </a:r>
          </a:p>
          <a:p>
            <a:pPr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8568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 задачу (только решение)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1. Один попугай смотрится в зеркальце 10 раз в сутки. Сколько раз в зеркальце в сутки смотрятся 3 попугая? </a:t>
            </a:r>
          </a:p>
        </p:txBody>
      </p:sp>
      <p:pic>
        <p:nvPicPr>
          <p:cNvPr id="1030" name="Picture 6" descr="https://xn--80aaa4cl.xn--80abbembcyvesfij3at4loa4ff.xn--p1ai/photos/1686381_1_b.JPG?1517336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1872208" cy="15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4400" b="1" dirty="0" smtClean="0"/>
              <a:t>10 ∙ 3 = 30 (раз)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5924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 задачу (только решение)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2</a:t>
            </a:r>
            <a:r>
              <a:rPr lang="ru-RU" sz="4000" dirty="0"/>
              <a:t>. В зоомагазине в клетке живут 15 волнистых попугайчиков. Сколько волнистых попугайчиков и канареек живут в клетке?</a:t>
            </a:r>
          </a:p>
          <a:p>
            <a:endParaRPr lang="ru-RU" dirty="0"/>
          </a:p>
        </p:txBody>
      </p:sp>
      <p:pic>
        <p:nvPicPr>
          <p:cNvPr id="4" name="Picture 6" descr="https://xn--80aaa4cl.xn--80abbembcyvesfij3at4loa4ff.xn--p1ai/photos/1686381_1_b.JPG?1517336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1872208" cy="15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 задачу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7638"/>
            <a:ext cx="8003232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3. В приюте для животных обитают 6 кошек, 7 собак и 3 попугая. Для них купили 43 кг разного корма. Для кошек купили 12 кг корма, а для собак на 16 кг больше, чем для кошек. Сколько килограммов корма куплено для попугаев?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29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Приют для животных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Приют для животных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500" y="1858169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Единицы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500" y="1858169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Приют для животных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r>
              <a:rPr lang="ru-RU" sz="4500" dirty="0" smtClean="0"/>
              <a:t>Это место, куда помещают бездомных животных. Их там лечат, кормят, ухаживают до тех пор, пока не найдутся новые хозяева.</a:t>
            </a:r>
            <a:endParaRPr lang="ru-RU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 задачу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7638"/>
            <a:ext cx="8003232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3. В приюте для животных обитают 6 кошек, 7 собак и 3 попугая. Для них купили 43 кг разного корма. Для кошек купили 12 кг корма, а для собак на 16 кг больше, чем для кошек. Сколько килограммов корма куплено для попугаев? </a:t>
            </a:r>
            <a:endParaRPr lang="ru-RU" sz="4000" dirty="0"/>
          </a:p>
        </p:txBody>
      </p:sp>
      <p:pic>
        <p:nvPicPr>
          <p:cNvPr id="4" name="Picture 6" descr="https://xn--80aaa4cl.xn--80abbembcyvesfij3at4loa4ff.xn--p1ai/photos/1686381_1_b.JPG?1517336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92" y="5013176"/>
            <a:ext cx="1872208" cy="15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Составьте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7638"/>
            <a:ext cx="8003232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В приюте для животных обитают 6 кошек, 7 собак и 3 попугая. </a:t>
            </a:r>
            <a:endParaRPr lang="ru-RU" sz="4000" dirty="0"/>
          </a:p>
        </p:txBody>
      </p:sp>
      <p:pic>
        <p:nvPicPr>
          <p:cNvPr id="2050" name="Picture 2" descr="http://uszn032.ru/upload/iblock/107/%D0%91%D0%B5%D1%81%D0%B5%D0%B4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3376301" cy="30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Запиши римскими цифрами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/>
          </a:bodyPr>
          <a:lstStyle/>
          <a:p>
            <a:r>
              <a:rPr lang="ru-RU" sz="5000" dirty="0" smtClean="0"/>
              <a:t>24</a:t>
            </a:r>
          </a:p>
          <a:p>
            <a:r>
              <a:rPr lang="ru-RU" sz="5000" dirty="0" smtClean="0"/>
              <a:t>35</a:t>
            </a:r>
          </a:p>
          <a:p>
            <a:r>
              <a:rPr lang="ru-RU" sz="5000" dirty="0" smtClean="0"/>
              <a:t>143</a:t>
            </a:r>
          </a:p>
          <a:p>
            <a:r>
              <a:rPr lang="ru-RU" sz="5000" dirty="0" smtClean="0"/>
              <a:t>258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/>
          </a:bodyPr>
          <a:lstStyle/>
          <a:p>
            <a:r>
              <a:rPr lang="en-US" sz="5000" dirty="0" smtClean="0"/>
              <a:t>24 - </a:t>
            </a:r>
            <a:r>
              <a:rPr lang="en-US" sz="5000" dirty="0" smtClean="0">
                <a:hlinkClick r:id="rId2" action="ppaction://hlinksldjump"/>
              </a:rPr>
              <a:t>XXIV</a:t>
            </a:r>
            <a:endParaRPr lang="ru-RU" sz="5000" dirty="0" smtClean="0"/>
          </a:p>
          <a:p>
            <a:r>
              <a:rPr lang="en-US" sz="5000" dirty="0" smtClean="0"/>
              <a:t>35 - </a:t>
            </a:r>
            <a:r>
              <a:rPr lang="en-US" sz="5000" dirty="0" smtClean="0">
                <a:hlinkClick r:id="rId3" action="ppaction://hlinksldjump"/>
              </a:rPr>
              <a:t>XXXV</a:t>
            </a:r>
            <a:endParaRPr lang="ru-RU" sz="5000" dirty="0" smtClean="0"/>
          </a:p>
          <a:p>
            <a:r>
              <a:rPr lang="ru-RU" sz="5000" dirty="0" smtClean="0"/>
              <a:t>143</a:t>
            </a:r>
            <a:r>
              <a:rPr lang="en-US" sz="5000" dirty="0" smtClean="0"/>
              <a:t> - </a:t>
            </a:r>
            <a:r>
              <a:rPr lang="en-US" sz="5000" dirty="0" smtClean="0">
                <a:hlinkClick r:id="rId4" action="ppaction://hlinksldjump"/>
              </a:rPr>
              <a:t>CXLIII</a:t>
            </a:r>
            <a:endParaRPr lang="ru-RU" sz="5000" dirty="0" smtClean="0"/>
          </a:p>
          <a:p>
            <a:r>
              <a:rPr lang="ru-RU" sz="5000" dirty="0" smtClean="0"/>
              <a:t>258</a:t>
            </a:r>
            <a:r>
              <a:rPr lang="en-US" sz="5000" dirty="0" smtClean="0"/>
              <a:t> - </a:t>
            </a:r>
            <a:r>
              <a:rPr lang="en-US" sz="5000" dirty="0" smtClean="0">
                <a:hlinkClick r:id="rId5" action="ppaction://hlinksldjump"/>
              </a:rPr>
              <a:t>CCLVIII</a:t>
            </a:r>
            <a:endParaRPr lang="ru-RU" sz="5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Доброта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06774" y="1825625"/>
            <a:ext cx="433045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001024" y="6143644"/>
            <a:ext cx="71438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Ласка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00174"/>
            <a:ext cx="36372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286776" y="6215082"/>
            <a:ext cx="642942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Забота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4218709" cy="345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40809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001024" y="6215082"/>
            <a:ext cx="785818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66484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956376" y="5445224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амка 5">
            <a:extLst>
              <a:ext uri="{FF2B5EF4-FFF2-40B4-BE49-F238E27FC236}">
                <a16:creationId xmlns="" xmlns:a16="http://schemas.microsoft.com/office/drawing/2014/main" id="{BDA1B867-CAB6-4C2A-8187-3971B72B388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284426B-FB22-41C9-8C32-E8BDC9879C41}"/>
              </a:ext>
            </a:extLst>
          </p:cNvPr>
          <p:cNvSpPr/>
          <p:nvPr/>
        </p:nvSpPr>
        <p:spPr>
          <a:xfrm>
            <a:off x="971600" y="201117"/>
            <a:ext cx="7108812" cy="164355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Придумай задачу с избыточными данными для первоклассников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1F455F0-12A6-468D-89A9-AACDD3DA1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381896"/>
            <a:ext cx="1375481" cy="24061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5C2161E-579F-498B-8D94-024C47804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042" y="4797152"/>
            <a:ext cx="1303571" cy="20608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83F4EDF-6DFA-4622-8DC3-967A91410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548" y="2719891"/>
            <a:ext cx="4781407" cy="395661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4E0A28E-E960-465A-B5CD-36BAF66020F7}"/>
              </a:ext>
            </a:extLst>
          </p:cNvPr>
          <p:cNvSpPr/>
          <p:nvPr/>
        </p:nvSpPr>
        <p:spPr>
          <a:xfrm>
            <a:off x="1907704" y="1910723"/>
            <a:ext cx="5328592" cy="723098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В пределах 10</a:t>
            </a:r>
          </a:p>
        </p:txBody>
      </p:sp>
    </p:spTree>
    <p:extLst>
      <p:ext uri="{BB962C8B-B14F-4D97-AF65-F5344CB8AC3E}">
        <p14:creationId xmlns:p14="http://schemas.microsoft.com/office/powerpoint/2010/main" val="184694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Десятки</a:t>
            </a:r>
            <a:endParaRPr lang="ru-RU" sz="40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2010569"/>
            <a:ext cx="6096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амка 5">
            <a:extLst>
              <a:ext uri="{FF2B5EF4-FFF2-40B4-BE49-F238E27FC236}">
                <a16:creationId xmlns="" xmlns:a16="http://schemas.microsoft.com/office/drawing/2014/main" id="{BDA1B867-CAB6-4C2A-8187-3971B72B388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284426B-FB22-41C9-8C32-E8BDC9879C41}"/>
              </a:ext>
            </a:extLst>
          </p:cNvPr>
          <p:cNvSpPr/>
          <p:nvPr/>
        </p:nvSpPr>
        <p:spPr>
          <a:xfrm>
            <a:off x="971600" y="201117"/>
            <a:ext cx="7108812" cy="164355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Придумай задачу с избыточными данными для второклассников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1F455F0-12A6-468D-89A9-AACDD3DA1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381896"/>
            <a:ext cx="1375481" cy="24061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5C2161E-579F-498B-8D94-024C47804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042" y="4797152"/>
            <a:ext cx="1303571" cy="20608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AF82534-782C-41BB-B5C7-4CFB9A5AD6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3717" y="2409962"/>
            <a:ext cx="2666727" cy="26667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DA256D2-0412-4623-AEB3-8EF7EB3A622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3625943"/>
            <a:ext cx="3352800" cy="25146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97DBA36-7858-49A1-A754-DD6CBE4744B1}"/>
              </a:ext>
            </a:extLst>
          </p:cNvPr>
          <p:cNvSpPr/>
          <p:nvPr/>
        </p:nvSpPr>
        <p:spPr>
          <a:xfrm>
            <a:off x="1907704" y="1910723"/>
            <a:ext cx="5328592" cy="723098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В пределах 20</a:t>
            </a:r>
          </a:p>
        </p:txBody>
      </p:sp>
    </p:spTree>
    <p:extLst>
      <p:ext uri="{BB962C8B-B14F-4D97-AF65-F5344CB8AC3E}">
        <p14:creationId xmlns:p14="http://schemas.microsoft.com/office/powerpoint/2010/main" val="18938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амка 5">
            <a:extLst>
              <a:ext uri="{FF2B5EF4-FFF2-40B4-BE49-F238E27FC236}">
                <a16:creationId xmlns="" xmlns:a16="http://schemas.microsoft.com/office/drawing/2014/main" id="{BDA1B867-CAB6-4C2A-8187-3971B72B388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284426B-FB22-41C9-8C32-E8BDC9879C41}"/>
              </a:ext>
            </a:extLst>
          </p:cNvPr>
          <p:cNvSpPr/>
          <p:nvPr/>
        </p:nvSpPr>
        <p:spPr>
          <a:xfrm>
            <a:off x="971600" y="201117"/>
            <a:ext cx="7108812" cy="164355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Придумай задачу с избыточными данными для третьеклассников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1F455F0-12A6-468D-89A9-AACDD3DA1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381896"/>
            <a:ext cx="1375481" cy="24061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5C2161E-579F-498B-8D94-024C47804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042" y="4797152"/>
            <a:ext cx="1303571" cy="206084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3516214-52A3-463B-BF7A-D11FE4E4A2AC}"/>
              </a:ext>
            </a:extLst>
          </p:cNvPr>
          <p:cNvSpPr/>
          <p:nvPr/>
        </p:nvSpPr>
        <p:spPr>
          <a:xfrm>
            <a:off x="1861710" y="2069743"/>
            <a:ext cx="5328592" cy="723098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В пределах 100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2D18B7A-7DFB-4315-845E-CABE5A9487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087" b="22206"/>
          <a:stretch/>
        </p:blipFill>
        <p:spPr>
          <a:xfrm>
            <a:off x="2168785" y="3152080"/>
            <a:ext cx="4561125" cy="295136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7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урок!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55168"/>
            <a:ext cx="137160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29000"/>
            <a:ext cx="13049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2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Сотни</a:t>
            </a:r>
            <a:endParaRPr lang="ru-RU" sz="4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25208" y="1825625"/>
            <a:ext cx="589358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000" b="1" dirty="0" smtClean="0"/>
              <a:t>763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68760"/>
            <a:ext cx="7931224" cy="485740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Поменяйся тетрадью с соседом.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Возьми цветной карандаш.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Если ответ совпадает, то поставь «+» перед номером задания; отметь уровень умения на шкале.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b="1" dirty="0"/>
              <a:t>Если ответ </a:t>
            </a:r>
            <a:r>
              <a:rPr lang="ru-RU" sz="2800" b="1" dirty="0" smtClean="0"/>
              <a:t>не совпадает</a:t>
            </a:r>
            <a:r>
              <a:rPr lang="ru-RU" sz="2800" b="1" dirty="0"/>
              <a:t>, то поставь </a:t>
            </a:r>
            <a:r>
              <a:rPr lang="ru-RU" sz="2800" b="1" dirty="0" smtClean="0"/>
              <a:t>«-» </a:t>
            </a:r>
            <a:r>
              <a:rPr lang="ru-RU" sz="2800" b="1" dirty="0"/>
              <a:t>перед номером </a:t>
            </a:r>
            <a:r>
              <a:rPr lang="ru-RU" sz="2800" b="1" dirty="0" smtClean="0"/>
              <a:t>задания; </a:t>
            </a:r>
            <a:r>
              <a:rPr lang="ru-RU" sz="2800" b="1" dirty="0"/>
              <a:t>отметь уровень умения на шкале</a:t>
            </a:r>
            <a:r>
              <a:rPr lang="ru-RU" sz="2800" b="1" dirty="0" smtClean="0"/>
              <a:t>.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                               </a:t>
            </a:r>
            <a:r>
              <a:rPr lang="ru-RU" sz="3600" b="1" dirty="0" smtClean="0"/>
              <a:t>Готовы?    </a:t>
            </a:r>
            <a:endParaRPr lang="ru-RU" sz="2800" b="1" dirty="0"/>
          </a:p>
          <a:p>
            <a:pPr marL="0" indent="0">
              <a:buNone/>
            </a:pP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653136"/>
            <a:ext cx="2123728" cy="1592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216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263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b="1" dirty="0" smtClean="0"/>
              <a:t>363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b="1" dirty="0" smtClean="0"/>
              <a:t>563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b="1" dirty="0" smtClean="0"/>
              <a:t>2</a:t>
            </a:r>
          </a:p>
          <a:p>
            <a:pPr marL="0" indent="0">
              <a:buNone/>
            </a:pP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883617"/>
            <a:ext cx="2123728" cy="15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Отметка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«5» – </a:t>
            </a:r>
          </a:p>
          <a:p>
            <a:pPr marL="0" indent="0">
              <a:buNone/>
            </a:pPr>
            <a:r>
              <a:rPr lang="ru-RU" sz="3600" b="1" dirty="0" smtClean="0"/>
              <a:t>«4» – </a:t>
            </a:r>
          </a:p>
          <a:p>
            <a:pPr marL="0" indent="0">
              <a:buNone/>
            </a:pPr>
            <a:r>
              <a:rPr lang="ru-RU" sz="3600" b="1" dirty="0" smtClean="0"/>
              <a:t>«3» – </a:t>
            </a:r>
          </a:p>
          <a:p>
            <a:pPr marL="0" indent="0">
              <a:buNone/>
            </a:pPr>
            <a:r>
              <a:rPr lang="ru-RU" sz="3600" b="1" dirty="0" smtClean="0"/>
              <a:t>«2» – </a:t>
            </a:r>
          </a:p>
          <a:p>
            <a:pPr marL="0" indent="0" algn="ctr">
              <a:buNone/>
            </a:pP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149080"/>
            <a:ext cx="2123728" cy="15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Какие умения понадобились, чтобы правильно записать ответ на задания?</a:t>
            </a:r>
          </a:p>
          <a:p>
            <a:pPr marL="0" indent="0" algn="ctr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983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437</Words>
  <Application>Microsoft Office PowerPoint</Application>
  <PresentationFormat>Экран (4:3)</PresentationFormat>
  <Paragraphs>97</Paragraphs>
  <Slides>32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Урок математики</vt:lpstr>
      <vt:lpstr>Единицы</vt:lpstr>
      <vt:lpstr>Десятки</vt:lpstr>
      <vt:lpstr>Сотни</vt:lpstr>
      <vt:lpstr>Презентация PowerPoint</vt:lpstr>
      <vt:lpstr>Инструкция</vt:lpstr>
      <vt:lpstr>Проверь!</vt:lpstr>
      <vt:lpstr>Отметка</vt:lpstr>
      <vt:lpstr>Презентация PowerPoint</vt:lpstr>
      <vt:lpstr>?</vt:lpstr>
      <vt:lpstr>?</vt:lpstr>
      <vt:lpstr>?</vt:lpstr>
      <vt:lpstr>?</vt:lpstr>
      <vt:lpstr>Реши задачу (только решение)</vt:lpstr>
      <vt:lpstr>Проверь!</vt:lpstr>
      <vt:lpstr>Реши задачу (только решение)</vt:lpstr>
      <vt:lpstr>Реши задачу</vt:lpstr>
      <vt:lpstr>Приют для животных</vt:lpstr>
      <vt:lpstr>Приют для животных</vt:lpstr>
      <vt:lpstr>Приют для животных</vt:lpstr>
      <vt:lpstr>Реши задачу</vt:lpstr>
      <vt:lpstr>Составьте задачи</vt:lpstr>
      <vt:lpstr>Запиши римскими цифрами</vt:lpstr>
      <vt:lpstr>Проверка</vt:lpstr>
      <vt:lpstr>Доброта</vt:lpstr>
      <vt:lpstr>Ласка</vt:lpstr>
      <vt:lpstr>Забота</vt:lpstr>
      <vt:lpstr>Любовь</vt:lpstr>
      <vt:lpstr>Презентация PowerPoint</vt:lpstr>
      <vt:lpstr>Презентация PowerPoint</vt:lpstr>
      <vt:lpstr>Презентация PowerPoint</vt:lpstr>
      <vt:lpstr>Спасибо за урок!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</dc:title>
  <dc:creator>student</dc:creator>
  <cp:lastModifiedBy>1</cp:lastModifiedBy>
  <cp:revision>6</cp:revision>
  <dcterms:modified xsi:type="dcterms:W3CDTF">2019-04-24T12:55:03Z</dcterms:modified>
</cp:coreProperties>
</file>