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4" r:id="rId3"/>
    <p:sldId id="256" r:id="rId4"/>
    <p:sldId id="269" r:id="rId5"/>
    <p:sldId id="257" r:id="rId6"/>
    <p:sldId id="258" r:id="rId7"/>
    <p:sldId id="266" r:id="rId8"/>
    <p:sldId id="259" r:id="rId9"/>
    <p:sldId id="267" r:id="rId10"/>
    <p:sldId id="260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1A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970ECC-CE59-4C04-8CA2-95EB4CBF2F7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1FAFCC-2930-42A7-91E1-FA30C8D22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143932" cy="4714908"/>
          </a:xfrm>
        </p:spPr>
        <p:txBody>
          <a:bodyPr/>
          <a:lstStyle/>
          <a:p>
            <a:r>
              <a:rPr lang="ru-RU" sz="6000" b="1" dirty="0"/>
              <a:t>У</a:t>
            </a:r>
            <a:r>
              <a:rPr lang="ru-RU" sz="6000" b="1" dirty="0" smtClean="0"/>
              <a:t>рок  русского языка</a:t>
            </a:r>
            <a:br>
              <a:rPr lang="ru-RU" sz="6000" b="1" dirty="0" smtClean="0"/>
            </a:br>
            <a:r>
              <a:rPr lang="ru-RU" sz="6000" b="1" dirty="0" smtClean="0"/>
              <a:t>«В музее Частей речи»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4295" cy="1512168"/>
          </a:xfrm>
        </p:spPr>
        <p:txBody>
          <a:bodyPr/>
          <a:lstStyle/>
          <a:p>
            <a:r>
              <a:rPr lang="ru-RU" b="1" dirty="0" smtClean="0"/>
              <a:t>Зал орфографических загадок</a:t>
            </a:r>
            <a:endParaRPr lang="ru-RU" b="1" dirty="0"/>
          </a:p>
        </p:txBody>
      </p:sp>
      <p:pic>
        <p:nvPicPr>
          <p:cNvPr id="6" name="Picture 2" descr="C:\Users\МарияАндреевна\Desktop\В музее частей речи\5039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2_copy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st2_copy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071834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st2_copy1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4295" cy="1512168"/>
          </a:xfrm>
        </p:spPr>
        <p:txBody>
          <a:bodyPr/>
          <a:lstStyle/>
          <a:p>
            <a:r>
              <a:rPr lang="ru-RU" b="1" dirty="0" smtClean="0"/>
              <a:t>Зал художников слова</a:t>
            </a:r>
            <a:endParaRPr lang="ru-RU" b="1" dirty="0"/>
          </a:p>
        </p:txBody>
      </p:sp>
      <p:pic>
        <p:nvPicPr>
          <p:cNvPr id="1026" name="Picture 2" descr="C:\Users\user\Desktop\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03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2857520" cy="3380513"/>
          </a:xfrm>
          <a:prstGeom prst="rect">
            <a:avLst/>
          </a:prstGeom>
          <a:noFill/>
        </p:spPr>
      </p:pic>
      <p:pic>
        <p:nvPicPr>
          <p:cNvPr id="5132" name="Picture 12" descr="C:\Users\user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500462" cy="3214686"/>
          </a:xfrm>
          <a:prstGeom prst="rect">
            <a:avLst/>
          </a:prstGeom>
          <a:noFill/>
        </p:spPr>
      </p:pic>
      <p:pic>
        <p:nvPicPr>
          <p:cNvPr id="5133" name="Picture 13" descr="C:\Users\user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3932"/>
            <a:ext cx="3541390" cy="2947902"/>
          </a:xfrm>
          <a:prstGeom prst="rect">
            <a:avLst/>
          </a:prstGeom>
          <a:noFill/>
        </p:spPr>
      </p:pic>
      <p:pic>
        <p:nvPicPr>
          <p:cNvPr id="5134" name="Picture 14" descr="C:\Users\user\Desktop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191401"/>
            <a:ext cx="3429024" cy="366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0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71691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«Никогда я не видел таких старых лип. Ночью их вершины терялись в небе, и если начинался ветер, то звёзды перелетали среди веток, как светлячки. Днём под липами было темно, а наверху, в свежей зелени, дрался и пересвистывался пёстрый птичий народ».</a:t>
            </a:r>
          </a:p>
          <a:p>
            <a:pPr algn="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К.Г. Паустовский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Андреевна\Desktop\В музее частей речи\russkij-muzej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760" y="2492896"/>
            <a:ext cx="6408712" cy="37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Андреевна\Desktop\В музее частей речи\53c4b79d90fae_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8" t="2633" r="1759" b="2361"/>
          <a:stretch/>
        </p:blipFill>
        <p:spPr bwMode="auto">
          <a:xfrm>
            <a:off x="1115616" y="2323193"/>
            <a:ext cx="7056783" cy="3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9356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571500" algn="just">
              <a:spcAft>
                <a:spcPts val="0"/>
              </a:spcAft>
            </a:pPr>
            <a:r>
              <a:rPr lang="ru-RU" sz="8000" dirty="0" smtClean="0">
                <a:solidFill>
                  <a:srgbClr val="FFC000"/>
                </a:solidFill>
                <a:latin typeface="Monotype Corsiva"/>
                <a:ea typeface="Times New Roman"/>
              </a:rPr>
              <a:t>Музей</a:t>
            </a:r>
            <a:r>
              <a:rPr lang="ru-RU" sz="8000" dirty="0" smtClean="0">
                <a:solidFill>
                  <a:srgbClr val="FFC000"/>
                </a:solidFill>
                <a:effectLst/>
                <a:latin typeface="Monotype Corsiva"/>
                <a:ea typeface="Times New Roman"/>
              </a:rPr>
              <a:t> Частей речи</a:t>
            </a:r>
            <a:endParaRPr lang="ru-RU" sz="8000" dirty="0">
              <a:solidFill>
                <a:srgbClr val="FFC000"/>
              </a:solidFill>
              <a:ea typeface="Times New Roman"/>
            </a:endParaRPr>
          </a:p>
          <a:p>
            <a:pPr indent="571500" algn="just">
              <a:spcAft>
                <a:spcPts val="0"/>
              </a:spcAft>
            </a:pPr>
            <a:endParaRPr lang="ru-RU" sz="80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853" y="188640"/>
            <a:ext cx="8044295" cy="1512168"/>
          </a:xfrm>
        </p:spPr>
        <p:txBody>
          <a:bodyPr/>
          <a:lstStyle/>
          <a:p>
            <a:r>
              <a:rPr lang="ru-RU" b="1" dirty="0" smtClean="0"/>
              <a:t>Грамматический дворик</a:t>
            </a:r>
            <a:endParaRPr lang="ru-RU" b="1" dirty="0"/>
          </a:p>
        </p:txBody>
      </p:sp>
      <p:pic>
        <p:nvPicPr>
          <p:cNvPr id="2050" name="Picture 2" descr="C:\Users\МарияАндреевна\Desktop\В музее частей речи\IMG_2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9144000" cy="47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5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700" y="41806"/>
            <a:ext cx="82908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Экспозиция грамматических категорий</a:t>
            </a:r>
          </a:p>
          <a:p>
            <a:pPr algn="ctr"/>
            <a:r>
              <a:rPr lang="ru-RU" sz="2800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частей речи</a:t>
            </a:r>
            <a:endParaRPr lang="ru-RU" sz="2800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2" descr="C:\Users\МарияАндреевна\Desktop\В музее частей речи\2891_big_1359709287 — копия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3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s12-53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143272" cy="6858000"/>
          </a:xfrm>
          <a:prstGeom prst="rect">
            <a:avLst/>
          </a:prstGeom>
          <a:noFill/>
        </p:spPr>
      </p:pic>
      <p:pic>
        <p:nvPicPr>
          <p:cNvPr id="2054" name="Picture 6" descr="C:\Users\user\Desktop\22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3143272" cy="6858000"/>
          </a:xfrm>
          <a:prstGeom prst="rect">
            <a:avLst/>
          </a:prstGeom>
          <a:noFill/>
        </p:spPr>
      </p:pic>
      <p:pic>
        <p:nvPicPr>
          <p:cNvPr id="2055" name="Picture 7" descr="C:\Users\user\Desktop\s12-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044295" cy="1512168"/>
          </a:xfrm>
        </p:spPr>
        <p:txBody>
          <a:bodyPr/>
          <a:lstStyle/>
          <a:p>
            <a:r>
              <a:rPr lang="ru-RU" b="1" dirty="0" smtClean="0"/>
              <a:t>Зал археологических находок</a:t>
            </a:r>
            <a:endParaRPr lang="ru-RU" b="1" dirty="0"/>
          </a:p>
        </p:txBody>
      </p:sp>
      <p:pic>
        <p:nvPicPr>
          <p:cNvPr id="2050" name="Picture 2" descr="C:\Users\user\Desktop\article_5509787352ee33.547662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49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20120203140955_5489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52" y="0"/>
            <a:ext cx="9151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692</TotalTime>
  <Words>76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Урок  русского языка «В музее Частей речи»</vt:lpstr>
      <vt:lpstr>Слайд 2</vt:lpstr>
      <vt:lpstr>Слайд 3</vt:lpstr>
      <vt:lpstr>Слайд 4</vt:lpstr>
      <vt:lpstr>Грамматический дворик</vt:lpstr>
      <vt:lpstr>Слайд 6</vt:lpstr>
      <vt:lpstr>Слайд 7</vt:lpstr>
      <vt:lpstr>Зал археологических находок</vt:lpstr>
      <vt:lpstr>Слайд 9</vt:lpstr>
      <vt:lpstr>Зал орфографических загадок</vt:lpstr>
      <vt:lpstr>Слайд 11</vt:lpstr>
      <vt:lpstr>Зал художников слова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Андреевна Кардымон</dc:creator>
  <cp:lastModifiedBy>Бакулина Елена Евгеньевна</cp:lastModifiedBy>
  <cp:revision>37</cp:revision>
  <dcterms:created xsi:type="dcterms:W3CDTF">2015-09-28T13:26:36Z</dcterms:created>
  <dcterms:modified xsi:type="dcterms:W3CDTF">2015-11-17T09:42:30Z</dcterms:modified>
</cp:coreProperties>
</file>