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796" autoAdjust="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962F1-6BF7-4E00-B208-376DBBBDF572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2EF6C-603E-4D14-8617-B831A2915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2EF6C-603E-4D14-8617-B831A2915FF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4F2B30-2D1A-48B4-8641-459B07FE054B}" type="datetimeFigureOut">
              <a:rPr lang="ru-RU" smtClean="0"/>
              <a:pPr/>
              <a:t>21.01.2011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736DCA-37E9-43EA-873A-10B1987980F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Тема:Путешествие</a:t>
            </a:r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мир поэзии.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Цель урока:  понять отличие стиха от прозы, научиться выразительно читать стихи, повторить выразительные средства русского языка</a:t>
            </a:r>
            <a:r>
              <a:rPr lang="ru-RU" smtClean="0">
                <a:solidFill>
                  <a:srgbClr val="0070C0"/>
                </a:solidFill>
              </a:rPr>
              <a:t>, научиться </a:t>
            </a:r>
            <a:r>
              <a:rPr lang="ru-RU" dirty="0" smtClean="0">
                <a:solidFill>
                  <a:srgbClr val="0070C0"/>
                </a:solidFill>
              </a:rPr>
              <a:t>опыту сочинения.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Тип урока: комбинированный.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Вид урока: урок –путешествие.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Весна.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Вот уж снег последний в поле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тает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Тёплый пар исходит от зем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И кувшинчик синий расцве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тает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И зовут друг друга журав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Юный лес в зелёный дым оде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й,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Тёплых гроз нетерпеливо жд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ёт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Всё весны дыханием согре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Всё кругом и любит, и по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ёт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А.К.Толстой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Пятая станция.</a:t>
            </a:r>
            <a:b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Поэтическая мастерская.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1497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Напишите 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стихотворение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 предложенным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рифмам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…тает,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…земли,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…расцветает,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…журавли.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…одетый,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…ждет,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…согрето,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…поёт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Выразительные средства русского языка.</a:t>
            </a:r>
            <a:endParaRPr lang="ru-RU" sz="4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Эпитет- красочное, художественное, образное определение, используемое для создания яркой картины(пейзажа, портрета, интерьера).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Серебряная седина, шёлковые кудри, солнечная улыбка, мертвая тишина…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Сравнение- изображение одного предмета путём сравнения с другим.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Как алмазы, горят капли сдержанных слёз…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Олицетворение-изображение неживых предметов в виде живых существ: «вьюга злится…».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Подберите эпитеты.</a:t>
            </a:r>
            <a:endParaRPr lang="ru-RU" sz="4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Мороз, тайга, небо, ночка, море, лес, слёзы, тишина, волк, берёза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Слова для справок:</a:t>
            </a:r>
            <a:r>
              <a:rPr lang="ru-RU" dirty="0" smtClean="0">
                <a:solidFill>
                  <a:srgbClr val="FF0000"/>
                </a:solidFill>
              </a:rPr>
              <a:t> синее, трескучий, глухая, мёртвая, тёмная, дремучий, горькие, серый, кудрявая.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1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урок2\березы\берез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"/>
            <a:ext cx="86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"/>
            <a:ext cx="87154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рок вес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8715436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План урока.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28628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Организационный момент.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Экипажи- по машинам.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Первая станция: «</a:t>
            </a:r>
            <a:r>
              <a:rPr lang="ru-RU" dirty="0" smtClean="0">
                <a:solidFill>
                  <a:srgbClr val="FF0000"/>
                </a:solidFill>
              </a:rPr>
              <a:t>Чудо поэтического слова»-чтение стихотворений.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Вторая станция:  </a:t>
            </a:r>
            <a:r>
              <a:rPr lang="ru-RU" dirty="0" smtClean="0">
                <a:solidFill>
                  <a:srgbClr val="FF0000"/>
                </a:solidFill>
              </a:rPr>
              <a:t>Лирика. Как возникло слово «лирика»?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Третья станция: </a:t>
            </a:r>
            <a:r>
              <a:rPr lang="ru-RU" dirty="0" smtClean="0">
                <a:solidFill>
                  <a:srgbClr val="FF0000"/>
                </a:solidFill>
              </a:rPr>
              <a:t>Поэтическая лаборатория.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Четвертая станция: </a:t>
            </a:r>
            <a:r>
              <a:rPr lang="ru-RU" dirty="0" smtClean="0">
                <a:solidFill>
                  <a:srgbClr val="FF0000"/>
                </a:solidFill>
              </a:rPr>
              <a:t>Выразительные средства языка.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Пятая станция: </a:t>
            </a:r>
            <a:r>
              <a:rPr lang="ru-RU" dirty="0" smtClean="0">
                <a:solidFill>
                  <a:srgbClr val="FF0000"/>
                </a:solidFill>
              </a:rPr>
              <a:t>Поэтическая мастерская.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Шестая станция: </a:t>
            </a:r>
            <a:r>
              <a:rPr lang="ru-RU" dirty="0" smtClean="0">
                <a:solidFill>
                  <a:srgbClr val="FF0000"/>
                </a:solidFill>
              </a:rPr>
              <a:t>Подведение итогов.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Администратор\Мои документы\Фото\Recovered_JPEG Digital Camera_1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3"/>
            <a:ext cx="8429684" cy="5538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рок ле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71480"/>
            <a:ext cx="8358246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Послушаем музыку...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Проза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Лирика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Недаром злится зима, её пора прошла. Весна стучится в окно и гонит со двора.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Зима недаром злится,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Пришла её пора-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Весна в окно стучится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И гонит со двора.</a:t>
            </a:r>
          </a:p>
          <a:p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8641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Стихи -это ритм.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Если убрать из стихов ритм, то исчезнет музыка, исчезнет красота.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Ритм – везде…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Звучит музыка- в ней ритм…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Всходит и заходит солнце, подчиняясь космическому ритму…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Своей чередой приходят осень, зима, весна, лето…Это ритм природы…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Ритмично бьётся сердце, и продолжается жизнь…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Лирика – это музыка жизни!</a:t>
            </a:r>
          </a:p>
          <a:p>
            <a:r>
              <a:rPr lang="ru-RU" smtClean="0">
                <a:solidFill>
                  <a:srgbClr val="FF0000"/>
                </a:solidFill>
              </a:rPr>
              <a:t>Живите красиво!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Презентация к уроку «Путешествие в мир поэзии» в 6 классе.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Учитель русского языка и литературы </a:t>
            </a:r>
            <a:r>
              <a:rPr lang="ru-RU" dirty="0" err="1" smtClean="0"/>
              <a:t>Соловьёвской</a:t>
            </a:r>
            <a:r>
              <a:rPr lang="ru-RU" dirty="0" smtClean="0"/>
              <a:t> СОШ </a:t>
            </a:r>
            <a:r>
              <a:rPr lang="ru-RU" dirty="0" err="1" smtClean="0"/>
              <a:t>Чурапчинского</a:t>
            </a:r>
            <a:r>
              <a:rPr lang="ru-RU" dirty="0" smtClean="0"/>
              <a:t> улуса Республики Саха(Якутия).</a:t>
            </a:r>
          </a:p>
          <a:p>
            <a:pPr algn="ctr"/>
            <a:r>
              <a:rPr lang="ru-RU" smtClean="0"/>
              <a:t>228-341-130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Отрывок из стихотворения А.С.Пушкина « Осень».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Унылая пора! Очей очарованье!</a:t>
            </a:r>
          </a:p>
          <a:p>
            <a:r>
              <a:rPr lang="ru-RU" dirty="0" smtClean="0"/>
              <a:t>Приятна мне твоя прощальная краса- </a:t>
            </a:r>
          </a:p>
          <a:p>
            <a:r>
              <a:rPr lang="ru-RU" dirty="0" smtClean="0"/>
              <a:t>Люблю я пышное природы увяданье,</a:t>
            </a:r>
          </a:p>
          <a:p>
            <a:r>
              <a:rPr lang="ru-RU" dirty="0" smtClean="0"/>
              <a:t>В багрец и в золото одетые леса,</a:t>
            </a:r>
          </a:p>
          <a:p>
            <a:r>
              <a:rPr lang="ru-RU" dirty="0" smtClean="0"/>
              <a:t>В их сенях ветра шум и свежее дыханье,</a:t>
            </a:r>
          </a:p>
          <a:p>
            <a:r>
              <a:rPr lang="ru-RU" dirty="0" smtClean="0"/>
              <a:t>И мглой волнистою покрыты небеса,</a:t>
            </a:r>
          </a:p>
          <a:p>
            <a:r>
              <a:rPr lang="ru-RU" dirty="0" smtClean="0"/>
              <a:t>И редкий солнца луч , и первые морозы, </a:t>
            </a:r>
          </a:p>
          <a:p>
            <a:r>
              <a:rPr lang="ru-RU" dirty="0" smtClean="0"/>
              <a:t>И отдаленные седой зимы угрозы.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Зимний вечер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Буря мглою небо кроет,</a:t>
            </a:r>
          </a:p>
          <a:p>
            <a:r>
              <a:rPr lang="ru-RU" dirty="0" smtClean="0"/>
              <a:t>Вихри снежные крутя;</a:t>
            </a:r>
          </a:p>
          <a:p>
            <a:r>
              <a:rPr lang="ru-RU" dirty="0" smtClean="0"/>
              <a:t>То, как зверь, она завоет,</a:t>
            </a:r>
          </a:p>
          <a:p>
            <a:r>
              <a:rPr lang="ru-RU" dirty="0" smtClean="0"/>
              <a:t>То заплачет, как дитя,</a:t>
            </a:r>
          </a:p>
          <a:p>
            <a:r>
              <a:rPr lang="ru-RU" dirty="0" smtClean="0"/>
              <a:t>То по кровле обветшалой </a:t>
            </a:r>
          </a:p>
          <a:p>
            <a:r>
              <a:rPr lang="ru-RU" dirty="0" smtClean="0"/>
              <a:t> Вдруг соломой зашумит,</a:t>
            </a:r>
          </a:p>
          <a:p>
            <a:r>
              <a:rPr lang="ru-RU" dirty="0" smtClean="0"/>
              <a:t>То, как путник запоздалый,</a:t>
            </a:r>
          </a:p>
          <a:p>
            <a:r>
              <a:rPr lang="ru-RU" dirty="0" smtClean="0"/>
              <a:t>К нам в окошко застучит.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И.И.Пущину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Мой первый друг, мой друг бесценный!</a:t>
            </a:r>
          </a:p>
          <a:p>
            <a:r>
              <a:rPr lang="ru-RU" dirty="0" smtClean="0"/>
              <a:t>И я судьбу благословил,</a:t>
            </a:r>
          </a:p>
          <a:p>
            <a:r>
              <a:rPr lang="ru-RU" dirty="0" smtClean="0"/>
              <a:t>Когда мой двор уединенный,</a:t>
            </a:r>
          </a:p>
          <a:p>
            <a:r>
              <a:rPr lang="ru-RU" dirty="0" smtClean="0"/>
              <a:t>Печальным снегом занесенный,</a:t>
            </a:r>
          </a:p>
          <a:p>
            <a:r>
              <a:rPr lang="ru-RU" dirty="0" smtClean="0"/>
              <a:t>Твой колокольчик огласил.</a:t>
            </a:r>
          </a:p>
          <a:p>
            <a:r>
              <a:rPr lang="ru-RU" dirty="0" smtClean="0"/>
              <a:t>Молю святое провиденье:</a:t>
            </a:r>
          </a:p>
          <a:p>
            <a:r>
              <a:rPr lang="ru-RU" dirty="0" smtClean="0"/>
              <a:t>Да голос мой душе твоей</a:t>
            </a:r>
          </a:p>
          <a:p>
            <a:r>
              <a:rPr lang="ru-RU" dirty="0" smtClean="0"/>
              <a:t>Дарует то же утешенье,</a:t>
            </a:r>
          </a:p>
          <a:p>
            <a:r>
              <a:rPr lang="ru-RU" dirty="0" smtClean="0"/>
              <a:t>Да озарит он заточенье</a:t>
            </a:r>
          </a:p>
          <a:p>
            <a:r>
              <a:rPr lang="ru-RU" dirty="0" smtClean="0"/>
              <a:t>Лучом лицейских ясных дней!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Узник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2915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Сижу за решеткой в темнице сырой.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Вскормлённый в неволе орёл молодой,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Мой грустный товарищ, махая крылом, 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Кровавую пищу клюет под окном.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Клюёт, и бросает, и смотрит в окно,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Как будто со мною задумал одно.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Зовёт меня взглядом и криком своим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И вымолвить хочет: «Давай улетим!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Мы вольные птицы; пора, брат, пора!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Туда, где за тучей белеет гора,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Туда, где гуляем лишь ветер… да я!»</a:t>
            </a:r>
          </a:p>
          <a:p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Вторая станция</a:t>
            </a:r>
            <a:endParaRPr lang="ru-RU" sz="4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Лирика.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Миф- это предание, сказание.</a:t>
            </a:r>
          </a:p>
          <a:p>
            <a:pPr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Есть очень красивый древнегреческий миф о певце Орфее. Он пел так хорошо, что все были очарованы его голосом, пением. Даже дельфины плыли за судном, на котором пел свою песню Орфей.     Однажды дельфин спас Орфея от смерти- вынес его на своей спине на берег.</a:t>
            </a:r>
          </a:p>
          <a:p>
            <a:pPr algn="just">
              <a:buNone/>
            </a:pP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Орфей играл на музыкальном инструменте, который назывался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Лирой.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Отсюда и возникло слово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«лирика».</a:t>
            </a:r>
          </a:p>
          <a:p>
            <a:pPr algn="just"/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Lirihos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музыкальный, напевный (греч.). Произведения, в которых выражаются чувства, мысли и переживания людей, называются лирическими.</a:t>
            </a:r>
          </a:p>
          <a:p>
            <a:pPr algn="just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0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 ли прочитанные ребятами стихи назвать лирическими?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Третья станция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Поэтическая лаборатория.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8802"/>
            <a:ext cx="4038600" cy="4426123"/>
          </a:xfrm>
        </p:spPr>
        <p:txBody>
          <a:bodyPr>
            <a:normAutofit fontScale="55000" lnSpcReduction="2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Ритм.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Рифма.</a:t>
            </a:r>
          </a:p>
          <a:p>
            <a:pPr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Ритм-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это чередование ударных и безударных слогов.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мгло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/ не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кро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Ритм можно простучать.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-/-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-/-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-/-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-/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Рифма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это звуковые совпадения в конце слов: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…кроет,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…крутя;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…завоет,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…дитя.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Двусложные размеры стиха:</a:t>
            </a:r>
          </a:p>
          <a:p>
            <a:pPr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’-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хорей.</a:t>
            </a:r>
          </a:p>
          <a:p>
            <a:pPr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-’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ямб.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Лирика обычно существует в стихотворной, ритмической форме.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Ритм – это сердце лирики. Ты возбуждён- сердце бьётся чаще, грустен, раздумчив – медленнее.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Когда звуки слова соединяются с ритмом, возникает музыка.</a:t>
            </a: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Слушать надо музыку стихотворения.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Игра в рифмы.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7863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Строчка- точка, дочка, кочка…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Дружок-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Лапка-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Травинка-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Зашумит-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Лачужка-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Туманы-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Луна-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Бежит-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347</TotalTime>
  <Words>931</Words>
  <Application>Microsoft Office PowerPoint</Application>
  <PresentationFormat>Экран (4:3)</PresentationFormat>
  <Paragraphs>146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Тема:Путешествие в мир поэзии.</vt:lpstr>
      <vt:lpstr>План урока.</vt:lpstr>
      <vt:lpstr>Отрывок из стихотворения А.С.Пушкина « Осень».</vt:lpstr>
      <vt:lpstr>Зимний вечер</vt:lpstr>
      <vt:lpstr>И.И.Пущину</vt:lpstr>
      <vt:lpstr>Узник</vt:lpstr>
      <vt:lpstr>Вторая станция</vt:lpstr>
      <vt:lpstr>Третья станция Поэтическая лаборатория.</vt:lpstr>
      <vt:lpstr>Игра в рифмы.</vt:lpstr>
      <vt:lpstr>Весна.</vt:lpstr>
      <vt:lpstr>Пятая станция. Поэтическая мастерская.</vt:lpstr>
      <vt:lpstr>Выразительные средства русского языка.</vt:lpstr>
      <vt:lpstr>Подберите эпитеты.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Послушаем музыку...</vt:lpstr>
      <vt:lpstr>Выводы:</vt:lpstr>
      <vt:lpstr>Презентация к уроку «Путешествие в мир поэзии» в 6 классе.</vt:lpstr>
    </vt:vector>
  </TitlesOfParts>
  <Company>FREE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Тема:Путешествие в мир поэзии.</dc:title>
  <dc:creator>USER</dc:creator>
  <cp:lastModifiedBy>USER</cp:lastModifiedBy>
  <cp:revision>59</cp:revision>
  <dcterms:created xsi:type="dcterms:W3CDTF">2010-12-21T10:02:18Z</dcterms:created>
  <dcterms:modified xsi:type="dcterms:W3CDTF">2011-01-21T11:44:19Z</dcterms:modified>
</cp:coreProperties>
</file>