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73" r:id="rId2"/>
    <p:sldId id="257" r:id="rId3"/>
    <p:sldId id="264" r:id="rId4"/>
    <p:sldId id="263" r:id="rId5"/>
    <p:sldId id="258" r:id="rId6"/>
    <p:sldId id="266" r:id="rId7"/>
    <p:sldId id="265" r:id="rId8"/>
    <p:sldId id="275" r:id="rId9"/>
    <p:sldId id="276" r:id="rId10"/>
    <p:sldId id="277" r:id="rId11"/>
    <p:sldId id="278" r:id="rId12"/>
    <p:sldId id="269" r:id="rId13"/>
    <p:sldId id="270" r:id="rId14"/>
    <p:sldId id="261" r:id="rId15"/>
    <p:sldId id="271" r:id="rId16"/>
    <p:sldId id="272" r:id="rId17"/>
    <p:sldId id="274" r:id="rId18"/>
  </p:sldIdLst>
  <p:sldSz cx="9144000" cy="6858000" type="screen4x3"/>
  <p:notesSz cx="6797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1902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E4C0669-BA8B-4A3D-8A69-4A51193BCDB4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F27BACD-A6CA-414A-BAFA-4FEB16CFE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E1E511-181B-4EDB-8E06-D2A695BB8C26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8C4DBA-E218-461E-B32F-24EF6D97B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580E29-9167-4D69-80A7-9F282ACD1DA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4B3FE-C22B-4B2C-B681-84BF8B5278D0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56C8-A362-49D1-96F3-4DBD4F88E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D903-E564-42C0-AD31-B90635810F2B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5741-5098-472A-A5D0-DA75CCE8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EF67D-9366-42E3-B1E3-2616D5B3BB8E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A3709-DD1C-4C4B-8EF8-3CBBF101F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7B11-9691-4F3B-918C-E4667AC5745C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EABFE-6EF4-49F2-AA7A-7BFB5A7A6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311F-C391-4D0C-B936-0F2D00FF65DC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2F91E-6F16-46A5-BBF8-0CF7E5913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F747-CB78-4711-9D44-DFD97F9E86F7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577A9-EFAC-488C-BCD6-E8D096FAB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6D358-A199-4EE5-8DBF-A763634EF0C4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9A01C-8FBF-4766-9FAE-FEFB8B25B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88D88-AA16-422C-AC15-122B4500822F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F489-88AE-4DD6-AC48-BB3885A0E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F2B5-7AF1-488B-B446-836B5B03CC00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3AAFC-177F-43C8-8F47-095D6B238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2CD46-96BB-4074-9801-213D46A387C5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1E4D-8638-4C03-89CB-5A4382E8F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23972-239C-4715-B77B-D7A198CA74CF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A5517-2813-478C-BE73-DFC5E571E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A3C20B-989F-42DD-A670-7C4F8E703974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06403E-3D98-4797-A59A-3DB94A43D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5" r:id="rId2"/>
    <p:sldLayoutId id="2147483724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5" r:id="rId9"/>
    <p:sldLayoutId id="2147483721" r:id="rId10"/>
    <p:sldLayoutId id="2147483722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rde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607345" cy="504056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71472" y="500042"/>
            <a:ext cx="83058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Жил</a:t>
            </a:r>
            <a:r>
              <a:rPr kumimoji="0" lang="ru-RU" sz="5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один садовод …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7272808" cy="518457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00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75" y="3108325"/>
            <a:ext cx="306228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05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49103">
            <a:off x="5848350" y="2924175"/>
            <a:ext cx="20812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05-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015876">
            <a:off x="4460081" y="1170782"/>
            <a:ext cx="1355725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0005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386240">
            <a:off x="1414463" y="1825625"/>
            <a:ext cx="20828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0005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99217">
            <a:off x="1042988" y="4319588"/>
            <a:ext cx="2081212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005-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89446">
            <a:off x="4532312" y="4289426"/>
            <a:ext cx="13557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Ч Е Л У К</a:t>
            </a: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чесно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65154">
            <a:off x="960437" y="2049463"/>
            <a:ext cx="30765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4" descr="чесно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989138"/>
            <a:ext cx="30765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002cccec8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776864" cy="47525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6-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76323">
            <a:off x="2224088" y="2987675"/>
            <a:ext cx="31242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6" descr="0006-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76323">
            <a:off x="4459288" y="1450975"/>
            <a:ext cx="21971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15370" cy="7858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 Е П У С Т А</a:t>
            </a: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02027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013" y="928688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020205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08050"/>
            <a:ext cx="79930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exsander\Рабочий стол\0001\64622-Royalty-Free-RF-Clipart-Illustration-Of-A-Friendly-Group-Of-Fruits-And-Vegg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826052" cy="547260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71472" y="500042"/>
            <a:ext cx="830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МОЛОДЦЫ !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 г о </a:t>
            </a:r>
            <a:r>
              <a:rPr lang="ru-RU" b="1" dirty="0" err="1" smtClean="0"/>
              <a:t>р</a:t>
            </a:r>
            <a:r>
              <a:rPr lang="ru-RU" b="1" dirty="0" smtClean="0"/>
              <a:t> б у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ы</a:t>
            </a:r>
            <a:endParaRPr lang="ru-RU" b="1" dirty="0"/>
          </a:p>
        </p:txBody>
      </p:sp>
      <p:pic>
        <p:nvPicPr>
          <p:cNvPr id="5123" name="Рисунок 3" descr="0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14500"/>
            <a:ext cx="6643688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02-2.jpg"/>
          <p:cNvPicPr>
            <a:picLocks noChangeAspect="1"/>
          </p:cNvPicPr>
          <p:nvPr/>
        </p:nvPicPr>
        <p:blipFill>
          <a:blip r:embed="rId4" cstate="print">
            <a:lum bright="16000" contrast="10000"/>
          </a:blip>
          <a:srcRect/>
          <a:stretch>
            <a:fillRect/>
          </a:stretch>
        </p:blipFill>
        <p:spPr bwMode="auto">
          <a:xfrm rot="-10340603">
            <a:off x="654050" y="1135063"/>
            <a:ext cx="165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02026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857250"/>
            <a:ext cx="77533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D:\Angell\Schenariy\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341438"/>
            <a:ext cx="60483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305800" cy="65321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 о м и </a:t>
            </a:r>
            <a:r>
              <a:rPr lang="ru-RU" b="1" dirty="0" err="1" smtClean="0"/>
              <a:t>д</a:t>
            </a:r>
            <a:r>
              <a:rPr lang="ru-RU" b="1" dirty="0" smtClean="0"/>
              <a:t> </a:t>
            </a:r>
            <a:r>
              <a:rPr lang="ru-RU" b="1" dirty="0" err="1" smtClean="0"/>
              <a:t>ы</a:t>
            </a:r>
            <a:r>
              <a:rPr lang="ru-RU" b="1" dirty="0" smtClean="0"/>
              <a:t> </a:t>
            </a:r>
            <a:r>
              <a:rPr lang="ru-RU" b="1" dirty="0" err="1" smtClean="0"/>
              <a:t>н</a:t>
            </a:r>
            <a:r>
              <a:rPr lang="ru-RU" b="1" dirty="0" smtClean="0"/>
              <a:t> </a:t>
            </a:r>
            <a:r>
              <a:rPr lang="ru-RU" b="1" dirty="0" err="1" smtClean="0"/>
              <a:t>и</a:t>
            </a:r>
            <a:endParaRPr lang="ru-RU" b="1" dirty="0"/>
          </a:p>
        </p:txBody>
      </p:sp>
      <p:pic>
        <p:nvPicPr>
          <p:cNvPr id="8195" name="Рисунок 6" descr="003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98387">
            <a:off x="428625" y="1751013"/>
            <a:ext cx="3455988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03-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9975" y="1500188"/>
            <a:ext cx="51768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02026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65175"/>
            <a:ext cx="75247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01019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863" y="928688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3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363" y="2495550"/>
            <a:ext cx="51435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071563"/>
            <a:ext cx="22225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305800" cy="8469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 Е Д И С В Ё К Л А</a:t>
            </a: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dishonejpg-237902108586b601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052736"/>
            <a:ext cx="4643661" cy="530120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1087</TotalTime>
  <Words>45</Words>
  <Application>Microsoft Office PowerPoint</Application>
  <PresentationFormat>Экран (4:3)</PresentationFormat>
  <Paragraphs>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О г о р б у з ы</vt:lpstr>
      <vt:lpstr>Слайд 3</vt:lpstr>
      <vt:lpstr>Слайд 4</vt:lpstr>
      <vt:lpstr>П о м и д ы н и</vt:lpstr>
      <vt:lpstr>Слайд 6</vt:lpstr>
      <vt:lpstr>Слайд 7</vt:lpstr>
      <vt:lpstr>Р Е Д И С В Ё К Л А</vt:lpstr>
      <vt:lpstr>Слайд 9</vt:lpstr>
      <vt:lpstr>Слайд 10</vt:lpstr>
      <vt:lpstr>Ч Е Л У К</vt:lpstr>
      <vt:lpstr>Слайд 12</vt:lpstr>
      <vt:lpstr>Слайд 13</vt:lpstr>
      <vt:lpstr>Р Е П У С Т А</vt:lpstr>
      <vt:lpstr>Слайд 15</vt:lpstr>
      <vt:lpstr>Слайд 16</vt:lpstr>
      <vt:lpstr>Слайд 17</vt:lpstr>
    </vt:vector>
  </TitlesOfParts>
  <Company>My 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</dc:title>
  <dc:creator>Anjela Krivoronova</dc:creator>
  <cp:lastModifiedBy>Alexsander</cp:lastModifiedBy>
  <cp:revision>227</cp:revision>
  <dcterms:created xsi:type="dcterms:W3CDTF">2008-04-07T14:04:23Z</dcterms:created>
  <dcterms:modified xsi:type="dcterms:W3CDTF">2011-01-17T17:13:59Z</dcterms:modified>
</cp:coreProperties>
</file>