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5" r:id="rId3"/>
    <p:sldId id="302" r:id="rId4"/>
    <p:sldId id="311" r:id="rId5"/>
    <p:sldId id="258" r:id="rId6"/>
    <p:sldId id="286" r:id="rId7"/>
    <p:sldId id="294" r:id="rId8"/>
    <p:sldId id="303" r:id="rId9"/>
    <p:sldId id="299" r:id="rId10"/>
    <p:sldId id="259" r:id="rId11"/>
    <p:sldId id="312" r:id="rId12"/>
    <p:sldId id="295" r:id="rId13"/>
    <p:sldId id="304" r:id="rId14"/>
    <p:sldId id="314" r:id="rId15"/>
    <p:sldId id="317" r:id="rId16"/>
    <p:sldId id="261" r:id="rId17"/>
    <p:sldId id="318" r:id="rId18"/>
    <p:sldId id="305" r:id="rId19"/>
    <p:sldId id="319" r:id="rId20"/>
    <p:sldId id="262" r:id="rId21"/>
    <p:sldId id="320" r:id="rId22"/>
    <p:sldId id="297" r:id="rId23"/>
    <p:sldId id="306" r:id="rId24"/>
    <p:sldId id="321" r:id="rId25"/>
    <p:sldId id="322" r:id="rId26"/>
    <p:sldId id="257" r:id="rId27"/>
    <p:sldId id="263" r:id="rId28"/>
    <p:sldId id="307" r:id="rId29"/>
    <p:sldId id="289" r:id="rId30"/>
    <p:sldId id="325" r:id="rId31"/>
    <p:sldId id="326" r:id="rId32"/>
    <p:sldId id="296" r:id="rId33"/>
    <p:sldId id="308" r:id="rId34"/>
    <p:sldId id="324" r:id="rId35"/>
    <p:sldId id="266" r:id="rId36"/>
    <p:sldId id="267" r:id="rId37"/>
    <p:sldId id="264" r:id="rId38"/>
    <p:sldId id="309" r:id="rId39"/>
    <p:sldId id="323" r:id="rId40"/>
    <p:sldId id="327" r:id="rId41"/>
    <p:sldId id="313" r:id="rId42"/>
    <p:sldId id="328" r:id="rId43"/>
    <p:sldId id="310" r:id="rId44"/>
    <p:sldId id="269" r:id="rId45"/>
    <p:sldId id="300" r:id="rId46"/>
    <p:sldId id="290" r:id="rId47"/>
    <p:sldId id="301" r:id="rId48"/>
    <p:sldId id="329" r:id="rId49"/>
    <p:sldId id="330" r:id="rId50"/>
    <p:sldId id="332" r:id="rId51"/>
    <p:sldId id="333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EFB7E0"/>
    <a:srgbClr val="306172"/>
    <a:srgbClr val="3A758A"/>
    <a:srgbClr val="77FDE0"/>
    <a:srgbClr val="A3CFFF"/>
    <a:srgbClr val="CDE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50" autoAdjust="0"/>
    <p:restoredTop sz="97569" autoAdjust="0"/>
  </p:normalViewPr>
  <p:slideViewPr>
    <p:cSldViewPr>
      <p:cViewPr>
        <p:scale>
          <a:sx n="50" d="100"/>
          <a:sy n="50" d="100"/>
        </p:scale>
        <p:origin x="-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F392E2-E39F-42DE-8DDC-A30069A4831F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DC2B70-8753-4FBE-932E-8044841C7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429130-B96E-4160-AF30-5CAF5F760C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3C2E83-970B-4A09-88C9-24BF34614344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B6E3-EB97-4298-AFEA-18A0BB7490A9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695F-D065-4309-AD5D-22A9689B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F430-B92F-4929-BBFE-7E0E54127199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D281-7AF3-4033-8A47-760FA6257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38BA-F2FB-4E50-AB95-12FE9196D95C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7BAB-9D63-4BF4-94A6-69B926015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B213-A0F0-4431-9C71-CAAE48DD6FC3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882A-389E-4DAC-AE4F-DD11E7C4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4A90-207C-42E2-9F08-7833EC0C92F9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3035-0519-4943-9EDD-59CAA54AE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0B73-B4A6-46AB-9FF0-78AE55688F42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EAD0-F3E0-427B-AD8D-3D246AD8D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C003-7AAD-4313-A0B6-324CBBEABB42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066B-BDB6-46F4-BC12-CA720F4E1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0E29-6338-4E1A-8322-42ACE9CD572C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7F71-E238-4F27-A9A1-2BF8D5FF4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42A37-1090-433D-99D6-E80D78B905D3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3A1A-1D53-4F8D-B930-6431D5E06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BC37-F3C6-43F7-A6F0-21FC114D4401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A93C-944A-4501-9489-52161EEED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64FA-C62A-4B06-97A5-288DC016A863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1BB2-AF35-4930-84A5-752C94C56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D478-E826-4A75-A769-0050CE099C26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4A97-73AD-4DEB-9656-A8D396AFE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AE92-ED74-4EB6-8F22-C3158AD6A381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2C64-8993-42F3-8B03-D4108565E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A3C1-D8F2-4B59-AEE4-83F4DEB777D1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3B04-7D8B-48AE-AFD1-7E5B39A4F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A2A407-A59E-40E4-907F-0D66F9E6CF65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B77EEB-223B-4044-A170-227073BDC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.png"/><Relationship Id="rId18" Type="http://schemas.openxmlformats.org/officeDocument/2006/relationships/slide" Target="slide33.xml"/><Relationship Id="rId3" Type="http://schemas.openxmlformats.org/officeDocument/2006/relationships/image" Target="../media/image5.png"/><Relationship Id="rId21" Type="http://schemas.openxmlformats.org/officeDocument/2006/relationships/slide" Target="slide28.xml"/><Relationship Id="rId7" Type="http://schemas.openxmlformats.org/officeDocument/2006/relationships/slide" Target="slide14.xml"/><Relationship Id="rId12" Type="http://schemas.openxmlformats.org/officeDocument/2006/relationships/image" Target="../media/image20.emf"/><Relationship Id="rId17" Type="http://schemas.openxmlformats.org/officeDocument/2006/relationships/slide" Target="slide18.xml"/><Relationship Id="rId2" Type="http://schemas.openxmlformats.org/officeDocument/2006/relationships/audio" Target="../media/audio1.wav"/><Relationship Id="rId16" Type="http://schemas.openxmlformats.org/officeDocument/2006/relationships/slide" Target="slide23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9.emf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.xml"/><Relationship Id="rId23" Type="http://schemas.openxmlformats.org/officeDocument/2006/relationships/slide" Target="slide43.xml"/><Relationship Id="rId10" Type="http://schemas.openxmlformats.org/officeDocument/2006/relationships/slide" Target="slide16.xml"/><Relationship Id="rId19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17.xml"/><Relationship Id="rId14" Type="http://schemas.openxmlformats.org/officeDocument/2006/relationships/image" Target="../media/image4.png"/><Relationship Id="rId22" Type="http://schemas.openxmlformats.org/officeDocument/2006/relationships/slide" Target="slide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6.gif"/><Relationship Id="rId10" Type="http://schemas.openxmlformats.org/officeDocument/2006/relationships/image" Target="../media/image24.png"/><Relationship Id="rId4" Type="http://schemas.openxmlformats.org/officeDocument/2006/relationships/slide" Target="slide10.xml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openxmlformats.org/officeDocument/2006/relationships/image" Target="../media/image20.emf"/><Relationship Id="rId4" Type="http://schemas.openxmlformats.org/officeDocument/2006/relationships/image" Target="../media/image6.gif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6.gif"/><Relationship Id="rId4" Type="http://schemas.openxmlformats.org/officeDocument/2006/relationships/slide" Target="slide2.xml"/><Relationship Id="rId9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6.png"/><Relationship Id="rId7" Type="http://schemas.openxmlformats.org/officeDocument/2006/relationships/slide" Target="slide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10" Type="http://schemas.openxmlformats.org/officeDocument/2006/relationships/slide" Target="slide16.xml"/><Relationship Id="rId4" Type="http://schemas.openxmlformats.org/officeDocument/2006/relationships/image" Target="../media/image5.png"/><Relationship Id="rId9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.xml"/><Relationship Id="rId18" Type="http://schemas.openxmlformats.org/officeDocument/2006/relationships/slide" Target="slide13.xml"/><Relationship Id="rId3" Type="http://schemas.openxmlformats.org/officeDocument/2006/relationships/image" Target="../media/image5.png"/><Relationship Id="rId21" Type="http://schemas.openxmlformats.org/officeDocument/2006/relationships/slide" Target="slide43.xml"/><Relationship Id="rId7" Type="http://schemas.openxmlformats.org/officeDocument/2006/relationships/slide" Target="slide21.xml"/><Relationship Id="rId12" Type="http://schemas.openxmlformats.org/officeDocument/2006/relationships/image" Target="../media/image4.png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slide" Target="slide33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3.png"/><Relationship Id="rId5" Type="http://schemas.openxmlformats.org/officeDocument/2006/relationships/image" Target="../media/image6.gif"/><Relationship Id="rId15" Type="http://schemas.openxmlformats.org/officeDocument/2006/relationships/slide" Target="slide18.xml"/><Relationship Id="rId10" Type="http://schemas.openxmlformats.org/officeDocument/2006/relationships/image" Target="../media/image20.emf"/><Relationship Id="rId19" Type="http://schemas.openxmlformats.org/officeDocument/2006/relationships/slide" Target="slide28.xml"/><Relationship Id="rId4" Type="http://schemas.openxmlformats.org/officeDocument/2006/relationships/slide" Target="slide2.xml"/><Relationship Id="rId9" Type="http://schemas.openxmlformats.org/officeDocument/2006/relationships/slide" Target="slide20.xml"/><Relationship Id="rId14" Type="http://schemas.openxmlformats.org/officeDocument/2006/relationships/slide" Target="slide23.xml"/><Relationship Id="rId22" Type="http://schemas.openxmlformats.org/officeDocument/2006/relationships/slide" Target="slide4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10" Type="http://schemas.openxmlformats.org/officeDocument/2006/relationships/image" Target="../media/image27.jpeg"/><Relationship Id="rId4" Type="http://schemas.openxmlformats.org/officeDocument/2006/relationships/image" Target="../media/image6.gif"/><Relationship Id="rId9" Type="http://schemas.openxmlformats.org/officeDocument/2006/relationships/hyperlink" Target="&#1079;&#1072;&#1088;&#1103;&#1076;%20&#1101;&#1083;&#1077;&#1082;&#1090;&#1088;&#1086;&#1084;&#1077;&#1090;&#1088;&#1072;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48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18.xml"/><Relationship Id="rId10" Type="http://schemas.openxmlformats.org/officeDocument/2006/relationships/slide" Target="slide38.xml"/><Relationship Id="rId4" Type="http://schemas.openxmlformats.org/officeDocument/2006/relationships/slide" Target="slide23.xml"/><Relationship Id="rId9" Type="http://schemas.openxmlformats.org/officeDocument/2006/relationships/slide" Target="slide28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2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6.gif"/><Relationship Id="rId4" Type="http://schemas.openxmlformats.org/officeDocument/2006/relationships/slide" Target="slide2.xml"/><Relationship Id="rId9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5" Type="http://schemas.openxmlformats.org/officeDocument/2006/relationships/image" Target="../media/image6.gif"/><Relationship Id="rId4" Type="http://schemas.openxmlformats.org/officeDocument/2006/relationships/slide" Target="slide2.xml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.xml"/><Relationship Id="rId18" Type="http://schemas.openxmlformats.org/officeDocument/2006/relationships/slide" Target="slide13.xml"/><Relationship Id="rId3" Type="http://schemas.openxmlformats.org/officeDocument/2006/relationships/image" Target="../media/image29.png"/><Relationship Id="rId21" Type="http://schemas.openxmlformats.org/officeDocument/2006/relationships/slide" Target="slide43.xml"/><Relationship Id="rId7" Type="http://schemas.openxmlformats.org/officeDocument/2006/relationships/slide" Target="slide24.xml"/><Relationship Id="rId12" Type="http://schemas.openxmlformats.org/officeDocument/2006/relationships/image" Target="../media/image4.png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slide" Target="slide33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3.png"/><Relationship Id="rId5" Type="http://schemas.openxmlformats.org/officeDocument/2006/relationships/slide" Target="slide2.xml"/><Relationship Id="rId15" Type="http://schemas.openxmlformats.org/officeDocument/2006/relationships/slide" Target="slide18.xml"/><Relationship Id="rId10" Type="http://schemas.openxmlformats.org/officeDocument/2006/relationships/slide" Target="slide26.xml"/><Relationship Id="rId19" Type="http://schemas.openxmlformats.org/officeDocument/2006/relationships/slide" Target="slide28.xml"/><Relationship Id="rId4" Type="http://schemas.openxmlformats.org/officeDocument/2006/relationships/image" Target="../media/image5.png"/><Relationship Id="rId9" Type="http://schemas.openxmlformats.org/officeDocument/2006/relationships/slide" Target="slide27.xml"/><Relationship Id="rId14" Type="http://schemas.openxmlformats.org/officeDocument/2006/relationships/slide" Target="slide23.xml"/><Relationship Id="rId22" Type="http://schemas.openxmlformats.org/officeDocument/2006/relationships/slide" Target="slide4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5.png"/><Relationship Id="rId7" Type="http://schemas.openxmlformats.org/officeDocument/2006/relationships/slide" Target="slide25.xml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6;&#1086;&#1084;\&#1056;&#1072;&#1073;&#1086;&#1095;&#1080;&#1081;%20&#1089;&#1090;&#1086;&#1083;\&#1089;&#1090;&#1072;&#1090;%20&#1087;&#1086;&#1083;&#1077;.wmv" TargetMode="External"/><Relationship Id="rId6" Type="http://schemas.openxmlformats.org/officeDocument/2006/relationships/slide" Target="slide24.xml"/><Relationship Id="rId11" Type="http://schemas.openxmlformats.org/officeDocument/2006/relationships/hyperlink" Target="&#1087;&#1088;&#1080;&#1083;&#1086;&#1078;&#1077;&#1085;&#1080;&#1077;10.wmv" TargetMode="External"/><Relationship Id="rId5" Type="http://schemas.openxmlformats.org/officeDocument/2006/relationships/image" Target="../media/image6.gif"/><Relationship Id="rId10" Type="http://schemas.openxmlformats.org/officeDocument/2006/relationships/image" Target="../media/image30.png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32.jpeg"/><Relationship Id="rId7" Type="http://schemas.openxmlformats.org/officeDocument/2006/relationships/slide" Target="slide2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5.png"/><Relationship Id="rId9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5.png"/><Relationship Id="rId7" Type="http://schemas.openxmlformats.org/officeDocument/2006/relationships/slide" Target="slide2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6.gif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34.emf"/><Relationship Id="rId7" Type="http://schemas.openxmlformats.org/officeDocument/2006/relationships/slide" Target="slide2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10" Type="http://schemas.openxmlformats.org/officeDocument/2006/relationships/slide" Target="slide26.xml"/><Relationship Id="rId4" Type="http://schemas.openxmlformats.org/officeDocument/2006/relationships/image" Target="../media/image5.png"/><Relationship Id="rId9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3.png"/><Relationship Id="rId18" Type="http://schemas.openxmlformats.org/officeDocument/2006/relationships/slide" Target="slide33.xml"/><Relationship Id="rId3" Type="http://schemas.openxmlformats.org/officeDocument/2006/relationships/image" Target="../media/image35.jpeg"/><Relationship Id="rId21" Type="http://schemas.openxmlformats.org/officeDocument/2006/relationships/slide" Target="slide28.xml"/><Relationship Id="rId7" Type="http://schemas.openxmlformats.org/officeDocument/2006/relationships/image" Target="../media/image6.gif"/><Relationship Id="rId12" Type="http://schemas.openxmlformats.org/officeDocument/2006/relationships/image" Target="../media/image36.png"/><Relationship Id="rId17" Type="http://schemas.openxmlformats.org/officeDocument/2006/relationships/slide" Target="slide18.xml"/><Relationship Id="rId2" Type="http://schemas.openxmlformats.org/officeDocument/2006/relationships/audio" Target="../media/audio1.wav"/><Relationship Id="rId16" Type="http://schemas.openxmlformats.org/officeDocument/2006/relationships/slide" Target="slide23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30.xml"/><Relationship Id="rId24" Type="http://schemas.openxmlformats.org/officeDocument/2006/relationships/slide" Target="slide48.xml"/><Relationship Id="rId5" Type="http://schemas.openxmlformats.org/officeDocument/2006/relationships/image" Target="../media/image20.emf"/><Relationship Id="rId15" Type="http://schemas.openxmlformats.org/officeDocument/2006/relationships/slide" Target="slide3.xml"/><Relationship Id="rId23" Type="http://schemas.openxmlformats.org/officeDocument/2006/relationships/slide" Target="slide43.xml"/><Relationship Id="rId10" Type="http://schemas.openxmlformats.org/officeDocument/2006/relationships/slide" Target="slide32.xml"/><Relationship Id="rId19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31.xml"/><Relationship Id="rId14" Type="http://schemas.openxmlformats.org/officeDocument/2006/relationships/image" Target="../media/image4.png"/><Relationship Id="rId22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5.png"/><Relationship Id="rId7" Type="http://schemas.openxmlformats.org/officeDocument/2006/relationships/slide" Target="slide31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6.gif"/><Relationship Id="rId4" Type="http://schemas.openxmlformats.org/officeDocument/2006/relationships/slide" Target="slide2.xml"/><Relationship Id="rId9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slide" Target="slide7.xml"/><Relationship Id="rId21" Type="http://schemas.openxmlformats.org/officeDocument/2006/relationships/slide" Target="slide48.xml"/><Relationship Id="rId7" Type="http://schemas.openxmlformats.org/officeDocument/2006/relationships/slide" Target="slide6.xml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" Type="http://schemas.openxmlformats.org/officeDocument/2006/relationships/image" Target="../media/image5.png"/><Relationship Id="rId16" Type="http://schemas.openxmlformats.org/officeDocument/2006/relationships/slide" Target="slide8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image" Target="../media/image6.gif"/><Relationship Id="rId15" Type="http://schemas.openxmlformats.org/officeDocument/2006/relationships/slide" Target="slide33.xml"/><Relationship Id="rId10" Type="http://schemas.openxmlformats.org/officeDocument/2006/relationships/image" Target="../media/image3.png"/><Relationship Id="rId19" Type="http://schemas.openxmlformats.org/officeDocument/2006/relationships/slide" Target="slide38.xml"/><Relationship Id="rId4" Type="http://schemas.openxmlformats.org/officeDocument/2006/relationships/slide" Target="slide2.xml"/><Relationship Id="rId9" Type="http://schemas.openxmlformats.org/officeDocument/2006/relationships/image" Target="../media/image7.gif"/><Relationship Id="rId1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hyperlink" Target="&#1087;&#1088;&#1080;&#1083;&#1086;&#1078;&#1077;&#1085;&#1080;&#1077;13.docx" TargetMode="External"/><Relationship Id="rId7" Type="http://schemas.openxmlformats.org/officeDocument/2006/relationships/image" Target="../media/image6.gif"/><Relationship Id="rId12" Type="http://schemas.openxmlformats.org/officeDocument/2006/relationships/image" Target="../media/image38.jpeg"/><Relationship Id="rId2" Type="http://schemas.openxmlformats.org/officeDocument/2006/relationships/hyperlink" Target="&#1087;&#1088;&#1080;&#1083;&#1086;&#1078;&#1077;&#1085;&#1080;&#1077;12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30.xml"/><Relationship Id="rId5" Type="http://schemas.openxmlformats.org/officeDocument/2006/relationships/image" Target="../media/image5.png"/><Relationship Id="rId10" Type="http://schemas.openxmlformats.org/officeDocument/2006/relationships/slide" Target="slide32.xml"/><Relationship Id="rId4" Type="http://schemas.openxmlformats.org/officeDocument/2006/relationships/hyperlink" Target="&#1087;&#1088;&#1080;&#1083;&#1086;&#1078;&#1077;&#1085;&#1080;&#1077;14.docx" TargetMode="External"/><Relationship Id="rId9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3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image" Target="../media/image6.gif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40.png"/><Relationship Id="rId7" Type="http://schemas.openxmlformats.org/officeDocument/2006/relationships/slide" Target="slide2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10" Type="http://schemas.openxmlformats.org/officeDocument/2006/relationships/slide" Target="slide30.xml"/><Relationship Id="rId4" Type="http://schemas.openxmlformats.org/officeDocument/2006/relationships/image" Target="../media/image5.png"/><Relationship Id="rId9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image" Target="../media/image3.png"/><Relationship Id="rId18" Type="http://schemas.openxmlformats.org/officeDocument/2006/relationships/slide" Target="slide33.xml"/><Relationship Id="rId3" Type="http://schemas.openxmlformats.org/officeDocument/2006/relationships/image" Target="../media/image5.png"/><Relationship Id="rId21" Type="http://schemas.openxmlformats.org/officeDocument/2006/relationships/slide" Target="slide28.xml"/><Relationship Id="rId7" Type="http://schemas.openxmlformats.org/officeDocument/2006/relationships/slide" Target="slide36.xml"/><Relationship Id="rId12" Type="http://schemas.openxmlformats.org/officeDocument/2006/relationships/image" Target="../media/image43.png"/><Relationship Id="rId17" Type="http://schemas.openxmlformats.org/officeDocument/2006/relationships/slide" Target="slide18.xml"/><Relationship Id="rId2" Type="http://schemas.openxmlformats.org/officeDocument/2006/relationships/audio" Target="../media/audio1.wav"/><Relationship Id="rId16" Type="http://schemas.openxmlformats.org/officeDocument/2006/relationships/slide" Target="slide23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42.png"/><Relationship Id="rId24" Type="http://schemas.openxmlformats.org/officeDocument/2006/relationships/slide" Target="slide48.xml"/><Relationship Id="rId5" Type="http://schemas.openxmlformats.org/officeDocument/2006/relationships/image" Target="../media/image6.gif"/><Relationship Id="rId15" Type="http://schemas.openxmlformats.org/officeDocument/2006/relationships/slide" Target="slide3.xml"/><Relationship Id="rId23" Type="http://schemas.openxmlformats.org/officeDocument/2006/relationships/slide" Target="slide43.xml"/><Relationship Id="rId10" Type="http://schemas.openxmlformats.org/officeDocument/2006/relationships/image" Target="../media/image41.png"/><Relationship Id="rId19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35.xml"/><Relationship Id="rId14" Type="http://schemas.openxmlformats.org/officeDocument/2006/relationships/image" Target="../media/image4.png"/><Relationship Id="rId22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2.xml"/><Relationship Id="rId7" Type="http://schemas.openxmlformats.org/officeDocument/2006/relationships/slide" Target="slide3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image" Target="../media/image6.gif"/><Relationship Id="rId9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45.png"/><Relationship Id="rId7" Type="http://schemas.openxmlformats.org/officeDocument/2006/relationships/slide" Target="slide34.xml"/><Relationship Id="rId12" Type="http://schemas.openxmlformats.org/officeDocument/2006/relationships/image" Target="../media/image4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11" Type="http://schemas.openxmlformats.org/officeDocument/2006/relationships/image" Target="../media/image46.png"/><Relationship Id="rId5" Type="http://schemas.openxmlformats.org/officeDocument/2006/relationships/slide" Target="slide2.xml"/><Relationship Id="rId10" Type="http://schemas.openxmlformats.org/officeDocument/2006/relationships/slide" Target="slide35.xml"/><Relationship Id="rId4" Type="http://schemas.openxmlformats.org/officeDocument/2006/relationships/image" Target="../media/image5.png"/><Relationship Id="rId9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5.png"/><Relationship Id="rId7" Type="http://schemas.openxmlformats.org/officeDocument/2006/relationships/slide" Target="slide36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slide" Target="slide34.xml"/><Relationship Id="rId5" Type="http://schemas.openxmlformats.org/officeDocument/2006/relationships/image" Target="../media/image6.gif"/><Relationship Id="rId4" Type="http://schemas.openxmlformats.org/officeDocument/2006/relationships/slide" Target="slide2.xml"/><Relationship Id="rId9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5.png"/><Relationship Id="rId7" Type="http://schemas.openxmlformats.org/officeDocument/2006/relationships/slide" Target="slide3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6.gif"/><Relationship Id="rId4" Type="http://schemas.openxmlformats.org/officeDocument/2006/relationships/slide" Target="slide2.xml"/><Relationship Id="rId9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image" Target="../media/image5.png"/><Relationship Id="rId21" Type="http://schemas.openxmlformats.org/officeDocument/2006/relationships/slide" Target="slide48.xml"/><Relationship Id="rId7" Type="http://schemas.openxmlformats.org/officeDocument/2006/relationships/slide" Target="slide40.xml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20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11" Type="http://schemas.openxmlformats.org/officeDocument/2006/relationships/image" Target="../media/image4.png"/><Relationship Id="rId5" Type="http://schemas.openxmlformats.org/officeDocument/2006/relationships/image" Target="../media/image6.gif"/><Relationship Id="rId15" Type="http://schemas.openxmlformats.org/officeDocument/2006/relationships/slide" Target="slide33.xml"/><Relationship Id="rId10" Type="http://schemas.openxmlformats.org/officeDocument/2006/relationships/image" Target="../media/image3.png"/><Relationship Id="rId19" Type="http://schemas.openxmlformats.org/officeDocument/2006/relationships/slide" Target="slide38.xml"/><Relationship Id="rId4" Type="http://schemas.openxmlformats.org/officeDocument/2006/relationships/slide" Target="slide2.xml"/><Relationship Id="rId9" Type="http://schemas.openxmlformats.org/officeDocument/2006/relationships/slide" Target="slide41.xml"/><Relationship Id="rId14" Type="http://schemas.openxmlformats.org/officeDocument/2006/relationships/slide" Target="slide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2.xml"/><Relationship Id="rId7" Type="http://schemas.openxmlformats.org/officeDocument/2006/relationships/slide" Target="slide4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image" Target="../media/image6.gif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gif"/><Relationship Id="rId10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hyperlink" Target="&#1087;&#1088;&#1080;&#1083;&#1086;&#1078;&#1077;&#1085;&#1080;&#1077;15.doc" TargetMode="External"/><Relationship Id="rId7" Type="http://schemas.openxmlformats.org/officeDocument/2006/relationships/image" Target="../media/image6.gif"/><Relationship Id="rId12" Type="http://schemas.openxmlformats.org/officeDocument/2006/relationships/hyperlink" Target="&#1082;&#1088;&#1091;&#1090;&#1080;&#1083;&#1100;&#1085;&#1099;&#1077;%20&#1074;&#1077;&#1089;&#1099;.doc" TargetMode="External"/><Relationship Id="rId2" Type="http://schemas.openxmlformats.org/officeDocument/2006/relationships/hyperlink" Target="&#1087;&#1088;&#1080;&#1083;&#1086;&#1078;&#1077;&#1085;&#1080;&#1077;16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41.xml"/><Relationship Id="rId5" Type="http://schemas.openxmlformats.org/officeDocument/2006/relationships/image" Target="../media/image5.png"/><Relationship Id="rId10" Type="http://schemas.openxmlformats.org/officeDocument/2006/relationships/slide" Target="slide42.xml"/><Relationship Id="rId4" Type="http://schemas.openxmlformats.org/officeDocument/2006/relationships/image" Target="../media/image49.png"/><Relationship Id="rId9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5.png"/><Relationship Id="rId7" Type="http://schemas.openxmlformats.org/officeDocument/2006/relationships/slide" Target="slide40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6" Type="http://schemas.openxmlformats.org/officeDocument/2006/relationships/slide" Target="slide39.xml"/><Relationship Id="rId5" Type="http://schemas.openxmlformats.org/officeDocument/2006/relationships/image" Target="../media/image6.gif"/><Relationship Id="rId4" Type="http://schemas.openxmlformats.org/officeDocument/2006/relationships/slide" Target="slide2.xml"/><Relationship Id="rId9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52.png"/><Relationship Id="rId7" Type="http://schemas.openxmlformats.org/officeDocument/2006/relationships/slide" Target="slide3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10" Type="http://schemas.openxmlformats.org/officeDocument/2006/relationships/slide" Target="slide41.xml"/><Relationship Id="rId4" Type="http://schemas.openxmlformats.org/officeDocument/2006/relationships/image" Target="../media/image5.png"/><Relationship Id="rId9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18.xml"/><Relationship Id="rId18" Type="http://schemas.openxmlformats.org/officeDocument/2006/relationships/slide" Target="slide38.xml"/><Relationship Id="rId3" Type="http://schemas.openxmlformats.org/officeDocument/2006/relationships/image" Target="../media/image53.gif"/><Relationship Id="rId21" Type="http://schemas.openxmlformats.org/officeDocument/2006/relationships/slide" Target="slide47.xml"/><Relationship Id="rId7" Type="http://schemas.openxmlformats.org/officeDocument/2006/relationships/slide" Target="slide46.xml"/><Relationship Id="rId12" Type="http://schemas.openxmlformats.org/officeDocument/2006/relationships/slide" Target="slide23.xml"/><Relationship Id="rId17" Type="http://schemas.openxmlformats.org/officeDocument/2006/relationships/slide" Target="slide28.xml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slide" Target="slide3.xml"/><Relationship Id="rId5" Type="http://schemas.openxmlformats.org/officeDocument/2006/relationships/slide" Target="slide2.xml"/><Relationship Id="rId15" Type="http://schemas.openxmlformats.org/officeDocument/2006/relationships/slide" Target="slide8.xml"/><Relationship Id="rId23" Type="http://schemas.openxmlformats.org/officeDocument/2006/relationships/image" Target="../media/image54.png"/><Relationship Id="rId10" Type="http://schemas.openxmlformats.org/officeDocument/2006/relationships/slide" Target="slide45.xml"/><Relationship Id="rId19" Type="http://schemas.openxmlformats.org/officeDocument/2006/relationships/slide" Target="slide43.xml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slide" Target="slide33.xml"/><Relationship Id="rId22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.xml"/><Relationship Id="rId7" Type="http://schemas.openxmlformats.org/officeDocument/2006/relationships/slide" Target="slide4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5.xml"/><Relationship Id="rId5" Type="http://schemas.openxmlformats.org/officeDocument/2006/relationships/slide" Target="slide46.xml"/><Relationship Id="rId4" Type="http://schemas.openxmlformats.org/officeDocument/2006/relationships/image" Target="../media/image6.gif"/><Relationship Id="rId9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44.xml"/><Relationship Id="rId3" Type="http://schemas.openxmlformats.org/officeDocument/2006/relationships/hyperlink" Target="&#1087;&#1088;&#1080;&#1083;&#1086;&#1078;&#1077;&#1085;&#1080;&#1077;17.doc" TargetMode="External"/><Relationship Id="rId7" Type="http://schemas.openxmlformats.org/officeDocument/2006/relationships/image" Target="../media/image5.png"/><Relationship Id="rId12" Type="http://schemas.openxmlformats.org/officeDocument/2006/relationships/slide" Target="slide4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90;&#1077;&#1089;&#1090;%20&#1074;&#1072;&#1088;&#1080;&#1072;&#1085;&#1090;%202.doc" TargetMode="External"/><Relationship Id="rId11" Type="http://schemas.openxmlformats.org/officeDocument/2006/relationships/slide" Target="slide45.xml"/><Relationship Id="rId5" Type="http://schemas.openxmlformats.org/officeDocument/2006/relationships/hyperlink" Target="&#1087;&#1088;&#1080;&#1083;&#1086;&#1078;&#1077;&#1085;&#1080;&#1077;18.doc" TargetMode="External"/><Relationship Id="rId10" Type="http://schemas.openxmlformats.org/officeDocument/2006/relationships/slide" Target="slide46.xml"/><Relationship Id="rId4" Type="http://schemas.openxmlformats.org/officeDocument/2006/relationships/hyperlink" Target="&#1090;&#1077;&#1089;&#1090;%20&#1074;&#1072;&#1088;&#1080;&#1072;&#1085;&#1090;%201.doc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5.png"/><Relationship Id="rId7" Type="http://schemas.openxmlformats.org/officeDocument/2006/relationships/slide" Target="slide4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image" Target="../media/image6.gif"/><Relationship Id="rId10" Type="http://schemas.openxmlformats.org/officeDocument/2006/relationships/image" Target="../media/image55.png"/><Relationship Id="rId4" Type="http://schemas.openxmlformats.org/officeDocument/2006/relationships/slide" Target="slide2.xml"/><Relationship Id="rId9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&#1101;&#1083;&#1077;&#1082;&#1090;&#1088;&#1086;&#1080;&#1095;&#1077;&#1089;&#1082;&#1086;&#1077;%20&#1087;&#1086;&#1083;&#1077;.doc" TargetMode="External"/><Relationship Id="rId13" Type="http://schemas.openxmlformats.org/officeDocument/2006/relationships/slide" Target="slide45.xml"/><Relationship Id="rId3" Type="http://schemas.openxmlformats.org/officeDocument/2006/relationships/hyperlink" Target="&#1087;&#1088;&#1080;&#1083;&#1086;&#1078;&#1077;&#1085;&#1080;&#1077;19.doc" TargetMode="External"/><Relationship Id="rId7" Type="http://schemas.openxmlformats.org/officeDocument/2006/relationships/hyperlink" Target="&#1076;&#1074;&#1072;%20&#1088;&#1086;&#1076;&#1072;%20&#1079;&#1072;&#1088;&#1103;&#1076;&#1086;&#1074;.%20&#1042;&#1079;&#1072;&#1080;&#1084;&#1086;&#1076;&#1077;&#1081;&#1089;&#1090;&#1074;&#1080;&#1077;%20&#1079;&#1072;&#1088;&#1103;&#1076;&#1086;&#1074;.doc" TargetMode="External"/><Relationship Id="rId12" Type="http://schemas.openxmlformats.org/officeDocument/2006/relationships/slide" Target="slide46.xml"/><Relationship Id="rId2" Type="http://schemas.openxmlformats.org/officeDocument/2006/relationships/image" Target="../media/image1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101;&#1083;&#1077;&#1082;&#1090;&#1088;&#1080;&#1079;&#1072;&#1094;&#1080;&#1103;%20&#1090;&#1077;&#1083;.doc" TargetMode="External"/><Relationship Id="rId11" Type="http://schemas.openxmlformats.org/officeDocument/2006/relationships/image" Target="../media/image6.gif"/><Relationship Id="rId5" Type="http://schemas.openxmlformats.org/officeDocument/2006/relationships/hyperlink" Target="&#1087;&#1088;&#1080;&#1083;&#1086;&#1078;&#1077;&#1085;&#1080;&#1077;20.doc" TargetMode="External"/><Relationship Id="rId15" Type="http://schemas.openxmlformats.org/officeDocument/2006/relationships/slide" Target="slide44.xml"/><Relationship Id="rId10" Type="http://schemas.openxmlformats.org/officeDocument/2006/relationships/slide" Target="slide2.xml"/><Relationship Id="rId4" Type="http://schemas.openxmlformats.org/officeDocument/2006/relationships/hyperlink" Target="&#1087;&#1088;&#1080;&#1083;&#1086;&#1078;&#1077;&#1085;&#1080;&#1077;22.doc" TargetMode="External"/><Relationship Id="rId9" Type="http://schemas.openxmlformats.org/officeDocument/2006/relationships/image" Target="../media/image5.png"/><Relationship Id="rId1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image" Target="../media/image4.png"/><Relationship Id="rId18" Type="http://schemas.openxmlformats.org/officeDocument/2006/relationships/slide" Target="slide8.xml"/><Relationship Id="rId3" Type="http://schemas.openxmlformats.org/officeDocument/2006/relationships/audio" Target="../media/audio1.wav"/><Relationship Id="rId21" Type="http://schemas.openxmlformats.org/officeDocument/2006/relationships/slide" Target="slide38.xml"/><Relationship Id="rId7" Type="http://schemas.openxmlformats.org/officeDocument/2006/relationships/hyperlink" Target="&#1076;&#1086;&#1082;&#1091;&#1084;&#1077;&#1085;&#1090;&#1099;/&#1084;&#1077;&#1090;&#1086;&#1076;&#1080;&#1095;&#1077;&#1089;&#1082;&#1080;&#1077;%20&#1088;&#1077;&#1082;&#1086;&#1084;&#1077;&#1085;&#1076;&#1072;&#1094;&#1080;&#1080;..doc" TargetMode="External"/><Relationship Id="rId12" Type="http://schemas.openxmlformats.org/officeDocument/2006/relationships/hyperlink" Target="&#1084;&#1077;&#1090;&#1086;&#1076;&#1080;&#1095;&#1077;&#1089;&#1082;&#1080;&#1077;%20&#1088;&#1077;&#1082;&#1086;&#1084;&#1077;&#1085;&#1076;&#1072;&#1094;&#1080;&#1080;..doc" TargetMode="External"/><Relationship Id="rId17" Type="http://schemas.openxmlformats.org/officeDocument/2006/relationships/slide" Target="slide33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11" Type="http://schemas.openxmlformats.org/officeDocument/2006/relationships/image" Target="../media/image3.png"/><Relationship Id="rId24" Type="http://schemas.openxmlformats.org/officeDocument/2006/relationships/hyperlink" Target="file:///C:\Documents%20and%20Settings\&#1076;&#1086;&#1084;\&#1056;&#1072;&#1073;&#1086;&#1095;&#1080;&#1081;%20&#1089;&#1090;&#1086;&#1083;\&#1087;&#1088;&#1080;&#1083;&#1086;&#1078;&#1077;&#1085;&#1080;&#1077;21.doc" TargetMode="External"/><Relationship Id="rId5" Type="http://schemas.openxmlformats.org/officeDocument/2006/relationships/image" Target="../media/image5.png"/><Relationship Id="rId15" Type="http://schemas.openxmlformats.org/officeDocument/2006/relationships/slide" Target="slide23.xml"/><Relationship Id="rId23" Type="http://schemas.openxmlformats.org/officeDocument/2006/relationships/slide" Target="slide48.xml"/><Relationship Id="rId10" Type="http://schemas.openxmlformats.org/officeDocument/2006/relationships/image" Target="../media/image6.gif"/><Relationship Id="rId19" Type="http://schemas.openxmlformats.org/officeDocument/2006/relationships/slide" Target="slide13.xml"/><Relationship Id="rId4" Type="http://schemas.openxmlformats.org/officeDocument/2006/relationships/slide" Target="slide49.xml"/><Relationship Id="rId9" Type="http://schemas.openxmlformats.org/officeDocument/2006/relationships/slide" Target="slide2.xml"/><Relationship Id="rId14" Type="http://schemas.openxmlformats.org/officeDocument/2006/relationships/slide" Target="slide3.xml"/><Relationship Id="rId22" Type="http://schemas.openxmlformats.org/officeDocument/2006/relationships/slide" Target="slide4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" Target="slide2.xml"/><Relationship Id="rId7" Type="http://schemas.openxmlformats.org/officeDocument/2006/relationships/slide" Target="slide5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10" Type="http://schemas.openxmlformats.org/officeDocument/2006/relationships/hyperlink" Target="&#1087;&#1088;&#1080;&#1083;&#1086;&#1078;&#1077;&#1085;&#1080;&#1077;23.doc" TargetMode="External"/><Relationship Id="rId4" Type="http://schemas.openxmlformats.org/officeDocument/2006/relationships/image" Target="../media/image6.gif"/><Relationship Id="rId9" Type="http://schemas.openxmlformats.org/officeDocument/2006/relationships/hyperlink" Target="file:///C:\Documents%20and%20Settings\&#1076;&#1086;&#1084;\&#1056;&#1072;&#1073;&#1086;&#1095;&#1080;&#1081;%20&#1089;&#1090;&#1086;&#1083;\&#1087;&#1088;&#1080;&#1083;&#1086;&#1078;&#1077;&#1085;&#1080;&#1077;21.do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" Target="slide2.xml"/><Relationship Id="rId7" Type="http://schemas.openxmlformats.org/officeDocument/2006/relationships/slide" Target="slide5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6.gif"/><Relationship Id="rId9" Type="http://schemas.openxmlformats.org/officeDocument/2006/relationships/hyperlink" Target="file:///C:\Documents%20and%20Settings\&#1076;&#1086;&#1084;\&#1056;&#1072;&#1073;&#1086;&#1095;&#1080;&#1081;%20&#1089;&#1090;&#1086;&#1083;\&#1087;&#1088;&#1080;&#1083;&#1086;&#1078;&#1077;&#1085;&#1080;&#1077;21.doc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" Target="slide2.xml"/><Relationship Id="rId7" Type="http://schemas.openxmlformats.org/officeDocument/2006/relationships/slide" Target="slide5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image" Target="../media/image6.gif"/><Relationship Id="rId9" Type="http://schemas.openxmlformats.org/officeDocument/2006/relationships/hyperlink" Target="file:///C:\Documents%20and%20Settings\&#1076;&#1086;&#1084;\&#1056;&#1072;&#1073;&#1086;&#1095;&#1080;&#1081;%20&#1089;&#1090;&#1086;&#1083;\&#1087;&#1088;&#1080;&#1083;&#1086;&#1078;&#1077;&#1085;&#1080;&#1077;21.do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6.gif"/><Relationship Id="rId5" Type="http://schemas.openxmlformats.org/officeDocument/2006/relationships/image" Target="../media/image14.jpeg"/><Relationship Id="rId15" Type="http://schemas.openxmlformats.org/officeDocument/2006/relationships/image" Target="../media/image17.jpeg"/><Relationship Id="rId10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slide" Target="slide7.xml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0.emf"/><Relationship Id="rId18" Type="http://schemas.openxmlformats.org/officeDocument/2006/relationships/slide" Target="slide18.xml"/><Relationship Id="rId3" Type="http://schemas.openxmlformats.org/officeDocument/2006/relationships/image" Target="../media/image18.gif"/><Relationship Id="rId21" Type="http://schemas.openxmlformats.org/officeDocument/2006/relationships/slide" Target="slide13.xml"/><Relationship Id="rId7" Type="http://schemas.openxmlformats.org/officeDocument/2006/relationships/image" Target="../media/image6.gif"/><Relationship Id="rId12" Type="http://schemas.openxmlformats.org/officeDocument/2006/relationships/image" Target="../media/image19.emf"/><Relationship Id="rId17" Type="http://schemas.openxmlformats.org/officeDocument/2006/relationships/slide" Target="slide23.xml"/><Relationship Id="rId25" Type="http://schemas.openxmlformats.org/officeDocument/2006/relationships/slide" Target="slide48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10.xml"/><Relationship Id="rId24" Type="http://schemas.openxmlformats.org/officeDocument/2006/relationships/slide" Target="slide43.xml"/><Relationship Id="rId5" Type="http://schemas.openxmlformats.org/officeDocument/2006/relationships/slide" Target="slide7.xml"/><Relationship Id="rId15" Type="http://schemas.openxmlformats.org/officeDocument/2006/relationships/image" Target="../media/image4.png"/><Relationship Id="rId23" Type="http://schemas.openxmlformats.org/officeDocument/2006/relationships/slide" Target="slide38.xml"/><Relationship Id="rId10" Type="http://schemas.openxmlformats.org/officeDocument/2006/relationships/slide" Target="slide12.xml"/><Relationship Id="rId19" Type="http://schemas.openxmlformats.org/officeDocument/2006/relationships/slide" Target="slide33.xml"/><Relationship Id="rId4" Type="http://schemas.openxmlformats.org/officeDocument/2006/relationships/image" Target="../media/image5.png"/><Relationship Id="rId9" Type="http://schemas.openxmlformats.org/officeDocument/2006/relationships/slide" Target="slide11.xml"/><Relationship Id="rId14" Type="http://schemas.openxmlformats.org/officeDocument/2006/relationships/image" Target="../media/image3.png"/><Relationship Id="rId22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hyperlink" Target="&#1089;&#1090;%20&#1084;&#1086;&#1083;&#1085;&#1080;&#1103;.doc" TargetMode="Externa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12" Type="http://schemas.openxmlformats.org/officeDocument/2006/relationships/image" Target="../media/image1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hyperlink" Target="&#1087;&#1088;&#1080;&#1083;&#1086;&#1078;&#1077;&#1085;&#1080;&#1077;11.doc" TargetMode="External"/><Relationship Id="rId5" Type="http://schemas.openxmlformats.org/officeDocument/2006/relationships/slide" Target="slide2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physic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92867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71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Электрические явления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9" y="4857760"/>
            <a:ext cx="623568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Какова их природа?</a:t>
            </a:r>
          </a:p>
        </p:txBody>
      </p:sp>
      <p:pic>
        <p:nvPicPr>
          <p:cNvPr id="2053" name="Рисунок 5" descr="physic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7"/>
          <p:cNvSpPr>
            <a:spLocks noChangeArrowheads="1" noChangeShapeType="1" noTextEdit="1"/>
          </p:cNvSpPr>
          <p:nvPr/>
        </p:nvSpPr>
        <p:spPr bwMode="auto">
          <a:xfrm>
            <a:off x="1476375" y="1052513"/>
            <a:ext cx="6551613" cy="496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CCF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Электрические</a:t>
            </a:r>
          </a:p>
          <a:p>
            <a:pPr algn="ctr"/>
            <a:r>
              <a:rPr lang="ru-RU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CCF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явления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38"/>
          </a:xfrm>
        </p:spPr>
        <p:txBody>
          <a:bodyPr/>
          <a:lstStyle/>
          <a:p>
            <a:pPr eaLnBrk="1" hangingPunct="1"/>
            <a:r>
              <a:rPr lang="ru-RU" sz="3200" smtClean="0"/>
              <a:t>Принято считать, что… 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6453188"/>
            <a:ext cx="9144000" cy="547687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122363" y="2143125"/>
            <a:ext cx="1035050" cy="2005013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828987 w 2978106"/>
              <a:gd name="connsiteY12" fmla="*/ 1057975 h 3974105"/>
              <a:gd name="connsiteX13" fmla="*/ 646771 w 2978106"/>
              <a:gd name="connsiteY13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883695" y="3322533"/>
                  <a:pt x="1851102" y="3488940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1641230" y="2565390"/>
                  <a:pt x="1315844" y="2240004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828987" y="1057975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>
            <a:spLocks noChangeArrowheads="1"/>
          </p:cNvSpPr>
          <p:nvPr/>
        </p:nvSpPr>
        <p:spPr bwMode="auto">
          <a:xfrm rot="4736780">
            <a:off x="634206" y="2677319"/>
            <a:ext cx="1501775" cy="1379538"/>
          </a:xfrm>
          <a:custGeom>
            <a:avLst/>
            <a:gdLst>
              <a:gd name="T0" fmla="*/ 326148 w 2978106"/>
              <a:gd name="T1" fmla="*/ 227903 h 3974105"/>
              <a:gd name="T2" fmla="*/ 1158388 w 2978106"/>
              <a:gd name="T3" fmla="*/ 142742 h 3974105"/>
              <a:gd name="T4" fmla="*/ 1304593 w 2978106"/>
              <a:gd name="T5" fmla="*/ 491127 h 3974105"/>
              <a:gd name="T6" fmla="*/ 1495783 w 2978106"/>
              <a:gd name="T7" fmla="*/ 824028 h 3974105"/>
              <a:gd name="T8" fmla="*/ 978445 w 2978106"/>
              <a:gd name="T9" fmla="*/ 1133703 h 3974105"/>
              <a:gd name="T10" fmla="*/ 1141466 w 2978106"/>
              <a:gd name="T11" fmla="*/ 1087240 h 3974105"/>
              <a:gd name="T12" fmla="*/ 1136001 w 2978106"/>
              <a:gd name="T13" fmla="*/ 1195462 h 3974105"/>
              <a:gd name="T14" fmla="*/ 933459 w 2978106"/>
              <a:gd name="T15" fmla="*/ 1211122 h 3974105"/>
              <a:gd name="T16" fmla="*/ 629803 w 2978106"/>
              <a:gd name="T17" fmla="*/ 1373702 h 3974105"/>
              <a:gd name="T18" fmla="*/ 607311 w 2978106"/>
              <a:gd name="T19" fmla="*/ 1342734 h 3974105"/>
              <a:gd name="T20" fmla="*/ 314902 w 2978106"/>
              <a:gd name="T21" fmla="*/ 1118219 h 3974105"/>
              <a:gd name="T22" fmla="*/ 329578 w 2978106"/>
              <a:gd name="T23" fmla="*/ 813592 h 3974105"/>
              <a:gd name="T24" fmla="*/ 0 w 2978106"/>
              <a:gd name="T25" fmla="*/ 599513 h 3974105"/>
              <a:gd name="T26" fmla="*/ 281162 w 2978106"/>
              <a:gd name="T27" fmla="*/ 382740 h 3974105"/>
              <a:gd name="T28" fmla="*/ 499736 w 2978106"/>
              <a:gd name="T29" fmla="*/ 339767 h 3974105"/>
              <a:gd name="T30" fmla="*/ 326148 w 2978106"/>
              <a:gd name="T31" fmla="*/ 227903 h 39741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78106"/>
              <a:gd name="T49" fmla="*/ 0 h 3974105"/>
              <a:gd name="T50" fmla="*/ 2978106 w 2978106"/>
              <a:gd name="T51" fmla="*/ 3974105 h 39741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767978" y="3415435"/>
                  <a:pt x="2211519" y="3102414"/>
                  <a:pt x="2263593" y="3132066"/>
                </a:cubicBezTo>
                <a:cubicBezTo>
                  <a:pt x="2315667" y="3161718"/>
                  <a:pt x="2321503" y="3384349"/>
                  <a:pt x="2252755" y="3443828"/>
                </a:cubicBezTo>
                <a:cubicBezTo>
                  <a:pt x="2184007" y="3503307"/>
                  <a:pt x="1960622" y="3377482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978959" y="2669143"/>
                  <a:pt x="653573" y="2343757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991005" y="978784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 algn="ctr">
            <a:solidFill>
              <a:srgbClr val="C00000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42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000" y="4286250"/>
            <a:ext cx="30003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charset="-52"/>
              </a:rPr>
              <a:t>…эбонитовая палочка потертая о мех, заряжается отрицательно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812809">
            <a:off x="3022600" y="2246313"/>
            <a:ext cx="495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812809">
            <a:off x="2735263" y="2109788"/>
            <a:ext cx="549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5946775" y="2157413"/>
            <a:ext cx="1035050" cy="2005012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828987 w 2978106"/>
              <a:gd name="connsiteY12" fmla="*/ 1057975 h 3974105"/>
              <a:gd name="connsiteX13" fmla="*/ 646771 w 2978106"/>
              <a:gd name="connsiteY13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883695" y="3322533"/>
                  <a:pt x="1851102" y="3488940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1641230" y="2565390"/>
                  <a:pt x="1315844" y="2240004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828987" y="1057975"/>
                </a:lnTo>
                <a:lnTo>
                  <a:pt x="646771" y="65653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>
            <a:spLocks noChangeArrowheads="1"/>
          </p:cNvSpPr>
          <p:nvPr/>
        </p:nvSpPr>
        <p:spPr bwMode="auto">
          <a:xfrm rot="4736780">
            <a:off x="5521325" y="2613025"/>
            <a:ext cx="1503363" cy="1509713"/>
          </a:xfrm>
          <a:custGeom>
            <a:avLst/>
            <a:gdLst>
              <a:gd name="T0" fmla="*/ 326493 w 2978106"/>
              <a:gd name="T1" fmla="*/ 358038 h 4348957"/>
              <a:gd name="T2" fmla="*/ 1046409 w 2978106"/>
              <a:gd name="T3" fmla="*/ 142747 h 4348957"/>
              <a:gd name="T4" fmla="*/ 1305972 w 2978106"/>
              <a:gd name="T5" fmla="*/ 621271 h 4348957"/>
              <a:gd name="T6" fmla="*/ 1497365 w 2978106"/>
              <a:gd name="T7" fmla="*/ 954183 h 4348957"/>
              <a:gd name="T8" fmla="*/ 979479 w 2978106"/>
              <a:gd name="T9" fmla="*/ 1263869 h 4348957"/>
              <a:gd name="T10" fmla="*/ 1142673 w 2978106"/>
              <a:gd name="T11" fmla="*/ 1217404 h 4348957"/>
              <a:gd name="T12" fmla="*/ 1137202 w 2978106"/>
              <a:gd name="T13" fmla="*/ 1325630 h 4348957"/>
              <a:gd name="T14" fmla="*/ 934446 w 2978106"/>
              <a:gd name="T15" fmla="*/ 1341290 h 4348957"/>
              <a:gd name="T16" fmla="*/ 630469 w 2978106"/>
              <a:gd name="T17" fmla="*/ 1503876 h 4348957"/>
              <a:gd name="T18" fmla="*/ 607953 w 2978106"/>
              <a:gd name="T19" fmla="*/ 1472906 h 4348957"/>
              <a:gd name="T20" fmla="*/ 315235 w 2978106"/>
              <a:gd name="T21" fmla="*/ 1248384 h 4348957"/>
              <a:gd name="T22" fmla="*/ 56374 w 2978106"/>
              <a:gd name="T23" fmla="*/ 1051096 h 4348957"/>
              <a:gd name="T24" fmla="*/ 0 w 2978106"/>
              <a:gd name="T25" fmla="*/ 729661 h 4348957"/>
              <a:gd name="T26" fmla="*/ 481847 w 2978106"/>
              <a:gd name="T27" fmla="*/ 58002 h 4348957"/>
              <a:gd name="T28" fmla="*/ 500264 w 2978106"/>
              <a:gd name="T29" fmla="*/ 469906 h 4348957"/>
              <a:gd name="T30" fmla="*/ 326493 w 2978106"/>
              <a:gd name="T31" fmla="*/ 358038 h 43489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78106"/>
              <a:gd name="T49" fmla="*/ 0 h 4348957"/>
              <a:gd name="T50" fmla="*/ 2978106 w 2978106"/>
              <a:gd name="T51" fmla="*/ 4348957 h 43489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78106" h="4348957">
                <a:moveTo>
                  <a:pt x="646771" y="1031383"/>
                </a:moveTo>
                <a:cubicBezTo>
                  <a:pt x="2285223" y="762048"/>
                  <a:pt x="1661712" y="1"/>
                  <a:pt x="2072897" y="411205"/>
                </a:cubicBezTo>
                <a:lnTo>
                  <a:pt x="2587083" y="1789666"/>
                </a:lnTo>
                <a:cubicBezTo>
                  <a:pt x="2978106" y="2686720"/>
                  <a:pt x="2966224" y="2343182"/>
                  <a:pt x="2966224" y="2748670"/>
                </a:cubicBezTo>
                <a:cubicBezTo>
                  <a:pt x="2624253" y="3046036"/>
                  <a:pt x="2260757" y="3320323"/>
                  <a:pt x="1940312" y="3640768"/>
                </a:cubicBezTo>
                <a:cubicBezTo>
                  <a:pt x="1767978" y="3790287"/>
                  <a:pt x="2211519" y="3477266"/>
                  <a:pt x="2263593" y="3506918"/>
                </a:cubicBezTo>
                <a:cubicBezTo>
                  <a:pt x="2315667" y="3536570"/>
                  <a:pt x="2321503" y="3759201"/>
                  <a:pt x="2252755" y="3818680"/>
                </a:cubicBezTo>
                <a:cubicBezTo>
                  <a:pt x="2184007" y="3878159"/>
                  <a:pt x="1960622" y="3752334"/>
                  <a:pt x="1851102" y="3863792"/>
                </a:cubicBezTo>
                <a:cubicBezTo>
                  <a:pt x="1650380" y="4019909"/>
                  <a:pt x="1468309" y="4203546"/>
                  <a:pt x="1248936" y="4332144"/>
                </a:cubicBezTo>
                <a:cubicBezTo>
                  <a:pt x="1220254" y="4348957"/>
                  <a:pt x="1204332" y="4242934"/>
                  <a:pt x="1204332" y="4242934"/>
                </a:cubicBezTo>
                <a:cubicBezTo>
                  <a:pt x="584742" y="3718666"/>
                  <a:pt x="624468" y="4005478"/>
                  <a:pt x="624468" y="3596163"/>
                </a:cubicBezTo>
                <a:cubicBezTo>
                  <a:pt x="1373440" y="2642927"/>
                  <a:pt x="437060" y="3353230"/>
                  <a:pt x="111674" y="3027844"/>
                </a:cubicBezTo>
                <a:lnTo>
                  <a:pt x="0" y="2101900"/>
                </a:lnTo>
                <a:cubicBezTo>
                  <a:pt x="540096" y="1471786"/>
                  <a:pt x="658060" y="167084"/>
                  <a:pt x="954521" y="167084"/>
                </a:cubicBezTo>
                <a:lnTo>
                  <a:pt x="991005" y="1353636"/>
                </a:lnTo>
                <a:lnTo>
                  <a:pt x="646771" y="1031383"/>
                </a:lnTo>
                <a:close/>
              </a:path>
            </a:pathLst>
          </a:custGeom>
          <a:solidFill>
            <a:srgbClr val="984807"/>
          </a:solidFill>
          <a:ln w="34925" algn="ctr">
            <a:solidFill>
              <a:srgbClr val="984807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42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59338" y="4292600"/>
            <a:ext cx="32146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charset="-52"/>
              </a:rPr>
              <a:t>…стеклянная палочка потертая о шелк, заряжается положительно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812809">
            <a:off x="7847013" y="2259013"/>
            <a:ext cx="495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+</a:t>
            </a:r>
          </a:p>
          <a:p>
            <a:r>
              <a:rPr lang="ru-RU" b="1">
                <a:latin typeface="Arial Black" pitchFamily="34" charset="0"/>
              </a:rPr>
              <a:t>+</a:t>
            </a:r>
          </a:p>
          <a:p>
            <a:r>
              <a:rPr lang="ru-RU" b="1">
                <a:latin typeface="Arial Black" pitchFamily="34" charset="0"/>
              </a:rPr>
              <a:t>+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812809">
            <a:off x="7559675" y="2122488"/>
            <a:ext cx="549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+</a:t>
            </a:r>
            <a:br>
              <a:rPr lang="ru-RU" b="1">
                <a:latin typeface="Arial Black" pitchFamily="34" charset="0"/>
              </a:rPr>
            </a:br>
            <a:r>
              <a:rPr lang="ru-RU" b="1">
                <a:latin typeface="Arial Black" pitchFamily="34" charset="0"/>
              </a:rPr>
              <a:t>+</a:t>
            </a:r>
            <a:br>
              <a:rPr lang="ru-RU" b="1">
                <a:latin typeface="Arial Black" pitchFamily="34" charset="0"/>
              </a:rPr>
            </a:br>
            <a:r>
              <a:rPr lang="ru-RU" b="1">
                <a:latin typeface="Arial Black" pitchFamily="34" charset="0"/>
              </a:rPr>
              <a:t>+</a:t>
            </a:r>
          </a:p>
        </p:txBody>
      </p:sp>
      <p:sp>
        <p:nvSpPr>
          <p:cNvPr id="7" name="Цилиндр 6"/>
          <p:cNvSpPr>
            <a:spLocks noChangeArrowheads="1"/>
          </p:cNvSpPr>
          <p:nvPr/>
        </p:nvSpPr>
        <p:spPr bwMode="auto">
          <a:xfrm rot="-4850352">
            <a:off x="2073275" y="2319338"/>
            <a:ext cx="134937" cy="1608138"/>
          </a:xfrm>
          <a:prstGeom prst="can">
            <a:avLst>
              <a:gd name="adj" fmla="val 30070"/>
            </a:avLst>
          </a:prstGeom>
          <a:solidFill>
            <a:srgbClr val="4A452A"/>
          </a:solidFill>
          <a:ln w="25400" algn="ctr">
            <a:solidFill>
              <a:srgbClr val="4A452A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Цилиндр 11"/>
          <p:cNvSpPr>
            <a:spLocks noChangeArrowheads="1"/>
          </p:cNvSpPr>
          <p:nvPr/>
        </p:nvSpPr>
        <p:spPr bwMode="auto">
          <a:xfrm rot="-4850352">
            <a:off x="6898482" y="2332831"/>
            <a:ext cx="133350" cy="1608137"/>
          </a:xfrm>
          <a:prstGeom prst="can">
            <a:avLst>
              <a:gd name="adj" fmla="val 30037"/>
            </a:avLst>
          </a:prstGeom>
          <a:solidFill>
            <a:srgbClr val="93CDDD"/>
          </a:solidFill>
          <a:ln w="25400" algn="ctr">
            <a:solidFill>
              <a:srgbClr val="4A452A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1280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Рисунок 12" descr="Рисунок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1285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AutoShape 7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7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-0.05966 L 0.02066 0.06104 L 0.0217 -0.06012 L 0.02223 0.06104 L 0.02292 -0.05619 L 0.02379 0.06058 L 0.02431 -0.06012 L 0.025 0.06104 L 0.0257 -0.05896 L 0.02639 0.06104 L 0.02726 -0.06035 L 0.02778 0.06104 L 0.02848 -0.05896 L 0.02917 0.06104 L 0.02986 -0.06035 L 0.03073 0.06104 L 0.0316 -0.06035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0.09045 0.0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1"/>
                            </p:stCondLst>
                            <p:childTnLst>
                              <p:par>
                                <p:cTn id="21" presetID="3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06174 L 0.03177 0.07167 L 0.03247 -0.0622 L 0.03299 0.07167 L 0.03316 -0.0578 L 0.03386 0.07121 L 0.0342 -0.0622 L 0.03473 0.07167 L 0.03542 -0.06081 L 0.03577 0.07167 L 0.03629 -0.06243 L 0.03664 0.07167 L 0.03716 -0.06081 L 0.03768 0.07167 L 0.0382 -0.06243 L 0.03872 0.07167 L 0.03941 -0.06243 " pathEditMode="relative" rAng="0" ptsTypes="FFFFFFFFFFFFFFFFF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201"/>
                            </p:stCondLst>
                            <p:childTnLst>
                              <p:par>
                                <p:cTn id="2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0.09045 0.0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01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20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10" grpId="0"/>
      <p:bldP spid="14" grpId="0" build="allAtOnce"/>
      <p:bldP spid="15" grpId="0"/>
      <p:bldP spid="16" grpId="0"/>
      <p:bldP spid="7" grpId="0" animBg="1"/>
      <p:bldP spid="7" grpId="1" animBg="1"/>
      <p:bldP spid="7" grpId="2" animBg="1"/>
      <p:bldP spid="12" grpId="0" animBg="1"/>
      <p:bldP spid="12" grpId="1" animBg="1"/>
      <p:bldP spid="1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ru-RU" sz="2800" b="1" smtClean="0">
                <a:latin typeface="Arial" charset="0"/>
              </a:rPr>
              <a:t>Тела, которые при электризации получают такой – же заряд как и стеклянная палочка, называются положительно заряженными. Такие тела имеют знак  заряда           .</a:t>
            </a:r>
          </a:p>
          <a:p>
            <a:r>
              <a:rPr lang="ru-RU" sz="2800" b="1" smtClean="0">
                <a:latin typeface="Arial" charset="0"/>
              </a:rPr>
              <a:t>Тела, которые при электризации получают такой – же заряд как и эбонитовая палочка, называются отрицательно заряженными. Такие тела имеют знак заряда         .</a:t>
            </a:r>
          </a:p>
          <a:p>
            <a:r>
              <a:rPr lang="ru-RU" sz="2800" b="1" smtClean="0">
                <a:latin typeface="Arial" charset="0"/>
              </a:rPr>
              <a:t>Опытным путем доказано, что существует только два рода зарядов. Других знаков зарядов нет.</a:t>
            </a:r>
          </a:p>
        </p:txBody>
      </p:sp>
      <p:sp>
        <p:nvSpPr>
          <p:cNvPr id="12292" name="AutoShape 13"/>
          <p:cNvSpPr>
            <a:spLocks noChangeArrowheads="1"/>
          </p:cNvSpPr>
          <p:nvPr/>
        </p:nvSpPr>
        <p:spPr bwMode="auto">
          <a:xfrm>
            <a:off x="6516688" y="1989138"/>
            <a:ext cx="576262" cy="576262"/>
          </a:xfrm>
          <a:prstGeom prst="plus">
            <a:avLst>
              <a:gd name="adj" fmla="val 43852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6353192" y="4000504"/>
            <a:ext cx="647700" cy="71437"/>
          </a:xfrm>
          <a:prstGeom prst="rect">
            <a:avLst/>
          </a:prstGeom>
          <a:solidFill>
            <a:srgbClr val="2D4C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2" descr="Рисунок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2298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AutoShape 7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2" grpId="0" animBg="1"/>
      <p:bldP spid="122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250825" y="1052513"/>
            <a:ext cx="1728788" cy="1728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Это интересно…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xfrm>
            <a:off x="428625" y="1285875"/>
            <a:ext cx="8501063" cy="4525963"/>
          </a:xfrm>
        </p:spPr>
        <p:txBody>
          <a:bodyPr/>
          <a:lstStyle/>
          <a:p>
            <a:r>
              <a:rPr lang="ru-RU" sz="2800" b="1" smtClean="0">
                <a:solidFill>
                  <a:schemeClr val="folHlink"/>
                </a:solidFill>
                <a:latin typeface="Arial" charset="0"/>
                <a:cs typeface="Arial" charset="0"/>
              </a:rPr>
              <a:t>...французский ученый Ш. Дюфе, введший понятие о двух родах электричества, назвал их “стеклянным” и “смоляным”. </a:t>
            </a:r>
          </a:p>
          <a:p>
            <a:endParaRPr lang="ru-RU" sz="2800" b="1" smtClean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endParaRPr lang="ru-RU" sz="2800" b="1" smtClean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z="2800" b="1" smtClean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folHlink"/>
                </a:solidFill>
                <a:latin typeface="Arial" charset="0"/>
                <a:cs typeface="Arial" charset="0"/>
              </a:rPr>
              <a:t>   “Первое, — писал он, — появляется на потертых стекле, кварце, драгоценных камнях, волосах животных, шерсти. Второе — на потертых янтаре, шелке, пряже, бумаге...” </a:t>
            </a:r>
          </a:p>
          <a:p>
            <a:endParaRPr lang="ru-RU" sz="2800" b="1" smtClean="0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pic>
        <p:nvPicPr>
          <p:cNvPr id="13317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2" descr="Рисунок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3322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7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EEFA"/>
            </a:gs>
            <a:gs pos="100000">
              <a:srgbClr val="B6CC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619250" y="0"/>
            <a:ext cx="3384550" cy="7532688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619250" y="0"/>
            <a:ext cx="3384550" cy="981075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619250" y="620713"/>
            <a:ext cx="3384550" cy="647700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619250" y="1916113"/>
            <a:ext cx="3384550" cy="1054100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619250" y="2565400"/>
            <a:ext cx="3384550" cy="1079500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619250" y="3357563"/>
            <a:ext cx="3384550" cy="15113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619250" y="4149725"/>
            <a:ext cx="3384550" cy="1008063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619250" y="4724400"/>
            <a:ext cx="3384550" cy="1341438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1619250" y="5516563"/>
            <a:ext cx="3384550" cy="1341437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7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2" descr="Рисунок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4352" name="AutoShape 7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AutoShape 7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AutoShape 7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AutoShape 7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9946" name="WordArt 74"/>
          <p:cNvSpPr>
            <a:spLocks noChangeArrowheads="1" noChangeShapeType="1" noTextEdit="1"/>
          </p:cNvSpPr>
          <p:nvPr/>
        </p:nvSpPr>
        <p:spPr bwMode="auto">
          <a:xfrm>
            <a:off x="5286375" y="500063"/>
            <a:ext cx="3671888" cy="1858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Электрически заряженные тела -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взаимодействуют друг с другом.</a:t>
            </a:r>
          </a:p>
        </p:txBody>
      </p:sp>
      <p:grpSp>
        <p:nvGrpSpPr>
          <p:cNvPr id="14357" name="Group 75"/>
          <p:cNvGrpSpPr>
            <a:grpSpLocks/>
          </p:cNvGrpSpPr>
          <p:nvPr/>
        </p:nvGrpSpPr>
        <p:grpSpPr bwMode="auto">
          <a:xfrm>
            <a:off x="7143750" y="2786063"/>
            <a:ext cx="1511300" cy="1504950"/>
            <a:chOff x="4808" y="2296"/>
            <a:chExt cx="952" cy="948"/>
          </a:xfrm>
        </p:grpSpPr>
        <p:pic>
          <p:nvPicPr>
            <p:cNvPr id="14421" name="Picture 76" descr="шармк розовй с желт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08" y="2296"/>
              <a:ext cx="952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22" name="AutoShape 77"/>
            <p:cNvSpPr>
              <a:spLocks noChangeArrowheads="1"/>
            </p:cNvSpPr>
            <p:nvPr/>
          </p:nvSpPr>
          <p:spPr bwMode="auto">
            <a:xfrm>
              <a:off x="5239" y="2614"/>
              <a:ext cx="363" cy="363"/>
            </a:xfrm>
            <a:prstGeom prst="plus">
              <a:avLst>
                <a:gd name="adj" fmla="val 36639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700338" y="6858000"/>
            <a:ext cx="2305050" cy="704850"/>
            <a:chOff x="3288" y="3406"/>
            <a:chExt cx="1452" cy="444"/>
          </a:xfrm>
        </p:grpSpPr>
        <p:pic>
          <p:nvPicPr>
            <p:cNvPr id="14419" name="Picture 79" descr="электрон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88" y="3406"/>
              <a:ext cx="145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20" name="Line 80"/>
            <p:cNvSpPr>
              <a:spLocks noChangeShapeType="1"/>
            </p:cNvSpPr>
            <p:nvPr/>
          </p:nvSpPr>
          <p:spPr bwMode="auto">
            <a:xfrm flipV="1">
              <a:off x="3379" y="3612"/>
              <a:ext cx="22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9" name="Group 81"/>
          <p:cNvGrpSpPr>
            <a:grpSpLocks/>
          </p:cNvGrpSpPr>
          <p:nvPr/>
        </p:nvGrpSpPr>
        <p:grpSpPr bwMode="auto">
          <a:xfrm>
            <a:off x="5929313" y="4857750"/>
            <a:ext cx="2305050" cy="704850"/>
            <a:chOff x="3288" y="3406"/>
            <a:chExt cx="1452" cy="444"/>
          </a:xfrm>
        </p:grpSpPr>
        <p:pic>
          <p:nvPicPr>
            <p:cNvPr id="14417" name="Picture 82" descr="электрон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88" y="3406"/>
              <a:ext cx="145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8" name="Line 83"/>
            <p:cNvSpPr>
              <a:spLocks noChangeShapeType="1"/>
            </p:cNvSpPr>
            <p:nvPr/>
          </p:nvSpPr>
          <p:spPr bwMode="auto">
            <a:xfrm flipV="1">
              <a:off x="3379" y="3612"/>
              <a:ext cx="22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23" name="Rectangle 106"/>
          <p:cNvSpPr>
            <a:spLocks noChangeArrowheads="1"/>
          </p:cNvSpPr>
          <p:nvPr/>
        </p:nvSpPr>
        <p:spPr bwMode="auto">
          <a:xfrm>
            <a:off x="1619250" y="6186488"/>
            <a:ext cx="3384550" cy="1341437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1" name="AutoShape 11"/>
          <p:cNvSpPr>
            <a:spLocks noChangeArrowheads="1"/>
          </p:cNvSpPr>
          <p:nvPr/>
        </p:nvSpPr>
        <p:spPr bwMode="auto">
          <a:xfrm rot="9067722">
            <a:off x="-828675" y="-603250"/>
            <a:ext cx="3162300" cy="1873250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2" name="AutoShape 12"/>
          <p:cNvSpPr>
            <a:spLocks noChangeArrowheads="1"/>
          </p:cNvSpPr>
          <p:nvPr/>
        </p:nvSpPr>
        <p:spPr bwMode="auto">
          <a:xfrm rot="9079385">
            <a:off x="-468313" y="1196975"/>
            <a:ext cx="2482851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AutoShape 13"/>
          <p:cNvSpPr>
            <a:spLocks noChangeArrowheads="1"/>
          </p:cNvSpPr>
          <p:nvPr/>
        </p:nvSpPr>
        <p:spPr bwMode="auto">
          <a:xfrm rot="9079385">
            <a:off x="-396875" y="1773238"/>
            <a:ext cx="2482850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4364" name="AutoShape 14"/>
          <p:cNvSpPr>
            <a:spLocks noChangeArrowheads="1"/>
          </p:cNvSpPr>
          <p:nvPr/>
        </p:nvSpPr>
        <p:spPr bwMode="auto">
          <a:xfrm rot="9079385">
            <a:off x="-595313" y="2489200"/>
            <a:ext cx="2771776" cy="865188"/>
          </a:xfrm>
          <a:prstGeom prst="parallelogram">
            <a:avLst>
              <a:gd name="adj" fmla="val 62190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4365" name="AutoShape 15"/>
          <p:cNvSpPr>
            <a:spLocks noChangeArrowheads="1"/>
          </p:cNvSpPr>
          <p:nvPr/>
        </p:nvSpPr>
        <p:spPr bwMode="auto">
          <a:xfrm rot="9079385">
            <a:off x="-468313" y="3141663"/>
            <a:ext cx="2592388" cy="865187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4366" name="AutoShape 16"/>
          <p:cNvSpPr>
            <a:spLocks noChangeArrowheads="1"/>
          </p:cNvSpPr>
          <p:nvPr/>
        </p:nvSpPr>
        <p:spPr bwMode="auto">
          <a:xfrm rot="9079385">
            <a:off x="-541338" y="3933825"/>
            <a:ext cx="2665413" cy="865188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4367" name="AutoShape 17"/>
          <p:cNvSpPr>
            <a:spLocks noChangeArrowheads="1"/>
          </p:cNvSpPr>
          <p:nvPr/>
        </p:nvSpPr>
        <p:spPr bwMode="auto">
          <a:xfrm rot="9079385">
            <a:off x="-684213" y="4724400"/>
            <a:ext cx="2881313" cy="1108075"/>
          </a:xfrm>
          <a:prstGeom prst="parallelogram">
            <a:avLst>
              <a:gd name="adj" fmla="val 61022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4368" name="AutoShape 18"/>
          <p:cNvSpPr>
            <a:spLocks noChangeArrowheads="1"/>
          </p:cNvSpPr>
          <p:nvPr/>
        </p:nvSpPr>
        <p:spPr bwMode="auto">
          <a:xfrm rot="-1958286">
            <a:off x="-1044575" y="5589588"/>
            <a:ext cx="3384550" cy="1268412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69" name="Group 25"/>
          <p:cNvGrpSpPr>
            <a:grpSpLocks/>
          </p:cNvGrpSpPr>
          <p:nvPr/>
        </p:nvGrpSpPr>
        <p:grpSpPr bwMode="auto">
          <a:xfrm flipH="1">
            <a:off x="1476375" y="15875"/>
            <a:ext cx="911225" cy="604838"/>
            <a:chOff x="-2199" y="0"/>
            <a:chExt cx="574" cy="381"/>
          </a:xfrm>
        </p:grpSpPr>
        <p:sp>
          <p:nvSpPr>
            <p:cNvPr id="68" name="Полилиния 67"/>
            <p:cNvSpPr>
              <a:spLocks noChangeArrowheads="1"/>
            </p:cNvSpPr>
            <p:nvPr/>
          </p:nvSpPr>
          <p:spPr bwMode="auto">
            <a:xfrm rot="4736780">
              <a:off x="-2200" y="1"/>
              <a:ext cx="381" cy="378"/>
            </a:xfrm>
            <a:custGeom>
              <a:avLst/>
              <a:gdLst>
                <a:gd name="T0" fmla="*/ 83 w 2978106"/>
                <a:gd name="T1" fmla="*/ 62 h 3974105"/>
                <a:gd name="T2" fmla="*/ 294 w 2978106"/>
                <a:gd name="T3" fmla="*/ 39 h 3974105"/>
                <a:gd name="T4" fmla="*/ 331 w 2978106"/>
                <a:gd name="T5" fmla="*/ 135 h 3974105"/>
                <a:gd name="T6" fmla="*/ 379 w 2978106"/>
                <a:gd name="T7" fmla="*/ 226 h 3974105"/>
                <a:gd name="T8" fmla="*/ 248 w 2978106"/>
                <a:gd name="T9" fmla="*/ 311 h 3974105"/>
                <a:gd name="T10" fmla="*/ 290 w 2978106"/>
                <a:gd name="T11" fmla="*/ 298 h 3974105"/>
                <a:gd name="T12" fmla="*/ 288 w 2978106"/>
                <a:gd name="T13" fmla="*/ 328 h 3974105"/>
                <a:gd name="T14" fmla="*/ 237 w 2978106"/>
                <a:gd name="T15" fmla="*/ 332 h 3974105"/>
                <a:gd name="T16" fmla="*/ 160 w 2978106"/>
                <a:gd name="T17" fmla="*/ 376 h 3974105"/>
                <a:gd name="T18" fmla="*/ 154 w 2978106"/>
                <a:gd name="T19" fmla="*/ 368 h 3974105"/>
                <a:gd name="T20" fmla="*/ 80 w 2978106"/>
                <a:gd name="T21" fmla="*/ 306 h 3974105"/>
                <a:gd name="T22" fmla="*/ 84 w 2978106"/>
                <a:gd name="T23" fmla="*/ 223 h 3974105"/>
                <a:gd name="T24" fmla="*/ 0 w 2978106"/>
                <a:gd name="T25" fmla="*/ 164 h 3974105"/>
                <a:gd name="T26" fmla="*/ 71 w 2978106"/>
                <a:gd name="T27" fmla="*/ 105 h 3974105"/>
                <a:gd name="T28" fmla="*/ 127 w 2978106"/>
                <a:gd name="T29" fmla="*/ 93 h 3974105"/>
                <a:gd name="T30" fmla="*/ 83 w 2978106"/>
                <a:gd name="T31" fmla="*/ 62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14370" name="Group 28"/>
          <p:cNvGrpSpPr>
            <a:grpSpLocks/>
          </p:cNvGrpSpPr>
          <p:nvPr/>
        </p:nvGrpSpPr>
        <p:grpSpPr bwMode="auto">
          <a:xfrm>
            <a:off x="1476375" y="692150"/>
            <a:ext cx="793750" cy="503238"/>
            <a:chOff x="-2336" y="436"/>
            <a:chExt cx="500" cy="317"/>
          </a:xfrm>
        </p:grpSpPr>
        <p:sp>
          <p:nvSpPr>
            <p:cNvPr id="14413" name="Oval 29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14414" name="Oval 30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14371" name="Group 31"/>
          <p:cNvGrpSpPr>
            <a:grpSpLocks/>
          </p:cNvGrpSpPr>
          <p:nvPr/>
        </p:nvGrpSpPr>
        <p:grpSpPr bwMode="auto">
          <a:xfrm>
            <a:off x="1619250" y="2060575"/>
            <a:ext cx="649288" cy="719138"/>
            <a:chOff x="521" y="2387"/>
            <a:chExt cx="499" cy="544"/>
          </a:xfrm>
        </p:grpSpPr>
        <p:sp>
          <p:nvSpPr>
            <p:cNvPr id="14408" name="AutoShape 32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9" name="Line 33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0" name="Line 34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1" name="Line 35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12" name="Line 36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72" name="Group 37"/>
          <p:cNvGrpSpPr>
            <a:grpSpLocks/>
          </p:cNvGrpSpPr>
          <p:nvPr/>
        </p:nvGrpSpPr>
        <p:grpSpPr bwMode="auto">
          <a:xfrm rot="-311956">
            <a:off x="1619250" y="2708275"/>
            <a:ext cx="396875" cy="576263"/>
            <a:chOff x="-250" y="2931"/>
            <a:chExt cx="250" cy="363"/>
          </a:xfrm>
        </p:grpSpPr>
        <p:sp>
          <p:nvSpPr>
            <p:cNvPr id="14404" name="AutoShape 38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4405" name="Line 39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6" name="Line 40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7" name="Line 41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1547813" y="1341438"/>
            <a:ext cx="792162" cy="503237"/>
            <a:chOff x="-2335" y="799"/>
            <a:chExt cx="499" cy="317"/>
          </a:xfrm>
        </p:grpSpPr>
        <p:sp>
          <p:nvSpPr>
            <p:cNvPr id="14401" name="Oval 43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14402" name="Oval 44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14403" name="Oval 45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14374" name="Group 46"/>
          <p:cNvGrpSpPr>
            <a:grpSpLocks/>
          </p:cNvGrpSpPr>
          <p:nvPr/>
        </p:nvGrpSpPr>
        <p:grpSpPr bwMode="auto">
          <a:xfrm>
            <a:off x="1476375" y="4005263"/>
            <a:ext cx="792163" cy="792162"/>
            <a:chOff x="1247" y="4882"/>
            <a:chExt cx="590" cy="635"/>
          </a:xfrm>
        </p:grpSpPr>
        <p:sp>
          <p:nvSpPr>
            <p:cNvPr id="14394" name="Oval 47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5" name="Oval 48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396" name="Oval 49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397" name="Oval 50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14398" name="Oval 51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14399" name="Oval 52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14400" name="Oval 53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sp>
        <p:nvSpPr>
          <p:cNvPr id="14375" name="AutoShape 56"/>
          <p:cNvSpPr>
            <a:spLocks noChangeArrowheads="1"/>
          </p:cNvSpPr>
          <p:nvPr/>
        </p:nvSpPr>
        <p:spPr bwMode="auto">
          <a:xfrm rot="-2056761">
            <a:off x="-973138" y="6381750"/>
            <a:ext cx="3384551" cy="1341438"/>
          </a:xfrm>
          <a:prstGeom prst="parallelogram">
            <a:avLst>
              <a:gd name="adj" fmla="val 63077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6" name="laptop"/>
          <p:cNvSpPr>
            <a:spLocks noEditPoints="1" noChangeArrowheads="1"/>
          </p:cNvSpPr>
          <p:nvPr/>
        </p:nvSpPr>
        <p:spPr bwMode="auto">
          <a:xfrm rot="-1003558">
            <a:off x="1692275" y="5589588"/>
            <a:ext cx="566738" cy="447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4377" name="Group 59"/>
          <p:cNvGrpSpPr>
            <a:grpSpLocks/>
          </p:cNvGrpSpPr>
          <p:nvPr/>
        </p:nvGrpSpPr>
        <p:grpSpPr bwMode="auto">
          <a:xfrm>
            <a:off x="1619250" y="3573463"/>
            <a:ext cx="541338" cy="215900"/>
            <a:chOff x="-2110" y="2341"/>
            <a:chExt cx="341" cy="136"/>
          </a:xfrm>
        </p:grpSpPr>
        <p:sp>
          <p:nvSpPr>
            <p:cNvPr id="14391" name="Freeform 60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Line 61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3" name="Line 62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78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1782469">
            <a:off x="1763713" y="4797425"/>
            <a:ext cx="369887" cy="5762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79" name="AutoShape 107"/>
          <p:cNvSpPr>
            <a:spLocks noChangeArrowheads="1"/>
          </p:cNvSpPr>
          <p:nvPr/>
        </p:nvSpPr>
        <p:spPr bwMode="auto">
          <a:xfrm rot="-2056761">
            <a:off x="-900113" y="7029450"/>
            <a:ext cx="3384551" cy="1270000"/>
          </a:xfrm>
          <a:prstGeom prst="parallelogram">
            <a:avLst>
              <a:gd name="adj" fmla="val 66625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0" name="Picture 90" descr="next1"/>
          <p:cNvPicPr>
            <a:picLocks noChangeAspect="1" noChangeArrowheads="1"/>
          </p:cNvPicPr>
          <p:nvPr/>
        </p:nvPicPr>
        <p:blipFill>
          <a:blip r:embed="rId14"/>
          <a:srcRect l="10132" t="37686" r="9912" b="10716"/>
          <a:stretch>
            <a:fillRect/>
          </a:stretch>
        </p:blipFill>
        <p:spPr bwMode="auto">
          <a:xfrm rot="-1381337">
            <a:off x="1692275" y="6346825"/>
            <a:ext cx="6477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1" name="WordArt 66">
            <a:hlinkClick r:id="rId1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14382" name="WordArt 67">
            <a:hlinkClick r:id="rId1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14383" name="WordArt 68">
            <a:hlinkClick r:id="rId1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14384" name="WordArt 69">
            <a:hlinkClick r:id="rId1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14385" name="WordArt 71">
            <a:hlinkClick r:id="rId1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14386" name="WordArt 72">
            <a:hlinkClick r:id="rId2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14387" name="WordArt 103">
            <a:hlinkClick r:id="rId2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14388" name="WordArt 104">
            <a:hlinkClick r:id="rId22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14389" name="WordArt 70">
            <a:hlinkClick r:id="rId2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14390" name="WordArt 70">
            <a:hlinkClick r:id="rId2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  <p:sp>
        <p:nvSpPr>
          <p:cNvPr id="87" name="Прямоугольник 86">
            <a:hlinkClick r:id="rId7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0434 0.3245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5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50601E-6 L 0.09636 -3.50601E-6 C 0.13959 -3.50601E-6 0.19289 0.05343 0.19289 0.09714 L 0.19289 0.19427 " pathEditMode="relative" rAng="0" ptsTypes="FfFF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4 -0.00255 C -0.09409 -0.07662 -0.09392 -0.15046 -0.09322 -0.22408 C -0.09288 -0.24838 -0.09322 -0.24398 -0.08854 -0.25972 C -0.08576 -0.28403 -0.08142 -0.30764 -0.07309 -0.3287 C -0.06892 -0.35463 -0.05538 -0.39167 -0.04496 -0.4125 C -0.04114 -0.42014 -0.04097 -0.43009 -0.03715 -0.4382 C -0.03541 -0.44167 -0.03298 -0.44445 -0.0309 -0.44792 C -0.01597 -0.48009 -0.03715 -0.44236 -0.02048 -0.47107 C -0.01649 -0.4882 -0.01024 -0.49445 -0.00156 -0.5088 C -4.16667E-6 -0.51158 0.00209 -0.51343 0.00296 -0.51644 C 0.00417 -0.51991 0.00469 -0.52384 0.00625 -0.52685 C 0.00938 -0.53357 0.0132 -0.53866 0.01702 -0.54468 C 0.01858 -0.54722 0.02188 -0.55208 0.02188 -0.55185 C 0.02622 -0.56736 0.0283 -0.56435 0.03559 -0.57523 C 0.04792 -0.59306 0.04011 -0.5875 0.04948 -0.59283 C 0.05504 -0.60185 0.05816 -0.60671 0.06528 -0.61065 C 0.07553 -0.62222 0.08577 -0.63333 0.09636 -0.64375 C 0.10452 -0.65162 0.1099 -0.65995 0.11962 -0.66412 C 0.12778 -0.67292 0.13664 -0.68195 0.14601 -0.68704 C 0.15417 -0.6963 0.16598 -0.69954 0.17535 -0.70509 C 0.18664 -0.71111 0.19827 -0.71667 0.20955 -0.71991 C 0.21615 -0.72199 0.22483 -0.72245 0.23125 -0.72546 C 0.24601 -0.73171 0.2573 -0.73588 0.27309 -0.73796 C 0.31164 -0.73681 0.35591 -0.74028 0.39566 -0.73056 C 0.40747 -0.72755 0.41875 -0.72083 0.43004 -0.71528 C 0.45521 -0.70255 0.41077 -0.72685 0.44549 -0.70741 C 0.44723 -0.70648 0.45018 -0.70509 0.45018 -0.70463 C 0.45348 -0.69954 0.45643 -0.69491 0.45955 -0.68982 C 0.46216 -0.68542 0.46598 -0.67431 0.46598 -0.67408 C 0.46962 -0.65579 0.46407 -0.6787 0.47188 -0.65903 C 0.47275 -0.65695 0.47275 -0.6537 0.47344 -0.65162 C 0.47431 -0.64861 0.47553 -0.6463 0.47639 -0.64375 C 0.48021 -0.62222 0.47796 -0.63727 0.47796 -0.59792 " pathEditMode="relative" rAng="0" ptsTypes="ffffffffffffffffffffffffffffffff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7" grpId="0" animBg="1"/>
      <p:bldP spid="79878" grpId="0" animBg="1"/>
      <p:bldP spid="79879" grpId="0" animBg="1"/>
      <p:bldP spid="79880" grpId="0" animBg="1"/>
      <p:bldP spid="79881" grpId="0" animBg="1"/>
      <p:bldP spid="79882" grpId="0" animBg="1"/>
      <p:bldP spid="79946" grpId="0" animBg="1"/>
      <p:bldP spid="14423" grpId="0" animBg="1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  <p:bldP spid="14388" grpId="0" animBg="1"/>
      <p:bldP spid="14389" grpId="0" animBg="1"/>
      <p:bldP spid="143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>
                <a:gamma/>
                <a:tint val="73725"/>
                <a:invGamma/>
              </a:schemeClr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Электризация</a:t>
            </a:r>
          </a:p>
        </p:txBody>
      </p:sp>
      <p:pic>
        <p:nvPicPr>
          <p:cNvPr id="15363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2" descr="Рисунок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5368" name="AutoShape 7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6" name="Picture 6" descr="Расположение заряженных тел в электрическом пол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1571612"/>
            <a:ext cx="4067512" cy="4773493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6CCF0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2" descr="Рисунок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3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6391" name="AutoShape 7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7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AutoShape 7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7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51" name="Rectangle 19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9324975" cy="4525963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ru-RU" smtClean="0">
                <a:solidFill>
                  <a:schemeClr val="tx2"/>
                </a:solidFill>
              </a:rPr>
              <a:t>Одноименно заряженные тела  -  </a:t>
            </a:r>
            <a:r>
              <a:rPr lang="ru-RU" sz="4000" smtClean="0">
                <a:solidFill>
                  <a:schemeClr val="folHlink"/>
                </a:solidFill>
              </a:rPr>
              <a:t>отталкиваются</a:t>
            </a:r>
            <a:r>
              <a:rPr lang="ru-RU" smtClean="0">
                <a:solidFill>
                  <a:schemeClr val="tx2"/>
                </a:solidFill>
              </a:rPr>
              <a:t> друг от друга.</a:t>
            </a:r>
          </a:p>
          <a:p>
            <a:pPr>
              <a:lnSpc>
                <a:spcPct val="170000"/>
              </a:lnSpc>
            </a:pPr>
            <a:endParaRPr lang="ru-RU" smtClean="0">
              <a:solidFill>
                <a:schemeClr val="tx2"/>
              </a:solidFill>
            </a:endParaRPr>
          </a:p>
          <a:p>
            <a:r>
              <a:rPr lang="ru-RU" smtClean="0">
                <a:solidFill>
                  <a:schemeClr val="tx2"/>
                </a:solidFill>
              </a:rPr>
              <a:t>Разноименно заряженные тела </a:t>
            </a:r>
            <a:r>
              <a:rPr lang="ru-RU" sz="4000" smtClean="0">
                <a:solidFill>
                  <a:schemeClr val="hlink"/>
                </a:solidFill>
              </a:rPr>
              <a:t>притягиваются</a:t>
            </a:r>
            <a:r>
              <a:rPr lang="ru-RU" smtClean="0">
                <a:solidFill>
                  <a:schemeClr val="tx2"/>
                </a:solidFill>
              </a:rPr>
              <a:t> друг к другу.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7308850" y="1557338"/>
            <a:ext cx="1511300" cy="1504950"/>
            <a:chOff x="4808" y="2296"/>
            <a:chExt cx="952" cy="948"/>
          </a:xfrm>
        </p:grpSpPr>
        <p:pic>
          <p:nvPicPr>
            <p:cNvPr id="16404" name="Picture 76" descr="шармк розовй с желт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08" y="2296"/>
              <a:ext cx="952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5" name="AutoShape 77"/>
            <p:cNvSpPr>
              <a:spLocks noChangeArrowheads="1"/>
            </p:cNvSpPr>
            <p:nvPr/>
          </p:nvSpPr>
          <p:spPr bwMode="auto">
            <a:xfrm>
              <a:off x="5239" y="2614"/>
              <a:ext cx="363" cy="363"/>
            </a:xfrm>
            <a:prstGeom prst="plus">
              <a:avLst>
                <a:gd name="adj" fmla="val 36639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484438" y="7461250"/>
            <a:ext cx="2305050" cy="704850"/>
            <a:chOff x="3288" y="3406"/>
            <a:chExt cx="1452" cy="444"/>
          </a:xfrm>
        </p:grpSpPr>
        <p:pic>
          <p:nvPicPr>
            <p:cNvPr id="16402" name="Picture 79" descr="электрон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88" y="3406"/>
              <a:ext cx="145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3" name="Line 80"/>
            <p:cNvSpPr>
              <a:spLocks noChangeShapeType="1"/>
            </p:cNvSpPr>
            <p:nvPr/>
          </p:nvSpPr>
          <p:spPr bwMode="auto">
            <a:xfrm flipV="1">
              <a:off x="3379" y="3612"/>
              <a:ext cx="22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0" y="3357563"/>
            <a:ext cx="2305050" cy="704850"/>
            <a:chOff x="3288" y="3406"/>
            <a:chExt cx="1452" cy="444"/>
          </a:xfrm>
        </p:grpSpPr>
        <p:pic>
          <p:nvPicPr>
            <p:cNvPr id="16400" name="Picture 82" descr="электрон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88" y="3406"/>
              <a:ext cx="145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Line 83"/>
            <p:cNvSpPr>
              <a:spLocks noChangeShapeType="1"/>
            </p:cNvSpPr>
            <p:nvPr/>
          </p:nvSpPr>
          <p:spPr bwMode="auto">
            <a:xfrm flipV="1">
              <a:off x="3379" y="3612"/>
              <a:ext cx="22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9" name="WordArt 35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67691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Взаимодействие зарядов</a:t>
            </a:r>
          </a:p>
        </p:txBody>
      </p:sp>
      <p:sp>
        <p:nvSpPr>
          <p:cNvPr id="22" name="Прямоугольник 21">
            <a:hlinkClick r:id="rId5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1 -0.05134 C -0.05156 -0.06291 -0.0493 -0.0562 -0.05468 -0.06984 C -0.05538 -0.0717 -0.05694 -0.0754 -0.05694 -0.07516 C -0.06215 -0.10523 -0.06961 -0.13321 -0.08125 -0.16212 C -0.08489 -0.17114 -0.08871 -0.18016 -0.09218 -0.18918 C -0.09375 -0.19334 -0.09531 -0.19635 -0.0967 -0.20051 C -0.09757 -0.20213 -0.09896 -0.20629 -0.09896 -0.20606 C -0.09965 -0.21092 -0.10017 -0.21577 -0.10121 -0.22086 C -0.10347 -0.22873 -0.11007 -0.24468 -0.11007 -0.24445 C -0.11354 -0.26388 -0.12031 -0.28354 -0.12552 -0.30342 C -0.12882 -0.31545 -0.12882 -0.32771 -0.13229 -0.3402 C -0.14062 -0.36725 -0.14027 -0.35939 -0.14548 -0.38206 C -0.15208 -0.40958 -0.14687 -0.39616 -0.15225 -0.40935 C -0.15399 -0.42831 -0.15347 -0.4475 -0.15659 -0.46624 C -0.15781 -0.4741 -0.16545 -0.48821 -0.16545 -0.48798 C -0.16475 -0.52382 -0.16527 -0.55921 -0.16336 -0.59482 C -0.16319 -0.6006 -0.1585 -0.60569 -0.15659 -0.61124 C -0.1493 -0.63275 -0.14236 -0.64524 -0.12777 -0.66443 C -0.08628 -0.71994 -0.03316 -0.75602 0.03837 -0.78192 C 0.05209 -0.78677 0.06424 -0.79186 0.07865 -0.79487 C 0.09202 -0.80227 0.07865 -0.79602 0.10295 -0.80042 C 0.11702 -0.80296 0.13125 -0.80967 0.14514 -0.81129 C 0.15625 -0.81291 0.16736 -0.81268 0.17848 -0.81314 C 0.20122 -0.81268 0.22431 -0.81291 0.24705 -0.81129 C 0.25191 -0.81106 0.25591 -0.80782 0.26077 -0.80759 C 0.27014 -0.80713 0.28004 -0.80666 0.28959 -0.80597 C 0.33195 -0.79394 0.37327 -0.79163 0.41789 -0.78955 C 0.43646 -0.78423 0.42674 -0.78631 0.44688 -0.78377 C 0.45851 -0.78053 0.47778 -0.77128 0.48681 -0.76365 C 0.4882 -0.76573 0.49115 -0.76688 0.49115 -0.7692 C 0.49271 -0.79024 0.48004 -0.79186 0.49601 -0.78747 C 0.4941 -0.77752 0.49358 -0.77359 0.49115 -0.76365 C 0.49045 -0.76064 0.48907 -0.7544 0.48907 -0.75416 " pathEditMode="relative" rAng="0" ptsTypes="ffffffffffffffffffffffffffffffff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 rot="4736780">
            <a:off x="411956" y="5395119"/>
            <a:ext cx="1501775" cy="1379538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991005 w 2978106"/>
              <a:gd name="connsiteY12" fmla="*/ 978784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52755 w 2978106"/>
              <a:gd name="connsiteY5" fmla="*/ 3443828 h 3974105"/>
              <a:gd name="connsiteX6" fmla="*/ 1851102 w 2978106"/>
              <a:gd name="connsiteY6" fmla="*/ 3488940 h 3974105"/>
              <a:gd name="connsiteX7" fmla="*/ 1248936 w 2978106"/>
              <a:gd name="connsiteY7" fmla="*/ 3957292 h 3974105"/>
              <a:gd name="connsiteX8" fmla="*/ 1204332 w 2978106"/>
              <a:gd name="connsiteY8" fmla="*/ 3868082 h 3974105"/>
              <a:gd name="connsiteX9" fmla="*/ 624468 w 2978106"/>
              <a:gd name="connsiteY9" fmla="*/ 3221311 h 3974105"/>
              <a:gd name="connsiteX10" fmla="*/ 653573 w 2978106"/>
              <a:gd name="connsiteY10" fmla="*/ 2343757 h 3974105"/>
              <a:gd name="connsiteX11" fmla="*/ 0 w 2978106"/>
              <a:gd name="connsiteY11" fmla="*/ 1727048 h 3974105"/>
              <a:gd name="connsiteX12" fmla="*/ 557561 w 2978106"/>
              <a:gd name="connsiteY12" fmla="*/ 1102579 h 3974105"/>
              <a:gd name="connsiteX13" fmla="*/ 991005 w 2978106"/>
              <a:gd name="connsiteY13" fmla="*/ 978784 h 3974105"/>
              <a:gd name="connsiteX14" fmla="*/ 646771 w 2978106"/>
              <a:gd name="connsiteY14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63593 w 2978106"/>
              <a:gd name="connsiteY5" fmla="*/ 3132066 h 3974105"/>
              <a:gd name="connsiteX6" fmla="*/ 2252755 w 2978106"/>
              <a:gd name="connsiteY6" fmla="*/ 3443828 h 3974105"/>
              <a:gd name="connsiteX7" fmla="*/ 1851102 w 2978106"/>
              <a:gd name="connsiteY7" fmla="*/ 3488940 h 3974105"/>
              <a:gd name="connsiteX8" fmla="*/ 1248936 w 2978106"/>
              <a:gd name="connsiteY8" fmla="*/ 3957292 h 3974105"/>
              <a:gd name="connsiteX9" fmla="*/ 1204332 w 2978106"/>
              <a:gd name="connsiteY9" fmla="*/ 3868082 h 3974105"/>
              <a:gd name="connsiteX10" fmla="*/ 624468 w 2978106"/>
              <a:gd name="connsiteY10" fmla="*/ 3221311 h 3974105"/>
              <a:gd name="connsiteX11" fmla="*/ 653573 w 2978106"/>
              <a:gd name="connsiteY11" fmla="*/ 2343757 h 3974105"/>
              <a:gd name="connsiteX12" fmla="*/ 0 w 2978106"/>
              <a:gd name="connsiteY12" fmla="*/ 1727048 h 3974105"/>
              <a:gd name="connsiteX13" fmla="*/ 557561 w 2978106"/>
              <a:gd name="connsiteY13" fmla="*/ 1102579 h 3974105"/>
              <a:gd name="connsiteX14" fmla="*/ 991005 w 2978106"/>
              <a:gd name="connsiteY14" fmla="*/ 978784 h 3974105"/>
              <a:gd name="connsiteX15" fmla="*/ 646771 w 2978106"/>
              <a:gd name="connsiteY15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767978" y="3415435"/>
                  <a:pt x="2211519" y="3102414"/>
                  <a:pt x="2263593" y="3132066"/>
                </a:cubicBezTo>
                <a:cubicBezTo>
                  <a:pt x="2315667" y="3161718"/>
                  <a:pt x="2321503" y="3384349"/>
                  <a:pt x="2252755" y="3443828"/>
                </a:cubicBezTo>
                <a:cubicBezTo>
                  <a:pt x="2184007" y="3503307"/>
                  <a:pt x="1960622" y="3377482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978959" y="2669143"/>
                  <a:pt x="653573" y="2343757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991005" y="978784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6863220" flipH="1">
            <a:off x="4483894" y="5037932"/>
            <a:ext cx="1501775" cy="1379537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991005 w 2978106"/>
              <a:gd name="connsiteY12" fmla="*/ 978784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52755 w 2978106"/>
              <a:gd name="connsiteY5" fmla="*/ 3443828 h 3974105"/>
              <a:gd name="connsiteX6" fmla="*/ 1851102 w 2978106"/>
              <a:gd name="connsiteY6" fmla="*/ 3488940 h 3974105"/>
              <a:gd name="connsiteX7" fmla="*/ 1248936 w 2978106"/>
              <a:gd name="connsiteY7" fmla="*/ 3957292 h 3974105"/>
              <a:gd name="connsiteX8" fmla="*/ 1204332 w 2978106"/>
              <a:gd name="connsiteY8" fmla="*/ 3868082 h 3974105"/>
              <a:gd name="connsiteX9" fmla="*/ 624468 w 2978106"/>
              <a:gd name="connsiteY9" fmla="*/ 3221311 h 3974105"/>
              <a:gd name="connsiteX10" fmla="*/ 653573 w 2978106"/>
              <a:gd name="connsiteY10" fmla="*/ 2343757 h 3974105"/>
              <a:gd name="connsiteX11" fmla="*/ 0 w 2978106"/>
              <a:gd name="connsiteY11" fmla="*/ 1727048 h 3974105"/>
              <a:gd name="connsiteX12" fmla="*/ 557561 w 2978106"/>
              <a:gd name="connsiteY12" fmla="*/ 1102579 h 3974105"/>
              <a:gd name="connsiteX13" fmla="*/ 991005 w 2978106"/>
              <a:gd name="connsiteY13" fmla="*/ 978784 h 3974105"/>
              <a:gd name="connsiteX14" fmla="*/ 646771 w 2978106"/>
              <a:gd name="connsiteY14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63593 w 2978106"/>
              <a:gd name="connsiteY5" fmla="*/ 3132066 h 3974105"/>
              <a:gd name="connsiteX6" fmla="*/ 2252755 w 2978106"/>
              <a:gd name="connsiteY6" fmla="*/ 3443828 h 3974105"/>
              <a:gd name="connsiteX7" fmla="*/ 1851102 w 2978106"/>
              <a:gd name="connsiteY7" fmla="*/ 3488940 h 3974105"/>
              <a:gd name="connsiteX8" fmla="*/ 1248936 w 2978106"/>
              <a:gd name="connsiteY8" fmla="*/ 3957292 h 3974105"/>
              <a:gd name="connsiteX9" fmla="*/ 1204332 w 2978106"/>
              <a:gd name="connsiteY9" fmla="*/ 3868082 h 3974105"/>
              <a:gd name="connsiteX10" fmla="*/ 624468 w 2978106"/>
              <a:gd name="connsiteY10" fmla="*/ 3221311 h 3974105"/>
              <a:gd name="connsiteX11" fmla="*/ 653573 w 2978106"/>
              <a:gd name="connsiteY11" fmla="*/ 2343757 h 3974105"/>
              <a:gd name="connsiteX12" fmla="*/ 0 w 2978106"/>
              <a:gd name="connsiteY12" fmla="*/ 1727048 h 3974105"/>
              <a:gd name="connsiteX13" fmla="*/ 557561 w 2978106"/>
              <a:gd name="connsiteY13" fmla="*/ 1102579 h 3974105"/>
              <a:gd name="connsiteX14" fmla="*/ 991005 w 2978106"/>
              <a:gd name="connsiteY14" fmla="*/ 978784 h 3974105"/>
              <a:gd name="connsiteX15" fmla="*/ 646771 w 2978106"/>
              <a:gd name="connsiteY15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767978" y="3415435"/>
                  <a:pt x="2211519" y="3102414"/>
                  <a:pt x="2263593" y="3132066"/>
                </a:cubicBezTo>
                <a:cubicBezTo>
                  <a:pt x="2315667" y="3161718"/>
                  <a:pt x="2321503" y="3384349"/>
                  <a:pt x="2252755" y="3443828"/>
                </a:cubicBezTo>
                <a:cubicBezTo>
                  <a:pt x="2184007" y="3503307"/>
                  <a:pt x="1960622" y="3377482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978959" y="2669143"/>
                  <a:pt x="653573" y="2343757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991005" y="978784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При взаимодействии </a:t>
            </a:r>
            <a:r>
              <a:rPr lang="ru-RU" sz="4000" smtClean="0">
                <a:solidFill>
                  <a:srgbClr val="000000"/>
                </a:solidFill>
              </a:rPr>
              <a:t>разноименно  заряженных палочек:</a:t>
            </a:r>
            <a:r>
              <a:rPr lang="ru-RU" sz="4000" smtClean="0"/>
              <a:t>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0" y="364490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000000"/>
                </a:solidFill>
                <a:latin typeface="Calibri" charset="-52"/>
              </a:rPr>
              <a:t>При взаимодействии одноименно заряженных палочек:</a:t>
            </a:r>
            <a:endParaRPr lang="ru-RU" sz="4000">
              <a:latin typeface="Calibri" charset="-5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87363" y="1728788"/>
            <a:ext cx="1035050" cy="2005012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828987 w 2978106"/>
              <a:gd name="connsiteY12" fmla="*/ 1057975 h 3974105"/>
              <a:gd name="connsiteX13" fmla="*/ 646771 w 2978106"/>
              <a:gd name="connsiteY13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883695" y="3322533"/>
                  <a:pt x="1851102" y="3488940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1641230" y="2565390"/>
                  <a:pt x="1315844" y="2240004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828987" y="1057975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4736780">
            <a:off x="-1588" y="2262188"/>
            <a:ext cx="1503363" cy="1379538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991005 w 2978106"/>
              <a:gd name="connsiteY12" fmla="*/ 978784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52755 w 2978106"/>
              <a:gd name="connsiteY5" fmla="*/ 3443828 h 3974105"/>
              <a:gd name="connsiteX6" fmla="*/ 1851102 w 2978106"/>
              <a:gd name="connsiteY6" fmla="*/ 3488940 h 3974105"/>
              <a:gd name="connsiteX7" fmla="*/ 1248936 w 2978106"/>
              <a:gd name="connsiteY7" fmla="*/ 3957292 h 3974105"/>
              <a:gd name="connsiteX8" fmla="*/ 1204332 w 2978106"/>
              <a:gd name="connsiteY8" fmla="*/ 3868082 h 3974105"/>
              <a:gd name="connsiteX9" fmla="*/ 624468 w 2978106"/>
              <a:gd name="connsiteY9" fmla="*/ 3221311 h 3974105"/>
              <a:gd name="connsiteX10" fmla="*/ 653573 w 2978106"/>
              <a:gd name="connsiteY10" fmla="*/ 2343757 h 3974105"/>
              <a:gd name="connsiteX11" fmla="*/ 0 w 2978106"/>
              <a:gd name="connsiteY11" fmla="*/ 1727048 h 3974105"/>
              <a:gd name="connsiteX12" fmla="*/ 557561 w 2978106"/>
              <a:gd name="connsiteY12" fmla="*/ 1102579 h 3974105"/>
              <a:gd name="connsiteX13" fmla="*/ 991005 w 2978106"/>
              <a:gd name="connsiteY13" fmla="*/ 978784 h 3974105"/>
              <a:gd name="connsiteX14" fmla="*/ 646771 w 2978106"/>
              <a:gd name="connsiteY14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63593 w 2978106"/>
              <a:gd name="connsiteY5" fmla="*/ 3132066 h 3974105"/>
              <a:gd name="connsiteX6" fmla="*/ 2252755 w 2978106"/>
              <a:gd name="connsiteY6" fmla="*/ 3443828 h 3974105"/>
              <a:gd name="connsiteX7" fmla="*/ 1851102 w 2978106"/>
              <a:gd name="connsiteY7" fmla="*/ 3488940 h 3974105"/>
              <a:gd name="connsiteX8" fmla="*/ 1248936 w 2978106"/>
              <a:gd name="connsiteY8" fmla="*/ 3957292 h 3974105"/>
              <a:gd name="connsiteX9" fmla="*/ 1204332 w 2978106"/>
              <a:gd name="connsiteY9" fmla="*/ 3868082 h 3974105"/>
              <a:gd name="connsiteX10" fmla="*/ 624468 w 2978106"/>
              <a:gd name="connsiteY10" fmla="*/ 3221311 h 3974105"/>
              <a:gd name="connsiteX11" fmla="*/ 653573 w 2978106"/>
              <a:gd name="connsiteY11" fmla="*/ 2343757 h 3974105"/>
              <a:gd name="connsiteX12" fmla="*/ 0 w 2978106"/>
              <a:gd name="connsiteY12" fmla="*/ 1727048 h 3974105"/>
              <a:gd name="connsiteX13" fmla="*/ 557561 w 2978106"/>
              <a:gd name="connsiteY13" fmla="*/ 1102579 h 3974105"/>
              <a:gd name="connsiteX14" fmla="*/ 991005 w 2978106"/>
              <a:gd name="connsiteY14" fmla="*/ 978784 h 3974105"/>
              <a:gd name="connsiteX15" fmla="*/ 646771 w 2978106"/>
              <a:gd name="connsiteY15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767978" y="3415435"/>
                  <a:pt x="2211519" y="3102414"/>
                  <a:pt x="2263593" y="3132066"/>
                </a:cubicBezTo>
                <a:cubicBezTo>
                  <a:pt x="2315667" y="3161718"/>
                  <a:pt x="2321503" y="3384349"/>
                  <a:pt x="2252755" y="3443828"/>
                </a:cubicBezTo>
                <a:cubicBezTo>
                  <a:pt x="2184007" y="3503307"/>
                  <a:pt x="1960622" y="3377482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978959" y="2669143"/>
                  <a:pt x="653573" y="2343757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991005" y="978784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812809">
            <a:off x="2474913" y="1830388"/>
            <a:ext cx="495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812809">
            <a:off x="2136775" y="1693863"/>
            <a:ext cx="549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7786688" y="1643063"/>
            <a:ext cx="1035050" cy="2005012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828987 w 2978106"/>
              <a:gd name="connsiteY12" fmla="*/ 1057975 h 3974105"/>
              <a:gd name="connsiteX13" fmla="*/ 646771 w 2978106"/>
              <a:gd name="connsiteY13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883695" y="3322533"/>
                  <a:pt x="1851102" y="3488940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1641230" y="2565390"/>
                  <a:pt x="1315844" y="2240004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828987" y="1057975"/>
                </a:lnTo>
                <a:lnTo>
                  <a:pt x="646771" y="65653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4736780">
            <a:off x="7920038" y="2055813"/>
            <a:ext cx="1503362" cy="1509712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991005 w 2978106"/>
              <a:gd name="connsiteY12" fmla="*/ 978784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52755 w 2978106"/>
              <a:gd name="connsiteY5" fmla="*/ 3443828 h 3974105"/>
              <a:gd name="connsiteX6" fmla="*/ 1851102 w 2978106"/>
              <a:gd name="connsiteY6" fmla="*/ 3488940 h 3974105"/>
              <a:gd name="connsiteX7" fmla="*/ 1248936 w 2978106"/>
              <a:gd name="connsiteY7" fmla="*/ 3957292 h 3974105"/>
              <a:gd name="connsiteX8" fmla="*/ 1204332 w 2978106"/>
              <a:gd name="connsiteY8" fmla="*/ 3868082 h 3974105"/>
              <a:gd name="connsiteX9" fmla="*/ 624468 w 2978106"/>
              <a:gd name="connsiteY9" fmla="*/ 3221311 h 3974105"/>
              <a:gd name="connsiteX10" fmla="*/ 653573 w 2978106"/>
              <a:gd name="connsiteY10" fmla="*/ 2343757 h 3974105"/>
              <a:gd name="connsiteX11" fmla="*/ 0 w 2978106"/>
              <a:gd name="connsiteY11" fmla="*/ 1727048 h 3974105"/>
              <a:gd name="connsiteX12" fmla="*/ 557561 w 2978106"/>
              <a:gd name="connsiteY12" fmla="*/ 1102579 h 3974105"/>
              <a:gd name="connsiteX13" fmla="*/ 991005 w 2978106"/>
              <a:gd name="connsiteY13" fmla="*/ 978784 h 3974105"/>
              <a:gd name="connsiteX14" fmla="*/ 646771 w 2978106"/>
              <a:gd name="connsiteY14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63593 w 2978106"/>
              <a:gd name="connsiteY5" fmla="*/ 3132066 h 3974105"/>
              <a:gd name="connsiteX6" fmla="*/ 2252755 w 2978106"/>
              <a:gd name="connsiteY6" fmla="*/ 3443828 h 3974105"/>
              <a:gd name="connsiteX7" fmla="*/ 1851102 w 2978106"/>
              <a:gd name="connsiteY7" fmla="*/ 3488940 h 3974105"/>
              <a:gd name="connsiteX8" fmla="*/ 1248936 w 2978106"/>
              <a:gd name="connsiteY8" fmla="*/ 3957292 h 3974105"/>
              <a:gd name="connsiteX9" fmla="*/ 1204332 w 2978106"/>
              <a:gd name="connsiteY9" fmla="*/ 3868082 h 3974105"/>
              <a:gd name="connsiteX10" fmla="*/ 624468 w 2978106"/>
              <a:gd name="connsiteY10" fmla="*/ 3221311 h 3974105"/>
              <a:gd name="connsiteX11" fmla="*/ 653573 w 2978106"/>
              <a:gd name="connsiteY11" fmla="*/ 2343757 h 3974105"/>
              <a:gd name="connsiteX12" fmla="*/ 0 w 2978106"/>
              <a:gd name="connsiteY12" fmla="*/ 1727048 h 3974105"/>
              <a:gd name="connsiteX13" fmla="*/ 557561 w 2978106"/>
              <a:gd name="connsiteY13" fmla="*/ 1102579 h 3974105"/>
              <a:gd name="connsiteX14" fmla="*/ 991005 w 2978106"/>
              <a:gd name="connsiteY14" fmla="*/ 978784 h 3974105"/>
              <a:gd name="connsiteX15" fmla="*/ 646771 w 2978106"/>
              <a:gd name="connsiteY15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63593 w 2978106"/>
              <a:gd name="connsiteY5" fmla="*/ 3132066 h 3974105"/>
              <a:gd name="connsiteX6" fmla="*/ 2252755 w 2978106"/>
              <a:gd name="connsiteY6" fmla="*/ 3443828 h 3974105"/>
              <a:gd name="connsiteX7" fmla="*/ 1851102 w 2978106"/>
              <a:gd name="connsiteY7" fmla="*/ 3488940 h 3974105"/>
              <a:gd name="connsiteX8" fmla="*/ 1248936 w 2978106"/>
              <a:gd name="connsiteY8" fmla="*/ 3957292 h 3974105"/>
              <a:gd name="connsiteX9" fmla="*/ 1204332 w 2978106"/>
              <a:gd name="connsiteY9" fmla="*/ 3868082 h 3974105"/>
              <a:gd name="connsiteX10" fmla="*/ 624468 w 2978106"/>
              <a:gd name="connsiteY10" fmla="*/ 3221311 h 3974105"/>
              <a:gd name="connsiteX11" fmla="*/ 111674 w 2978106"/>
              <a:gd name="connsiteY11" fmla="*/ 2652992 h 3974105"/>
              <a:gd name="connsiteX12" fmla="*/ 0 w 2978106"/>
              <a:gd name="connsiteY12" fmla="*/ 1727048 h 3974105"/>
              <a:gd name="connsiteX13" fmla="*/ 557561 w 2978106"/>
              <a:gd name="connsiteY13" fmla="*/ 1102579 h 3974105"/>
              <a:gd name="connsiteX14" fmla="*/ 991005 w 2978106"/>
              <a:gd name="connsiteY14" fmla="*/ 978784 h 3974105"/>
              <a:gd name="connsiteX15" fmla="*/ 646771 w 2978106"/>
              <a:gd name="connsiteY15" fmla="*/ 656531 h 3974105"/>
              <a:gd name="connsiteX0" fmla="*/ 646771 w 2978106"/>
              <a:gd name="connsiteY0" fmla="*/ 864299 h 4181873"/>
              <a:gd name="connsiteX1" fmla="*/ 2297151 w 2978106"/>
              <a:gd name="connsiteY1" fmla="*/ 618972 h 4181873"/>
              <a:gd name="connsiteX2" fmla="*/ 2587083 w 2978106"/>
              <a:gd name="connsiteY2" fmla="*/ 1622582 h 4181873"/>
              <a:gd name="connsiteX3" fmla="*/ 2966224 w 2978106"/>
              <a:gd name="connsiteY3" fmla="*/ 2581586 h 4181873"/>
              <a:gd name="connsiteX4" fmla="*/ 1940312 w 2978106"/>
              <a:gd name="connsiteY4" fmla="*/ 3473684 h 4181873"/>
              <a:gd name="connsiteX5" fmla="*/ 2263593 w 2978106"/>
              <a:gd name="connsiteY5" fmla="*/ 3339834 h 4181873"/>
              <a:gd name="connsiteX6" fmla="*/ 2252755 w 2978106"/>
              <a:gd name="connsiteY6" fmla="*/ 3651596 h 4181873"/>
              <a:gd name="connsiteX7" fmla="*/ 1851102 w 2978106"/>
              <a:gd name="connsiteY7" fmla="*/ 3696708 h 4181873"/>
              <a:gd name="connsiteX8" fmla="*/ 1248936 w 2978106"/>
              <a:gd name="connsiteY8" fmla="*/ 4165060 h 4181873"/>
              <a:gd name="connsiteX9" fmla="*/ 1204332 w 2978106"/>
              <a:gd name="connsiteY9" fmla="*/ 4075850 h 4181873"/>
              <a:gd name="connsiteX10" fmla="*/ 624468 w 2978106"/>
              <a:gd name="connsiteY10" fmla="*/ 3429079 h 4181873"/>
              <a:gd name="connsiteX11" fmla="*/ 111674 w 2978106"/>
              <a:gd name="connsiteY11" fmla="*/ 2860760 h 4181873"/>
              <a:gd name="connsiteX12" fmla="*/ 0 w 2978106"/>
              <a:gd name="connsiteY12" fmla="*/ 1934816 h 4181873"/>
              <a:gd name="connsiteX13" fmla="*/ 954521 w 2978106"/>
              <a:gd name="connsiteY13" fmla="*/ 0 h 4181873"/>
              <a:gd name="connsiteX14" fmla="*/ 991005 w 2978106"/>
              <a:gd name="connsiteY14" fmla="*/ 1186552 h 4181873"/>
              <a:gd name="connsiteX15" fmla="*/ 646771 w 2978106"/>
              <a:gd name="connsiteY15" fmla="*/ 864299 h 4181873"/>
              <a:gd name="connsiteX0" fmla="*/ 646771 w 2978106"/>
              <a:gd name="connsiteY0" fmla="*/ 1031383 h 4348957"/>
              <a:gd name="connsiteX1" fmla="*/ 2072897 w 2978106"/>
              <a:gd name="connsiteY1" fmla="*/ 411205 h 4348957"/>
              <a:gd name="connsiteX2" fmla="*/ 2587083 w 2978106"/>
              <a:gd name="connsiteY2" fmla="*/ 1789666 h 4348957"/>
              <a:gd name="connsiteX3" fmla="*/ 2966224 w 2978106"/>
              <a:gd name="connsiteY3" fmla="*/ 2748670 h 4348957"/>
              <a:gd name="connsiteX4" fmla="*/ 1940312 w 2978106"/>
              <a:gd name="connsiteY4" fmla="*/ 3640768 h 4348957"/>
              <a:gd name="connsiteX5" fmla="*/ 2263593 w 2978106"/>
              <a:gd name="connsiteY5" fmla="*/ 3506918 h 4348957"/>
              <a:gd name="connsiteX6" fmla="*/ 2252755 w 2978106"/>
              <a:gd name="connsiteY6" fmla="*/ 3818680 h 4348957"/>
              <a:gd name="connsiteX7" fmla="*/ 1851102 w 2978106"/>
              <a:gd name="connsiteY7" fmla="*/ 3863792 h 4348957"/>
              <a:gd name="connsiteX8" fmla="*/ 1248936 w 2978106"/>
              <a:gd name="connsiteY8" fmla="*/ 4332144 h 4348957"/>
              <a:gd name="connsiteX9" fmla="*/ 1204332 w 2978106"/>
              <a:gd name="connsiteY9" fmla="*/ 4242934 h 4348957"/>
              <a:gd name="connsiteX10" fmla="*/ 624468 w 2978106"/>
              <a:gd name="connsiteY10" fmla="*/ 3596163 h 4348957"/>
              <a:gd name="connsiteX11" fmla="*/ 111674 w 2978106"/>
              <a:gd name="connsiteY11" fmla="*/ 3027844 h 4348957"/>
              <a:gd name="connsiteX12" fmla="*/ 0 w 2978106"/>
              <a:gd name="connsiteY12" fmla="*/ 2101900 h 4348957"/>
              <a:gd name="connsiteX13" fmla="*/ 954521 w 2978106"/>
              <a:gd name="connsiteY13" fmla="*/ 167084 h 4348957"/>
              <a:gd name="connsiteX14" fmla="*/ 991005 w 2978106"/>
              <a:gd name="connsiteY14" fmla="*/ 1353636 h 4348957"/>
              <a:gd name="connsiteX15" fmla="*/ 646771 w 2978106"/>
              <a:gd name="connsiteY15" fmla="*/ 1031383 h 434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8106" h="4348957">
                <a:moveTo>
                  <a:pt x="646771" y="1031383"/>
                </a:moveTo>
                <a:cubicBezTo>
                  <a:pt x="2285223" y="762048"/>
                  <a:pt x="1661712" y="1"/>
                  <a:pt x="2072897" y="411205"/>
                </a:cubicBezTo>
                <a:lnTo>
                  <a:pt x="2587083" y="1789666"/>
                </a:lnTo>
                <a:cubicBezTo>
                  <a:pt x="2978106" y="2686720"/>
                  <a:pt x="2966224" y="2343182"/>
                  <a:pt x="2966224" y="2748670"/>
                </a:cubicBezTo>
                <a:cubicBezTo>
                  <a:pt x="2624253" y="3046036"/>
                  <a:pt x="2260757" y="3320323"/>
                  <a:pt x="1940312" y="3640768"/>
                </a:cubicBezTo>
                <a:cubicBezTo>
                  <a:pt x="1767978" y="3790287"/>
                  <a:pt x="2211519" y="3477266"/>
                  <a:pt x="2263593" y="3506918"/>
                </a:cubicBezTo>
                <a:cubicBezTo>
                  <a:pt x="2315667" y="3536570"/>
                  <a:pt x="2321503" y="3759201"/>
                  <a:pt x="2252755" y="3818680"/>
                </a:cubicBezTo>
                <a:cubicBezTo>
                  <a:pt x="2184007" y="3878159"/>
                  <a:pt x="1960622" y="3752334"/>
                  <a:pt x="1851102" y="3863792"/>
                </a:cubicBezTo>
                <a:cubicBezTo>
                  <a:pt x="1650380" y="4019909"/>
                  <a:pt x="1468309" y="4203546"/>
                  <a:pt x="1248936" y="4332144"/>
                </a:cubicBezTo>
                <a:cubicBezTo>
                  <a:pt x="1220254" y="4348957"/>
                  <a:pt x="1204332" y="4242934"/>
                  <a:pt x="1204332" y="4242934"/>
                </a:cubicBezTo>
                <a:cubicBezTo>
                  <a:pt x="584742" y="3718666"/>
                  <a:pt x="624468" y="4005478"/>
                  <a:pt x="624468" y="3596163"/>
                </a:cubicBezTo>
                <a:cubicBezTo>
                  <a:pt x="1373440" y="2642927"/>
                  <a:pt x="437060" y="3353230"/>
                  <a:pt x="111674" y="3027844"/>
                </a:cubicBezTo>
                <a:lnTo>
                  <a:pt x="0" y="2101900"/>
                </a:lnTo>
                <a:cubicBezTo>
                  <a:pt x="540096" y="1471786"/>
                  <a:pt x="658060" y="167084"/>
                  <a:pt x="954521" y="167084"/>
                </a:cubicBezTo>
                <a:lnTo>
                  <a:pt x="991005" y="1353636"/>
                </a:lnTo>
                <a:lnTo>
                  <a:pt x="646771" y="103138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909335">
            <a:off x="6657975" y="1577975"/>
            <a:ext cx="7223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+</a:t>
            </a:r>
          </a:p>
          <a:p>
            <a:r>
              <a:rPr lang="ru-RU" b="1">
                <a:latin typeface="Arial Black" pitchFamily="34" charset="0"/>
              </a:rPr>
              <a:t>+</a:t>
            </a:r>
          </a:p>
          <a:p>
            <a:r>
              <a:rPr lang="ru-RU" b="1">
                <a:latin typeface="Arial Black" pitchFamily="34" charset="0"/>
              </a:rPr>
              <a:t>+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808916">
            <a:off x="6205538" y="1717675"/>
            <a:ext cx="7397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+</a:t>
            </a:r>
            <a:br>
              <a:rPr lang="ru-RU" b="1">
                <a:latin typeface="Arial Black" pitchFamily="34" charset="0"/>
              </a:rPr>
            </a:br>
            <a:r>
              <a:rPr lang="ru-RU" b="1">
                <a:latin typeface="Arial Black" pitchFamily="34" charset="0"/>
              </a:rPr>
              <a:t>+</a:t>
            </a:r>
            <a:br>
              <a:rPr lang="ru-RU" b="1">
                <a:latin typeface="Arial Black" pitchFamily="34" charset="0"/>
              </a:rPr>
            </a:br>
            <a:r>
              <a:rPr lang="ru-RU" b="1">
                <a:latin typeface="Arial Black" pitchFamily="34" charset="0"/>
              </a:rPr>
              <a:t>+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844550" y="4835525"/>
            <a:ext cx="1035050" cy="2006600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828987 w 2978106"/>
              <a:gd name="connsiteY12" fmla="*/ 1057975 h 3974105"/>
              <a:gd name="connsiteX13" fmla="*/ 646771 w 2978106"/>
              <a:gd name="connsiteY13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883695" y="3322533"/>
                  <a:pt x="1851102" y="3488940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1641230" y="2565390"/>
                  <a:pt x="1315844" y="2240004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828987" y="1057975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4736780">
            <a:off x="356394" y="5369719"/>
            <a:ext cx="1501775" cy="1379537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991005 w 2978106"/>
              <a:gd name="connsiteY12" fmla="*/ 978784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52755 w 2978106"/>
              <a:gd name="connsiteY5" fmla="*/ 3443828 h 3974105"/>
              <a:gd name="connsiteX6" fmla="*/ 1851102 w 2978106"/>
              <a:gd name="connsiteY6" fmla="*/ 3488940 h 3974105"/>
              <a:gd name="connsiteX7" fmla="*/ 1248936 w 2978106"/>
              <a:gd name="connsiteY7" fmla="*/ 3957292 h 3974105"/>
              <a:gd name="connsiteX8" fmla="*/ 1204332 w 2978106"/>
              <a:gd name="connsiteY8" fmla="*/ 3868082 h 3974105"/>
              <a:gd name="connsiteX9" fmla="*/ 624468 w 2978106"/>
              <a:gd name="connsiteY9" fmla="*/ 3221311 h 3974105"/>
              <a:gd name="connsiteX10" fmla="*/ 653573 w 2978106"/>
              <a:gd name="connsiteY10" fmla="*/ 2343757 h 3974105"/>
              <a:gd name="connsiteX11" fmla="*/ 0 w 2978106"/>
              <a:gd name="connsiteY11" fmla="*/ 1727048 h 3974105"/>
              <a:gd name="connsiteX12" fmla="*/ 557561 w 2978106"/>
              <a:gd name="connsiteY12" fmla="*/ 1102579 h 3974105"/>
              <a:gd name="connsiteX13" fmla="*/ 991005 w 2978106"/>
              <a:gd name="connsiteY13" fmla="*/ 978784 h 3974105"/>
              <a:gd name="connsiteX14" fmla="*/ 646771 w 2978106"/>
              <a:gd name="connsiteY14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63593 w 2978106"/>
              <a:gd name="connsiteY5" fmla="*/ 3132066 h 3974105"/>
              <a:gd name="connsiteX6" fmla="*/ 2252755 w 2978106"/>
              <a:gd name="connsiteY6" fmla="*/ 3443828 h 3974105"/>
              <a:gd name="connsiteX7" fmla="*/ 1851102 w 2978106"/>
              <a:gd name="connsiteY7" fmla="*/ 3488940 h 3974105"/>
              <a:gd name="connsiteX8" fmla="*/ 1248936 w 2978106"/>
              <a:gd name="connsiteY8" fmla="*/ 3957292 h 3974105"/>
              <a:gd name="connsiteX9" fmla="*/ 1204332 w 2978106"/>
              <a:gd name="connsiteY9" fmla="*/ 3868082 h 3974105"/>
              <a:gd name="connsiteX10" fmla="*/ 624468 w 2978106"/>
              <a:gd name="connsiteY10" fmla="*/ 3221311 h 3974105"/>
              <a:gd name="connsiteX11" fmla="*/ 653573 w 2978106"/>
              <a:gd name="connsiteY11" fmla="*/ 2343757 h 3974105"/>
              <a:gd name="connsiteX12" fmla="*/ 0 w 2978106"/>
              <a:gd name="connsiteY12" fmla="*/ 1727048 h 3974105"/>
              <a:gd name="connsiteX13" fmla="*/ 557561 w 2978106"/>
              <a:gd name="connsiteY13" fmla="*/ 1102579 h 3974105"/>
              <a:gd name="connsiteX14" fmla="*/ 991005 w 2978106"/>
              <a:gd name="connsiteY14" fmla="*/ 978784 h 3974105"/>
              <a:gd name="connsiteX15" fmla="*/ 646771 w 2978106"/>
              <a:gd name="connsiteY15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767978" y="3415435"/>
                  <a:pt x="2211519" y="3102414"/>
                  <a:pt x="2263593" y="3132066"/>
                </a:cubicBezTo>
                <a:cubicBezTo>
                  <a:pt x="2315667" y="3161718"/>
                  <a:pt x="2321503" y="3384349"/>
                  <a:pt x="2252755" y="3443828"/>
                </a:cubicBezTo>
                <a:cubicBezTo>
                  <a:pt x="2184007" y="3503307"/>
                  <a:pt x="1960622" y="3377482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978959" y="2669143"/>
                  <a:pt x="653573" y="2343757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991005" y="978784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812809">
            <a:off x="3030538" y="5032375"/>
            <a:ext cx="495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812809">
            <a:off x="2692400" y="4954588"/>
            <a:ext cx="549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4662488" y="4806950"/>
            <a:ext cx="1033462" cy="2006600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828987 w 2978106"/>
              <a:gd name="connsiteY12" fmla="*/ 1057975 h 3974105"/>
              <a:gd name="connsiteX13" fmla="*/ 646771 w 2978106"/>
              <a:gd name="connsiteY13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883695" y="3322533"/>
                  <a:pt x="1851102" y="3488940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1641230" y="2565390"/>
                  <a:pt x="1315844" y="2240004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828987" y="1057975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16863220" flipH="1">
            <a:off x="4483894" y="5037932"/>
            <a:ext cx="1501775" cy="1379537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991005 w 2978106"/>
              <a:gd name="connsiteY12" fmla="*/ 978784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52755 w 2978106"/>
              <a:gd name="connsiteY5" fmla="*/ 3443828 h 3974105"/>
              <a:gd name="connsiteX6" fmla="*/ 1851102 w 2978106"/>
              <a:gd name="connsiteY6" fmla="*/ 3488940 h 3974105"/>
              <a:gd name="connsiteX7" fmla="*/ 1248936 w 2978106"/>
              <a:gd name="connsiteY7" fmla="*/ 3957292 h 3974105"/>
              <a:gd name="connsiteX8" fmla="*/ 1204332 w 2978106"/>
              <a:gd name="connsiteY8" fmla="*/ 3868082 h 3974105"/>
              <a:gd name="connsiteX9" fmla="*/ 624468 w 2978106"/>
              <a:gd name="connsiteY9" fmla="*/ 3221311 h 3974105"/>
              <a:gd name="connsiteX10" fmla="*/ 653573 w 2978106"/>
              <a:gd name="connsiteY10" fmla="*/ 2343757 h 3974105"/>
              <a:gd name="connsiteX11" fmla="*/ 0 w 2978106"/>
              <a:gd name="connsiteY11" fmla="*/ 1727048 h 3974105"/>
              <a:gd name="connsiteX12" fmla="*/ 557561 w 2978106"/>
              <a:gd name="connsiteY12" fmla="*/ 1102579 h 3974105"/>
              <a:gd name="connsiteX13" fmla="*/ 991005 w 2978106"/>
              <a:gd name="connsiteY13" fmla="*/ 978784 h 3974105"/>
              <a:gd name="connsiteX14" fmla="*/ 646771 w 2978106"/>
              <a:gd name="connsiteY14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63593 w 2978106"/>
              <a:gd name="connsiteY5" fmla="*/ 3132066 h 3974105"/>
              <a:gd name="connsiteX6" fmla="*/ 2252755 w 2978106"/>
              <a:gd name="connsiteY6" fmla="*/ 3443828 h 3974105"/>
              <a:gd name="connsiteX7" fmla="*/ 1851102 w 2978106"/>
              <a:gd name="connsiteY7" fmla="*/ 3488940 h 3974105"/>
              <a:gd name="connsiteX8" fmla="*/ 1248936 w 2978106"/>
              <a:gd name="connsiteY8" fmla="*/ 3957292 h 3974105"/>
              <a:gd name="connsiteX9" fmla="*/ 1204332 w 2978106"/>
              <a:gd name="connsiteY9" fmla="*/ 3868082 h 3974105"/>
              <a:gd name="connsiteX10" fmla="*/ 624468 w 2978106"/>
              <a:gd name="connsiteY10" fmla="*/ 3221311 h 3974105"/>
              <a:gd name="connsiteX11" fmla="*/ 653573 w 2978106"/>
              <a:gd name="connsiteY11" fmla="*/ 2343757 h 3974105"/>
              <a:gd name="connsiteX12" fmla="*/ 0 w 2978106"/>
              <a:gd name="connsiteY12" fmla="*/ 1727048 h 3974105"/>
              <a:gd name="connsiteX13" fmla="*/ 557561 w 2978106"/>
              <a:gd name="connsiteY13" fmla="*/ 1102579 h 3974105"/>
              <a:gd name="connsiteX14" fmla="*/ 991005 w 2978106"/>
              <a:gd name="connsiteY14" fmla="*/ 978784 h 3974105"/>
              <a:gd name="connsiteX15" fmla="*/ 646771 w 2978106"/>
              <a:gd name="connsiteY15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767978" y="3415435"/>
                  <a:pt x="2211519" y="3102414"/>
                  <a:pt x="2263593" y="3132066"/>
                </a:cubicBezTo>
                <a:cubicBezTo>
                  <a:pt x="2315667" y="3161718"/>
                  <a:pt x="2321503" y="3384349"/>
                  <a:pt x="2252755" y="3443828"/>
                </a:cubicBezTo>
                <a:cubicBezTo>
                  <a:pt x="2184007" y="3503307"/>
                  <a:pt x="1960622" y="3377482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978959" y="2669143"/>
                  <a:pt x="653573" y="2343757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991005" y="978784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498442">
            <a:off x="3522663" y="4959350"/>
            <a:ext cx="7223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-690975">
            <a:off x="3236913" y="4949825"/>
            <a:ext cx="654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  <a:p>
            <a:r>
              <a:rPr lang="ru-RU" b="1">
                <a:latin typeface="Arial Black" pitchFamily="34" charset="0"/>
              </a:rPr>
              <a:t>-</a:t>
            </a:r>
          </a:p>
        </p:txBody>
      </p:sp>
      <p:sp>
        <p:nvSpPr>
          <p:cNvPr id="23" name="Цилиндр 22"/>
          <p:cNvSpPr/>
          <p:nvPr/>
        </p:nvSpPr>
        <p:spPr>
          <a:xfrm rot="14957641" flipH="1">
            <a:off x="4625975" y="5187950"/>
            <a:ext cx="120650" cy="1568450"/>
          </a:xfrm>
          <a:prstGeom prst="can">
            <a:avLst>
              <a:gd name="adj" fmla="val 30049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Цилиндр 17"/>
          <p:cNvSpPr/>
          <p:nvPr/>
        </p:nvSpPr>
        <p:spPr>
          <a:xfrm rot="16749648">
            <a:off x="1795463" y="5011738"/>
            <a:ext cx="134937" cy="1608137"/>
          </a:xfrm>
          <a:prstGeom prst="can">
            <a:avLst>
              <a:gd name="adj" fmla="val 30049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Цилиндр 12"/>
          <p:cNvSpPr/>
          <p:nvPr/>
        </p:nvSpPr>
        <p:spPr>
          <a:xfrm rot="16749648">
            <a:off x="7165975" y="1819275"/>
            <a:ext cx="134938" cy="1608138"/>
          </a:xfrm>
          <a:prstGeom prst="can">
            <a:avLst>
              <a:gd name="adj" fmla="val 3004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Цилиндр 7"/>
          <p:cNvSpPr/>
          <p:nvPr/>
        </p:nvSpPr>
        <p:spPr>
          <a:xfrm rot="16749648">
            <a:off x="1439069" y="1904206"/>
            <a:ext cx="133350" cy="1608138"/>
          </a:xfrm>
          <a:prstGeom prst="can">
            <a:avLst>
              <a:gd name="adj" fmla="val 30049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34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Рисунок 12" descr="Рисунок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7439" name="AutoShape 7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40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41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42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hlinkClick r:id="rId6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0162 L -0.01961 0.06915 L -0.01319 -0.00162 L -0.01753 0.06961 L -0.01163 0.00069 L -0.01562 0.06984 L -0.00954 -0.00116 L -0.01388 0.07007 L -0.00763 -0.00023 L -0.01198 0.07031 L -0.00555 -0.00092 L -0.01007 0.07054 L -0.00416 0.00023 L -0.00816 0.07077 L -0.00208 -0.00046 L -0.00625 0.071 L -3.88889E-6 -9.62072E-7 " pathEditMode="relative" rAng="-21270590" ptsTypes="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0092 L 0.01788 -0.07031 L 0.0132 0.00115 L 0.01597 -0.07031 L 0.01163 -0.00139 L 0.01389 -0.07054 L 0.00955 0.00069 L 0.01233 -0.07054 L 0.00764 4.36633E-6 L 0.01042 -0.07077 L 0.00573 0.00046 L 0.00851 -0.071 L 0.00417 -0.00047 L 0.0066 -0.071 L 0.00226 0.00023 L 0.00469 -0.07123 L -2.5E-6 4.36633E-6 " pathEditMode="relative" rAng="-10582387" ptsTypes="FFFFFFFFFFFFFFFFF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0.09045 0.0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7 1.2318E-6 L 0.09497 -0.00093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7 1.2318E-6 L -0.25885 -0.008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1.45366E-6 L 0.34323 1.45366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04 L -0.19323 -0.009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9951E-6 L -0.20885 -0.006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8071 L -0.00608 -0.00971 L 0.00156 -0.08071 L -0.00382 -0.00971 L 0.00329 -0.07817 L -0.00174 -0.00925 L 0.00555 -0.08002 L 0.00017 -0.00902 L 0.00746 -0.07909 L 0.00225 -0.00879 L 0.00972 -0.07978 L 0.00434 -0.00832 L 0.01128 -0.0784 L 0.00625 -0.00809 L 0.01336 -0.07909 L 0.0085 -0.00763 L 0.01579 -0.07886 " pathEditMode="relative" rAng="-21204055" ptsTypes="FFFFFFFFFFFFFFFFF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518E-6 L 0.00017 0.07123 L 0.00122 -0.00024 L 0.00191 0.07123 L 0.00243 0.00208 L 0.0033 0.07123 L 0.00382 -0.00024 L 0.00452 0.07123 L 0.00538 0.00046 L 0.0059 0.07146 L 0.00677 -0.00024 L 0.00729 0.07123 L 0.00799 0.00046 L 0.00868 0.07146 L 0.00938 -0.00024 L 0.01024 0.07123 L 0.01111 4.0518E-6 " pathEditMode="relative" rAng="0" ptsTypes="FFFFFFFFFFFFFFFFF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4 L 0.1224 0.009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92 0.01086 L 0.01146 3.16848E-6 " pathEditMode="relative" rAng="0" ptsTypes="AA">
                                      <p:cBhvr>
                                        <p:cTn id="50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39 0.00901 L -0.12761 0.009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3 0.0074 L 0.13437 0.007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5" grpId="0"/>
      <p:bldP spid="15" grpId="1"/>
      <p:bldP spid="16" grpId="0"/>
      <p:bldP spid="16" grpId="1"/>
      <p:bldP spid="19" grpId="0" animBg="1"/>
      <p:bldP spid="20" grpId="0"/>
      <p:bldP spid="20" grpId="1"/>
      <p:bldP spid="21" grpId="0"/>
      <p:bldP spid="27" grpId="0" animBg="1"/>
      <p:bldP spid="23" grpId="0" animBg="1"/>
      <p:bldP spid="23" grpId="1" animBg="1"/>
      <p:bldP spid="23" grpId="2" animBg="1"/>
      <p:bldP spid="18" grpId="0" animBg="1"/>
      <p:bldP spid="18" grpId="1" animBg="1"/>
      <p:bldP spid="18" grpId="2" animBg="1"/>
      <p:bldP spid="18" grpId="3" animBg="1"/>
      <p:bldP spid="13" grpId="0" animBg="1"/>
      <p:bldP spid="13" grpId="1" animBg="1"/>
      <p:bldP spid="13" grpId="2" animBg="1"/>
      <p:bldP spid="13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BD1253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14752"/>
            <a:ext cx="2430463" cy="2735263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411" name="Rectangle 3"/>
          <p:cNvSpPr>
            <a:spLocks noGrp="1"/>
          </p:cNvSpPr>
          <p:nvPr>
            <p:ph type="title"/>
          </p:nvPr>
        </p:nvSpPr>
        <p:spPr>
          <a:xfrm>
            <a:off x="611188" y="9810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Взаимодействие зарядов при электризации может оказать негативное влияние</a:t>
            </a:r>
          </a:p>
        </p:txBody>
      </p:sp>
      <p:sp>
        <p:nvSpPr>
          <p:cNvPr id="17412" name="Rectangle 4"/>
          <p:cNvSpPr>
            <a:spLocks noGrp="1"/>
          </p:cNvSpPr>
          <p:nvPr>
            <p:ph type="body" idx="1"/>
          </p:nvPr>
        </p:nvSpPr>
        <p:spPr>
          <a:xfrm>
            <a:off x="0" y="1989138"/>
            <a:ext cx="4978400" cy="42767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прилипание волос, во время расчесывания 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прилипание одежды, во время ходьбы</a:t>
            </a:r>
          </a:p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статический разряд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перевозке бензина и т. д. </a:t>
            </a:r>
          </a:p>
          <a:p>
            <a:pPr>
              <a:lnSpc>
                <a:spcPct val="80000"/>
              </a:lnSpc>
              <a:defRPr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типографиях, в цехах текстильных фабрик устанавливают специальные приборы - нейтрализаторы, которые разделяют молекулы воздуха на положительно и отрицательно заряженные ионы. Так как это уменьшает электризацию трущихся частей машин и изделий (бумаги в ротационной машине, пряжи в ткацком станке) и способствует уменьшению неполадок и аварий.</a:t>
            </a:r>
          </a:p>
          <a:p>
            <a:pPr>
              <a:lnSpc>
                <a:spcPct val="80000"/>
              </a:lnSpc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14" descr="{E46596BA-04A8-4640-A569-E3636CB3EC27}"/>
          <p:cNvPicPr>
            <a:picLocks noChangeAspect="1" noChangeArrowheads="1"/>
          </p:cNvPicPr>
          <p:nvPr/>
        </p:nvPicPr>
        <p:blipFill>
          <a:blip r:embed="rId3"/>
          <a:srcRect t="8186" r="50771" b="52826"/>
          <a:stretch>
            <a:fillRect/>
          </a:stretch>
        </p:blipFill>
        <p:spPr bwMode="auto">
          <a:xfrm rot="331763">
            <a:off x="6418520" y="2250908"/>
            <a:ext cx="2303463" cy="1368425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8441" name="Рисунок 11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2" descr="Рисунок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9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0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8446" name="AutoShape 7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AutoShape 7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AutoShape 7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AutoShape 7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50" name="Text Box 27"/>
          <p:cNvSpPr txBox="1">
            <a:spLocks noChangeArrowheads="1"/>
          </p:cNvSpPr>
          <p:nvPr/>
        </p:nvSpPr>
        <p:spPr bwMode="auto">
          <a:xfrm>
            <a:off x="1258888" y="188913"/>
            <a:ext cx="6121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/>
              <a:t>Это интересно…</a:t>
            </a: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FE9F8"/>
            </a:gs>
            <a:gs pos="100000">
              <a:srgbClr val="B6CC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619250" y="0"/>
            <a:ext cx="3384550" cy="6858000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619250" y="0"/>
            <a:ext cx="3384550" cy="981075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619250" y="620713"/>
            <a:ext cx="3384550" cy="1223962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619250" y="1268413"/>
            <a:ext cx="3384550" cy="720725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619250" y="2565400"/>
            <a:ext cx="3384550" cy="1079500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619250" y="3284538"/>
            <a:ext cx="3384550" cy="15113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619250" y="3933825"/>
            <a:ext cx="3384550" cy="1008063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619250" y="4724400"/>
            <a:ext cx="3384550" cy="1341438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1619250" y="5300663"/>
            <a:ext cx="3384550" cy="1341437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7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9472" name="AutoShape 7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5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0970" name="WordArt 74"/>
          <p:cNvSpPr>
            <a:spLocks noChangeArrowheads="1" noChangeShapeType="1" noTextEdit="1"/>
          </p:cNvSpPr>
          <p:nvPr/>
        </p:nvSpPr>
        <p:spPr bwMode="auto">
          <a:xfrm>
            <a:off x="5286375" y="142875"/>
            <a:ext cx="3527425" cy="185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Прибор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для обнаружения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электрических явлений –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электроскоп. </a:t>
            </a:r>
          </a:p>
        </p:txBody>
      </p:sp>
      <p:sp>
        <p:nvSpPr>
          <p:cNvPr id="80972" name="WordArt 76"/>
          <p:cNvSpPr>
            <a:spLocks noChangeArrowheads="1" noChangeShapeType="1" noTextEdit="1"/>
          </p:cNvSpPr>
          <p:nvPr/>
        </p:nvSpPr>
        <p:spPr bwMode="auto">
          <a:xfrm>
            <a:off x="5214942" y="2857496"/>
            <a:ext cx="3429000" cy="1744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Прибор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для измерения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электрического заряда –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электрометр. 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700338" y="6740525"/>
            <a:ext cx="2305050" cy="704850"/>
            <a:chOff x="3288" y="3406"/>
            <a:chExt cx="1452" cy="444"/>
          </a:xfrm>
        </p:grpSpPr>
        <p:pic>
          <p:nvPicPr>
            <p:cNvPr id="19537" name="Picture 79" descr="электрон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88" y="3406"/>
              <a:ext cx="145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38" name="Line 80"/>
            <p:cNvSpPr>
              <a:spLocks noChangeShapeType="1"/>
            </p:cNvSpPr>
            <p:nvPr/>
          </p:nvSpPr>
          <p:spPr bwMode="auto">
            <a:xfrm flipV="1">
              <a:off x="3379" y="3612"/>
              <a:ext cx="22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539" name="Rectangle 106"/>
          <p:cNvSpPr>
            <a:spLocks noChangeArrowheads="1"/>
          </p:cNvSpPr>
          <p:nvPr/>
        </p:nvSpPr>
        <p:spPr bwMode="auto">
          <a:xfrm>
            <a:off x="1619250" y="6069013"/>
            <a:ext cx="3384550" cy="1341437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1" name="AutoShape 11"/>
          <p:cNvSpPr>
            <a:spLocks noChangeArrowheads="1"/>
          </p:cNvSpPr>
          <p:nvPr/>
        </p:nvSpPr>
        <p:spPr bwMode="auto">
          <a:xfrm rot="9067722">
            <a:off x="-828675" y="-603250"/>
            <a:ext cx="3162300" cy="1873250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2" name="AutoShape 12"/>
          <p:cNvSpPr>
            <a:spLocks noChangeArrowheads="1"/>
          </p:cNvSpPr>
          <p:nvPr/>
        </p:nvSpPr>
        <p:spPr bwMode="auto">
          <a:xfrm rot="9079385">
            <a:off x="-468313" y="1125538"/>
            <a:ext cx="2482851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9483" name="AutoShape 13"/>
          <p:cNvSpPr>
            <a:spLocks noChangeArrowheads="1"/>
          </p:cNvSpPr>
          <p:nvPr/>
        </p:nvSpPr>
        <p:spPr bwMode="auto">
          <a:xfrm rot="9079385">
            <a:off x="-431800" y="1844675"/>
            <a:ext cx="2482850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9484" name="AutoShape 14"/>
          <p:cNvSpPr>
            <a:spLocks noChangeArrowheads="1"/>
          </p:cNvSpPr>
          <p:nvPr/>
        </p:nvSpPr>
        <p:spPr bwMode="auto">
          <a:xfrm rot="9079385">
            <a:off x="-393700" y="2509838"/>
            <a:ext cx="2555875" cy="865187"/>
          </a:xfrm>
          <a:prstGeom prst="parallelogram">
            <a:avLst>
              <a:gd name="adj" fmla="val 57346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9485" name="AutoShape 15"/>
          <p:cNvSpPr>
            <a:spLocks noChangeArrowheads="1"/>
          </p:cNvSpPr>
          <p:nvPr/>
        </p:nvSpPr>
        <p:spPr bwMode="auto">
          <a:xfrm rot="9079385">
            <a:off x="-396875" y="3141663"/>
            <a:ext cx="2592388" cy="865187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9486" name="AutoShape 16"/>
          <p:cNvSpPr>
            <a:spLocks noChangeArrowheads="1"/>
          </p:cNvSpPr>
          <p:nvPr/>
        </p:nvSpPr>
        <p:spPr bwMode="auto">
          <a:xfrm rot="9079385">
            <a:off x="-469900" y="3860800"/>
            <a:ext cx="2665413" cy="865188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9487" name="AutoShape 17"/>
          <p:cNvSpPr>
            <a:spLocks noChangeArrowheads="1"/>
          </p:cNvSpPr>
          <p:nvPr/>
        </p:nvSpPr>
        <p:spPr bwMode="auto">
          <a:xfrm rot="9079385">
            <a:off x="-612775" y="4581525"/>
            <a:ext cx="2881313" cy="1108075"/>
          </a:xfrm>
          <a:prstGeom prst="parallelogram">
            <a:avLst>
              <a:gd name="adj" fmla="val 61022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9488" name="AutoShape 18"/>
          <p:cNvSpPr>
            <a:spLocks noChangeArrowheads="1"/>
          </p:cNvSpPr>
          <p:nvPr/>
        </p:nvSpPr>
        <p:spPr bwMode="auto">
          <a:xfrm rot="-1812270">
            <a:off x="-900113" y="5445125"/>
            <a:ext cx="3384551" cy="1268413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489" name="Group 25"/>
          <p:cNvGrpSpPr>
            <a:grpSpLocks/>
          </p:cNvGrpSpPr>
          <p:nvPr/>
        </p:nvGrpSpPr>
        <p:grpSpPr bwMode="auto">
          <a:xfrm flipH="1">
            <a:off x="1476375" y="15875"/>
            <a:ext cx="911225" cy="604838"/>
            <a:chOff x="-2199" y="0"/>
            <a:chExt cx="574" cy="381"/>
          </a:xfrm>
        </p:grpSpPr>
        <p:sp>
          <p:nvSpPr>
            <p:cNvPr id="68" name="Полилиния 67"/>
            <p:cNvSpPr>
              <a:spLocks noChangeArrowheads="1"/>
            </p:cNvSpPr>
            <p:nvPr/>
          </p:nvSpPr>
          <p:spPr bwMode="auto">
            <a:xfrm rot="4736780">
              <a:off x="-2200" y="1"/>
              <a:ext cx="381" cy="378"/>
            </a:xfrm>
            <a:custGeom>
              <a:avLst/>
              <a:gdLst>
                <a:gd name="T0" fmla="*/ 83 w 2978106"/>
                <a:gd name="T1" fmla="*/ 62 h 3974105"/>
                <a:gd name="T2" fmla="*/ 294 w 2978106"/>
                <a:gd name="T3" fmla="*/ 39 h 3974105"/>
                <a:gd name="T4" fmla="*/ 331 w 2978106"/>
                <a:gd name="T5" fmla="*/ 135 h 3974105"/>
                <a:gd name="T6" fmla="*/ 379 w 2978106"/>
                <a:gd name="T7" fmla="*/ 226 h 3974105"/>
                <a:gd name="T8" fmla="*/ 248 w 2978106"/>
                <a:gd name="T9" fmla="*/ 311 h 3974105"/>
                <a:gd name="T10" fmla="*/ 290 w 2978106"/>
                <a:gd name="T11" fmla="*/ 298 h 3974105"/>
                <a:gd name="T12" fmla="*/ 288 w 2978106"/>
                <a:gd name="T13" fmla="*/ 328 h 3974105"/>
                <a:gd name="T14" fmla="*/ 237 w 2978106"/>
                <a:gd name="T15" fmla="*/ 332 h 3974105"/>
                <a:gd name="T16" fmla="*/ 160 w 2978106"/>
                <a:gd name="T17" fmla="*/ 376 h 3974105"/>
                <a:gd name="T18" fmla="*/ 154 w 2978106"/>
                <a:gd name="T19" fmla="*/ 368 h 3974105"/>
                <a:gd name="T20" fmla="*/ 80 w 2978106"/>
                <a:gd name="T21" fmla="*/ 306 h 3974105"/>
                <a:gd name="T22" fmla="*/ 84 w 2978106"/>
                <a:gd name="T23" fmla="*/ 223 h 3974105"/>
                <a:gd name="T24" fmla="*/ 0 w 2978106"/>
                <a:gd name="T25" fmla="*/ 164 h 3974105"/>
                <a:gd name="T26" fmla="*/ 71 w 2978106"/>
                <a:gd name="T27" fmla="*/ 105 h 3974105"/>
                <a:gd name="T28" fmla="*/ 127 w 2978106"/>
                <a:gd name="T29" fmla="*/ 93 h 3974105"/>
                <a:gd name="T30" fmla="*/ 83 w 2978106"/>
                <a:gd name="T31" fmla="*/ 62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19490" name="Group 28"/>
          <p:cNvGrpSpPr>
            <a:grpSpLocks/>
          </p:cNvGrpSpPr>
          <p:nvPr/>
        </p:nvGrpSpPr>
        <p:grpSpPr bwMode="auto">
          <a:xfrm>
            <a:off x="1476375" y="692150"/>
            <a:ext cx="793750" cy="503238"/>
            <a:chOff x="-2336" y="436"/>
            <a:chExt cx="500" cy="317"/>
          </a:xfrm>
        </p:grpSpPr>
        <p:sp>
          <p:nvSpPr>
            <p:cNvPr id="19533" name="Oval 29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19534" name="Oval 30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620838" y="2060575"/>
            <a:ext cx="649287" cy="719138"/>
            <a:chOff x="521" y="2387"/>
            <a:chExt cx="499" cy="544"/>
          </a:xfrm>
        </p:grpSpPr>
        <p:sp>
          <p:nvSpPr>
            <p:cNvPr id="19528" name="AutoShape 32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9" name="Line 33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0" name="Line 34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1" name="Line 35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Line 36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92" name="Group 37"/>
          <p:cNvGrpSpPr>
            <a:grpSpLocks/>
          </p:cNvGrpSpPr>
          <p:nvPr/>
        </p:nvGrpSpPr>
        <p:grpSpPr bwMode="auto">
          <a:xfrm rot="-311956">
            <a:off x="1620838" y="2636838"/>
            <a:ext cx="396875" cy="576262"/>
            <a:chOff x="-250" y="2931"/>
            <a:chExt cx="250" cy="363"/>
          </a:xfrm>
        </p:grpSpPr>
        <p:sp>
          <p:nvSpPr>
            <p:cNvPr id="19524" name="AutoShape 38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9525" name="Line 39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Line 40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Line 41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93" name="Group 42"/>
          <p:cNvGrpSpPr>
            <a:grpSpLocks/>
          </p:cNvGrpSpPr>
          <p:nvPr/>
        </p:nvGrpSpPr>
        <p:grpSpPr bwMode="auto">
          <a:xfrm>
            <a:off x="1549400" y="1412875"/>
            <a:ext cx="792163" cy="503238"/>
            <a:chOff x="-2335" y="799"/>
            <a:chExt cx="499" cy="317"/>
          </a:xfrm>
        </p:grpSpPr>
        <p:sp>
          <p:nvSpPr>
            <p:cNvPr id="19521" name="Oval 43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19522" name="Oval 44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19523" name="Oval 45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19494" name="Group 46"/>
          <p:cNvGrpSpPr>
            <a:grpSpLocks/>
          </p:cNvGrpSpPr>
          <p:nvPr/>
        </p:nvGrpSpPr>
        <p:grpSpPr bwMode="auto">
          <a:xfrm>
            <a:off x="1619250" y="3933825"/>
            <a:ext cx="792163" cy="792163"/>
            <a:chOff x="1247" y="4882"/>
            <a:chExt cx="590" cy="635"/>
          </a:xfrm>
        </p:grpSpPr>
        <p:sp>
          <p:nvSpPr>
            <p:cNvPr id="19514" name="Oval 47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5" name="Oval 48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9516" name="Oval 49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9517" name="Oval 50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19518" name="Oval 51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19519" name="Oval 52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19520" name="Oval 53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sp>
        <p:nvSpPr>
          <p:cNvPr id="19495" name="AutoShape 56"/>
          <p:cNvSpPr>
            <a:spLocks noChangeArrowheads="1"/>
          </p:cNvSpPr>
          <p:nvPr/>
        </p:nvSpPr>
        <p:spPr bwMode="auto">
          <a:xfrm rot="-1812782">
            <a:off x="-757238" y="6021388"/>
            <a:ext cx="3384551" cy="1341437"/>
          </a:xfrm>
          <a:prstGeom prst="parallelogram">
            <a:avLst>
              <a:gd name="adj" fmla="val 63077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96" name="laptop"/>
          <p:cNvSpPr>
            <a:spLocks noEditPoints="1" noChangeArrowheads="1"/>
          </p:cNvSpPr>
          <p:nvPr/>
        </p:nvSpPr>
        <p:spPr bwMode="auto">
          <a:xfrm rot="-564188">
            <a:off x="1908175" y="5516563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9497" name="Group 59"/>
          <p:cNvGrpSpPr>
            <a:grpSpLocks/>
          </p:cNvGrpSpPr>
          <p:nvPr/>
        </p:nvGrpSpPr>
        <p:grpSpPr bwMode="auto">
          <a:xfrm>
            <a:off x="1620838" y="3429000"/>
            <a:ext cx="541337" cy="215900"/>
            <a:chOff x="-2110" y="2341"/>
            <a:chExt cx="341" cy="136"/>
          </a:xfrm>
        </p:grpSpPr>
        <p:sp>
          <p:nvSpPr>
            <p:cNvPr id="19511" name="Freeform 60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Line 61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Line 62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498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780938">
            <a:off x="1835150" y="4797425"/>
            <a:ext cx="415925" cy="64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99" name="AutoShape 107"/>
          <p:cNvSpPr>
            <a:spLocks noChangeArrowheads="1"/>
          </p:cNvSpPr>
          <p:nvPr/>
        </p:nvSpPr>
        <p:spPr bwMode="auto">
          <a:xfrm rot="-2056761">
            <a:off x="-684213" y="6858000"/>
            <a:ext cx="3384551" cy="1270000"/>
          </a:xfrm>
          <a:prstGeom prst="parallelogram">
            <a:avLst>
              <a:gd name="adj" fmla="val 66625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500" name="Picture 86" descr="next1"/>
          <p:cNvPicPr>
            <a:picLocks noChangeAspect="1" noChangeArrowheads="1"/>
          </p:cNvPicPr>
          <p:nvPr/>
        </p:nvPicPr>
        <p:blipFill>
          <a:blip r:embed="rId12"/>
          <a:srcRect l="10132" t="37686" r="9912" b="10716"/>
          <a:stretch>
            <a:fillRect/>
          </a:stretch>
        </p:blipFill>
        <p:spPr bwMode="auto">
          <a:xfrm rot="-1381337">
            <a:off x="1692275" y="6229350"/>
            <a:ext cx="6477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01" name="WordArt 66">
            <a:hlinkClick r:id="rId1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19502" name="WordArt 67">
            <a:hlinkClick r:id="rId1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19503" name="WordArt 68">
            <a:hlinkClick r:id="rId1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19504" name="WordArt 69">
            <a:hlinkClick r:id="rId1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19505" name="WordArt 71">
            <a:hlinkClick r:id="rId1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19506" name="WordArt 72">
            <a:hlinkClick r:id="rId1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19507" name="WordArt 103">
            <a:hlinkClick r:id="rId1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19508" name="WordArt 104">
            <a:hlinkClick r:id="rId2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19509" name="WordArt 70">
            <a:hlinkClick r:id="rId2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19510" name="WordArt 70">
            <a:hlinkClick r:id="rId22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  <p:sp>
        <p:nvSpPr>
          <p:cNvPr id="83" name="Прямоугольник 82">
            <a:hlinkClick r:id="rId6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" fill="hold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00434 0.1826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066E-6 L 0.10018 -2.09066E-6 C 0.14514 -2.09066E-6 0.2007 0.0259 0.2007 0.04695 L 0.2007 0.09459 " pathEditMode="relative" rAng="0" ptsTypes="FfFF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899" grpId="0" animBg="1"/>
      <p:bldP spid="80900" grpId="0" animBg="1"/>
      <p:bldP spid="80902" grpId="0" animBg="1"/>
      <p:bldP spid="80903" grpId="0" animBg="1"/>
      <p:bldP spid="80904" grpId="0" animBg="1"/>
      <p:bldP spid="80905" grpId="0" animBg="1"/>
      <p:bldP spid="80906" grpId="0" animBg="1"/>
      <p:bldP spid="80970" grpId="0" animBg="1"/>
      <p:bldP spid="80972" grpId="0" animBg="1"/>
      <p:bldP spid="19539" grpId="0" animBg="1"/>
      <p:bldP spid="19501" grpId="0" animBg="1"/>
      <p:bldP spid="19502" grpId="0" animBg="1"/>
      <p:bldP spid="19503" grpId="0" animBg="1"/>
      <p:bldP spid="19504" grpId="0" animBg="1"/>
      <p:bldP spid="19505" grpId="0" animBg="1"/>
      <p:bldP spid="19506" grpId="0" animBg="1"/>
      <p:bldP spid="19507" grpId="0" animBg="1"/>
      <p:bldP spid="19508" grpId="0" animBg="1"/>
      <p:bldP spid="19509" grpId="0" animBg="1"/>
      <p:bldP spid="195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7F9FC"/>
            </a:gs>
            <a:gs pos="100000">
              <a:srgbClr val="527EB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dirty="0" smtClean="0"/>
              <a:t>Электрометр </a:t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20484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2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3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20489" name="AutoShape 7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7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AutoShape 7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AutoShape 7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75" descr="{5F4EA143-992A-4A9F-AEC8-9A03095ED66F}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1325805"/>
            <a:ext cx="3571900" cy="466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0"/>
            <a:ext cx="26479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29"/>
          <p:cNvSpPr>
            <a:spLocks noChangeArrowheads="1"/>
          </p:cNvSpPr>
          <p:nvPr/>
        </p:nvSpPr>
        <p:spPr bwMode="auto">
          <a:xfrm rot="9067722">
            <a:off x="-828675" y="-603250"/>
            <a:ext cx="3162300" cy="1873250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6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1989138"/>
            <a:ext cx="26479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4005263"/>
            <a:ext cx="26479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6021388"/>
            <a:ext cx="26479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53"/>
          <p:cNvSpPr>
            <a:spLocks noChangeArrowheads="1"/>
          </p:cNvSpPr>
          <p:nvPr/>
        </p:nvSpPr>
        <p:spPr bwMode="auto">
          <a:xfrm rot="9079385">
            <a:off x="-468313" y="1125538"/>
            <a:ext cx="2482851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pic>
        <p:nvPicPr>
          <p:cNvPr id="3080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0"/>
            <a:ext cx="25209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989138"/>
            <a:ext cx="25209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05263"/>
            <a:ext cx="25209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6021388"/>
            <a:ext cx="25209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462588"/>
            <a:ext cx="1728788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429000"/>
            <a:ext cx="17287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AutoShape 60"/>
          <p:cNvSpPr>
            <a:spLocks noChangeArrowheads="1"/>
          </p:cNvSpPr>
          <p:nvPr/>
        </p:nvSpPr>
        <p:spPr bwMode="auto">
          <a:xfrm rot="9079385">
            <a:off x="-468313" y="1773238"/>
            <a:ext cx="2482851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087" name="AutoShape 61"/>
          <p:cNvSpPr>
            <a:spLocks noChangeArrowheads="1"/>
          </p:cNvSpPr>
          <p:nvPr/>
        </p:nvSpPr>
        <p:spPr bwMode="auto">
          <a:xfrm rot="9079385">
            <a:off x="-468313" y="2563813"/>
            <a:ext cx="2482851" cy="865187"/>
          </a:xfrm>
          <a:prstGeom prst="parallelogram">
            <a:avLst>
              <a:gd name="adj" fmla="val 55707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088" name="AutoShape 62"/>
          <p:cNvSpPr>
            <a:spLocks noChangeArrowheads="1"/>
          </p:cNvSpPr>
          <p:nvPr/>
        </p:nvSpPr>
        <p:spPr bwMode="auto">
          <a:xfrm rot="9079385">
            <a:off x="-541338" y="3141663"/>
            <a:ext cx="2592388" cy="865187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089" name="AutoShape 63"/>
          <p:cNvSpPr>
            <a:spLocks noChangeArrowheads="1"/>
          </p:cNvSpPr>
          <p:nvPr/>
        </p:nvSpPr>
        <p:spPr bwMode="auto">
          <a:xfrm rot="9079385">
            <a:off x="-612775" y="3932238"/>
            <a:ext cx="2665413" cy="865187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090" name="AutoShape 64"/>
          <p:cNvSpPr>
            <a:spLocks noChangeArrowheads="1"/>
          </p:cNvSpPr>
          <p:nvPr/>
        </p:nvSpPr>
        <p:spPr bwMode="auto">
          <a:xfrm rot="9079385">
            <a:off x="-757238" y="4697413"/>
            <a:ext cx="2881313" cy="1108075"/>
          </a:xfrm>
          <a:prstGeom prst="parallelogram">
            <a:avLst>
              <a:gd name="adj" fmla="val 61022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091" name="Rectangle 28"/>
          <p:cNvSpPr>
            <a:spLocks noChangeArrowheads="1"/>
          </p:cNvSpPr>
          <p:nvPr/>
        </p:nvSpPr>
        <p:spPr bwMode="auto">
          <a:xfrm>
            <a:off x="1619250" y="0"/>
            <a:ext cx="3384550" cy="981075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54"/>
          <p:cNvSpPr>
            <a:spLocks noChangeArrowheads="1"/>
          </p:cNvSpPr>
          <p:nvPr/>
        </p:nvSpPr>
        <p:spPr bwMode="auto">
          <a:xfrm>
            <a:off x="1619250" y="692150"/>
            <a:ext cx="3384550" cy="1223963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Rectangle 55"/>
          <p:cNvSpPr>
            <a:spLocks noChangeArrowheads="1"/>
          </p:cNvSpPr>
          <p:nvPr/>
        </p:nvSpPr>
        <p:spPr bwMode="auto">
          <a:xfrm>
            <a:off x="1619250" y="1296988"/>
            <a:ext cx="3384550" cy="1052512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Rectangle 56"/>
          <p:cNvSpPr>
            <a:spLocks noChangeArrowheads="1"/>
          </p:cNvSpPr>
          <p:nvPr/>
        </p:nvSpPr>
        <p:spPr bwMode="auto">
          <a:xfrm>
            <a:off x="1619250" y="2014538"/>
            <a:ext cx="3384550" cy="1054100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Rectangle 57"/>
          <p:cNvSpPr>
            <a:spLocks noChangeArrowheads="1"/>
          </p:cNvSpPr>
          <p:nvPr/>
        </p:nvSpPr>
        <p:spPr bwMode="auto">
          <a:xfrm>
            <a:off x="1619250" y="2636838"/>
            <a:ext cx="3384550" cy="1079500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Rectangle 101"/>
          <p:cNvSpPr>
            <a:spLocks noChangeArrowheads="1"/>
          </p:cNvSpPr>
          <p:nvPr/>
        </p:nvSpPr>
        <p:spPr bwMode="auto">
          <a:xfrm>
            <a:off x="1619250" y="3357563"/>
            <a:ext cx="3384550" cy="15113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58"/>
          <p:cNvSpPr>
            <a:spLocks noChangeArrowheads="1"/>
          </p:cNvSpPr>
          <p:nvPr/>
        </p:nvSpPr>
        <p:spPr bwMode="auto">
          <a:xfrm>
            <a:off x="1619250" y="4076700"/>
            <a:ext cx="3384550" cy="1008063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Rectangle 59"/>
          <p:cNvSpPr>
            <a:spLocks noChangeArrowheads="1"/>
          </p:cNvSpPr>
          <p:nvPr/>
        </p:nvSpPr>
        <p:spPr bwMode="auto">
          <a:xfrm>
            <a:off x="1619250" y="4724400"/>
            <a:ext cx="3384550" cy="1341438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99" name="Рисунок 7" descr="ATOMANIMATED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268413"/>
            <a:ext cx="1728788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0" name="AutoShape 102"/>
          <p:cNvSpPr>
            <a:spLocks noChangeArrowheads="1"/>
          </p:cNvSpPr>
          <p:nvPr/>
        </p:nvSpPr>
        <p:spPr bwMode="auto">
          <a:xfrm rot="-1958286">
            <a:off x="-1116013" y="5516563"/>
            <a:ext cx="3384551" cy="1268412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WordArt 66">
            <a:hlinkClick r:id="rId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3102" name="WordArt 67">
            <a:hlinkClick r:id="rId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3103" name="WordArt 68">
            <a:hlinkClick r:id="rId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3104" name="WordArt 69">
            <a:hlinkClick r:id="rId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3105" name="WordArt 71">
            <a:hlinkClick r:id="rId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3106" name="WordArt 72">
            <a:hlinkClick r:id="rId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grpSp>
        <p:nvGrpSpPr>
          <p:cNvPr id="3107" name="Group 114"/>
          <p:cNvGrpSpPr>
            <a:grpSpLocks/>
          </p:cNvGrpSpPr>
          <p:nvPr/>
        </p:nvGrpSpPr>
        <p:grpSpPr bwMode="auto">
          <a:xfrm flipH="1">
            <a:off x="1619250" y="87313"/>
            <a:ext cx="911225" cy="604837"/>
            <a:chOff x="-2199" y="0"/>
            <a:chExt cx="574" cy="381"/>
          </a:xfrm>
        </p:grpSpPr>
        <p:sp>
          <p:nvSpPr>
            <p:cNvPr id="68" name="Полилиния 67"/>
            <p:cNvSpPr>
              <a:spLocks noChangeArrowheads="1"/>
            </p:cNvSpPr>
            <p:nvPr/>
          </p:nvSpPr>
          <p:spPr bwMode="auto">
            <a:xfrm rot="4736780">
              <a:off x="-2201" y="2"/>
              <a:ext cx="381" cy="378"/>
            </a:xfrm>
            <a:custGeom>
              <a:avLst/>
              <a:gdLst>
                <a:gd name="T0" fmla="*/ 646781 w 2978106"/>
                <a:gd name="T1" fmla="*/ 656696 h 3974105"/>
                <a:gd name="T2" fmla="*/ 2297184 w 2978106"/>
                <a:gd name="T3" fmla="*/ 411307 h 3974105"/>
                <a:gd name="T4" fmla="*/ 2587120 w 2978106"/>
                <a:gd name="T5" fmla="*/ 1415169 h 3974105"/>
                <a:gd name="T6" fmla="*/ 2966268 w 2978106"/>
                <a:gd name="T7" fmla="*/ 2374413 h 3974105"/>
                <a:gd name="T8" fmla="*/ 1940341 w 2978106"/>
                <a:gd name="T9" fmla="*/ 3266735 h 3974105"/>
                <a:gd name="T10" fmla="*/ 2263626 w 2978106"/>
                <a:gd name="T11" fmla="*/ 3132851 h 3974105"/>
                <a:gd name="T12" fmla="*/ 2252788 w 2978106"/>
                <a:gd name="T13" fmla="*/ 3444691 h 3974105"/>
                <a:gd name="T14" fmla="*/ 1851129 w 2978106"/>
                <a:gd name="T15" fmla="*/ 3489815 h 3974105"/>
                <a:gd name="T16" fmla="*/ 1248955 w 2978106"/>
                <a:gd name="T17" fmla="*/ 3958284 h 3974105"/>
                <a:gd name="T18" fmla="*/ 1204350 w 2978106"/>
                <a:gd name="T19" fmla="*/ 3869051 h 3974105"/>
                <a:gd name="T20" fmla="*/ 624477 w 2978106"/>
                <a:gd name="T21" fmla="*/ 3222118 h 3974105"/>
                <a:gd name="T22" fmla="*/ 653583 w 2978106"/>
                <a:gd name="T23" fmla="*/ 2344344 h 3974105"/>
                <a:gd name="T24" fmla="*/ 0 w 2978106"/>
                <a:gd name="T25" fmla="*/ 1727481 h 3974105"/>
                <a:gd name="T26" fmla="*/ 557569 w 2978106"/>
                <a:gd name="T27" fmla="*/ 1102856 h 3974105"/>
                <a:gd name="T28" fmla="*/ 991020 w 2978106"/>
                <a:gd name="T29" fmla="*/ 979029 h 3974105"/>
                <a:gd name="T30" fmla="*/ 646781 w 2978106"/>
                <a:gd name="T31" fmla="*/ 656696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3108" name="Group 113"/>
          <p:cNvGrpSpPr>
            <a:grpSpLocks/>
          </p:cNvGrpSpPr>
          <p:nvPr/>
        </p:nvGrpSpPr>
        <p:grpSpPr bwMode="auto">
          <a:xfrm>
            <a:off x="1619250" y="765175"/>
            <a:ext cx="793750" cy="503238"/>
            <a:chOff x="-2336" y="436"/>
            <a:chExt cx="500" cy="317"/>
          </a:xfrm>
        </p:grpSpPr>
        <p:sp>
          <p:nvSpPr>
            <p:cNvPr id="3147" name="Oval 73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3148" name="Oval 74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3109" name="Group 75"/>
          <p:cNvGrpSpPr>
            <a:grpSpLocks/>
          </p:cNvGrpSpPr>
          <p:nvPr/>
        </p:nvGrpSpPr>
        <p:grpSpPr bwMode="auto">
          <a:xfrm>
            <a:off x="1763713" y="2060575"/>
            <a:ext cx="649287" cy="719138"/>
            <a:chOff x="521" y="2387"/>
            <a:chExt cx="499" cy="544"/>
          </a:xfrm>
        </p:grpSpPr>
        <p:sp>
          <p:nvSpPr>
            <p:cNvPr id="3142" name="AutoShape 76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43" name="Line 77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4" name="Line 78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5" name="Line 79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6" name="Line 80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10" name="Group 86"/>
          <p:cNvGrpSpPr>
            <a:grpSpLocks/>
          </p:cNvGrpSpPr>
          <p:nvPr/>
        </p:nvGrpSpPr>
        <p:grpSpPr bwMode="auto">
          <a:xfrm rot="-311956">
            <a:off x="1763713" y="2636838"/>
            <a:ext cx="396875" cy="576262"/>
            <a:chOff x="-250" y="2931"/>
            <a:chExt cx="250" cy="363"/>
          </a:xfrm>
        </p:grpSpPr>
        <p:sp>
          <p:nvSpPr>
            <p:cNvPr id="3138" name="AutoShape 82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3139" name="Line 83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0" name="Line 84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1" name="Line 85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11" name="Group 112"/>
          <p:cNvGrpSpPr>
            <a:grpSpLocks/>
          </p:cNvGrpSpPr>
          <p:nvPr/>
        </p:nvGrpSpPr>
        <p:grpSpPr bwMode="auto">
          <a:xfrm>
            <a:off x="1692275" y="1341438"/>
            <a:ext cx="792163" cy="503237"/>
            <a:chOff x="-2335" y="799"/>
            <a:chExt cx="499" cy="317"/>
          </a:xfrm>
        </p:grpSpPr>
        <p:sp>
          <p:nvSpPr>
            <p:cNvPr id="3135" name="Oval 87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3136" name="Oval 88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3137" name="Oval 91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3112" name="Group 100"/>
          <p:cNvGrpSpPr>
            <a:grpSpLocks/>
          </p:cNvGrpSpPr>
          <p:nvPr/>
        </p:nvGrpSpPr>
        <p:grpSpPr bwMode="auto">
          <a:xfrm>
            <a:off x="1692275" y="4005263"/>
            <a:ext cx="792163" cy="792162"/>
            <a:chOff x="1247" y="4882"/>
            <a:chExt cx="590" cy="635"/>
          </a:xfrm>
        </p:grpSpPr>
        <p:sp>
          <p:nvSpPr>
            <p:cNvPr id="3128" name="Oval 98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9" name="Oval 93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130" name="Oval 94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131" name="Oval 95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3132" name="Oval 96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3133" name="Oval 97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3134" name="Oval 99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sp>
        <p:nvSpPr>
          <p:cNvPr id="3113" name="WordArt 103">
            <a:hlinkClick r:id="rId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3114" name="WordArt 104">
            <a:hlinkClick r:id="rId1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3115" name="Rectangle 106"/>
          <p:cNvSpPr>
            <a:spLocks noChangeArrowheads="1"/>
          </p:cNvSpPr>
          <p:nvPr/>
        </p:nvSpPr>
        <p:spPr bwMode="auto">
          <a:xfrm>
            <a:off x="1619250" y="5300663"/>
            <a:ext cx="3384550" cy="1341437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AutoShape 107"/>
          <p:cNvSpPr>
            <a:spLocks noChangeArrowheads="1"/>
          </p:cNvSpPr>
          <p:nvPr/>
        </p:nvSpPr>
        <p:spPr bwMode="auto">
          <a:xfrm rot="-2056761">
            <a:off x="-973138" y="6092825"/>
            <a:ext cx="3384551" cy="1341438"/>
          </a:xfrm>
          <a:prstGeom prst="parallelogram">
            <a:avLst>
              <a:gd name="adj" fmla="val 63077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7" name="WordArt 70">
            <a:hlinkClick r:id="rId1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3118" name="laptop"/>
          <p:cNvSpPr>
            <a:spLocks noEditPoints="1" noChangeArrowheads="1"/>
          </p:cNvSpPr>
          <p:nvPr/>
        </p:nvSpPr>
        <p:spPr bwMode="auto">
          <a:xfrm rot="-956723">
            <a:off x="1979613" y="5516563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119" name="Group 111"/>
          <p:cNvGrpSpPr>
            <a:grpSpLocks/>
          </p:cNvGrpSpPr>
          <p:nvPr/>
        </p:nvGrpSpPr>
        <p:grpSpPr bwMode="auto">
          <a:xfrm>
            <a:off x="1763713" y="3429000"/>
            <a:ext cx="541337" cy="215900"/>
            <a:chOff x="-2110" y="2341"/>
            <a:chExt cx="341" cy="136"/>
          </a:xfrm>
        </p:grpSpPr>
        <p:sp>
          <p:nvSpPr>
            <p:cNvPr id="3125" name="Freeform 108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Line 109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Line 110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120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642341">
            <a:off x="2195513" y="4797425"/>
            <a:ext cx="323850" cy="504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21" name="Rectangle 106"/>
          <p:cNvSpPr>
            <a:spLocks noChangeArrowheads="1"/>
          </p:cNvSpPr>
          <p:nvPr/>
        </p:nvSpPr>
        <p:spPr bwMode="auto">
          <a:xfrm>
            <a:off x="1619250" y="6119813"/>
            <a:ext cx="3384550" cy="1341437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2" name="AutoShape 107"/>
          <p:cNvSpPr>
            <a:spLocks noChangeArrowheads="1"/>
          </p:cNvSpPr>
          <p:nvPr/>
        </p:nvSpPr>
        <p:spPr bwMode="auto">
          <a:xfrm rot="-2056761">
            <a:off x="-1044575" y="6911975"/>
            <a:ext cx="3384550" cy="1341438"/>
          </a:xfrm>
          <a:prstGeom prst="parallelogram">
            <a:avLst>
              <a:gd name="adj" fmla="val 63077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23" name="WordArt 70">
            <a:hlinkClick r:id="rId1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  <p:pic>
        <p:nvPicPr>
          <p:cNvPr id="3124" name="Picture 80" descr="next1"/>
          <p:cNvPicPr>
            <a:picLocks noChangeAspect="1" noChangeArrowheads="1"/>
          </p:cNvPicPr>
          <p:nvPr/>
        </p:nvPicPr>
        <p:blipFill>
          <a:blip r:embed="rId14"/>
          <a:srcRect l="10132" t="37686" r="9912" b="10716"/>
          <a:stretch>
            <a:fillRect/>
          </a:stretch>
        </p:blipFill>
        <p:spPr bwMode="auto">
          <a:xfrm rot="-1381337">
            <a:off x="1835150" y="6308725"/>
            <a:ext cx="7921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Arial" charset="0"/>
                <a:cs typeface="Arial" charset="0"/>
              </a:rPr>
              <a:t>Электроскоп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ru-RU" sz="3600" smtClean="0">
                <a:latin typeface="Arial" charset="0"/>
                <a:cs typeface="Arial" charset="0"/>
              </a:rPr>
              <a:t> </a:t>
            </a:r>
            <a:r>
              <a:rPr lang="ru-RU" sz="2500" smtClean="0">
                <a:latin typeface="Arial" charset="0"/>
                <a:cs typeface="Arial" charset="0"/>
              </a:rPr>
              <a:t/>
            </a:r>
            <a:br>
              <a:rPr lang="ru-RU" sz="2500" smtClean="0">
                <a:latin typeface="Arial" charset="0"/>
                <a:cs typeface="Arial" charset="0"/>
              </a:rPr>
            </a:br>
            <a:r>
              <a:rPr lang="ru-RU" sz="2500" smtClean="0">
                <a:latin typeface="Arial" charset="0"/>
                <a:cs typeface="Arial" charset="0"/>
              </a:rPr>
              <a:t>(от греч. слов </a:t>
            </a:r>
            <a:r>
              <a:rPr lang="ru-RU" sz="2500" i="1" smtClean="0">
                <a:latin typeface="Arial" charset="0"/>
                <a:cs typeface="Arial" charset="0"/>
              </a:rPr>
              <a:t>электрон </a:t>
            </a:r>
            <a:r>
              <a:rPr lang="ru-RU" sz="2500" smtClean="0">
                <a:latin typeface="Arial" charset="0"/>
                <a:cs typeface="Arial" charset="0"/>
              </a:rPr>
              <a:t>и </a:t>
            </a:r>
            <a:r>
              <a:rPr lang="ru-RU" sz="2500" i="1" smtClean="0">
                <a:latin typeface="Arial" charset="0"/>
                <a:cs typeface="Arial" charset="0"/>
              </a:rPr>
              <a:t>скопео</a:t>
            </a:r>
            <a:r>
              <a:rPr lang="ru-RU" sz="2500" smtClean="0">
                <a:latin typeface="Arial" charset="0"/>
                <a:cs typeface="Arial" charset="0"/>
              </a:rPr>
              <a:t> – наблюдать)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25" y="4857750"/>
            <a:ext cx="2357438" cy="1143000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Хорда 5"/>
          <p:cNvSpPr/>
          <p:nvPr/>
        </p:nvSpPr>
        <p:spPr>
          <a:xfrm rot="6724895">
            <a:off x="2880519" y="5333207"/>
            <a:ext cx="909637" cy="971550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57438" y="2928938"/>
            <a:ext cx="2000250" cy="228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5929313"/>
            <a:ext cx="9144000" cy="100012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00313" y="3071813"/>
            <a:ext cx="1714500" cy="19288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57563" y="2571750"/>
            <a:ext cx="71437" cy="1571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28938" y="1857375"/>
            <a:ext cx="928687" cy="9286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392488" y="4000500"/>
            <a:ext cx="536575" cy="3571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857500" y="4000500"/>
            <a:ext cx="606425" cy="3571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303588" y="4089400"/>
            <a:ext cx="571500" cy="393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928938" y="4071937"/>
            <a:ext cx="571500" cy="4286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3124994" y="4267994"/>
            <a:ext cx="714375" cy="1793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946400" y="4268788"/>
            <a:ext cx="714375" cy="177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982119" y="4375944"/>
            <a:ext cx="785813" cy="349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3017837" y="4375151"/>
            <a:ext cx="785813" cy="365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7035800" y="1949450"/>
            <a:ext cx="1033463" cy="2006600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828987 w 2978106"/>
              <a:gd name="connsiteY12" fmla="*/ 1057975 h 3974105"/>
              <a:gd name="connsiteX13" fmla="*/ 646771 w 2978106"/>
              <a:gd name="connsiteY13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883695" y="3322533"/>
                  <a:pt x="1851102" y="3488940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1641230" y="2565390"/>
                  <a:pt x="1315844" y="2240004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828987" y="1057975"/>
                </a:lnTo>
                <a:lnTo>
                  <a:pt x="646771" y="65653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rot="4736780">
            <a:off x="7169151" y="2363787"/>
            <a:ext cx="1503362" cy="1509713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991005 w 2978106"/>
              <a:gd name="connsiteY12" fmla="*/ 978784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52755 w 2978106"/>
              <a:gd name="connsiteY5" fmla="*/ 3443828 h 3974105"/>
              <a:gd name="connsiteX6" fmla="*/ 1851102 w 2978106"/>
              <a:gd name="connsiteY6" fmla="*/ 3488940 h 3974105"/>
              <a:gd name="connsiteX7" fmla="*/ 1248936 w 2978106"/>
              <a:gd name="connsiteY7" fmla="*/ 3957292 h 3974105"/>
              <a:gd name="connsiteX8" fmla="*/ 1204332 w 2978106"/>
              <a:gd name="connsiteY8" fmla="*/ 3868082 h 3974105"/>
              <a:gd name="connsiteX9" fmla="*/ 624468 w 2978106"/>
              <a:gd name="connsiteY9" fmla="*/ 3221311 h 3974105"/>
              <a:gd name="connsiteX10" fmla="*/ 653573 w 2978106"/>
              <a:gd name="connsiteY10" fmla="*/ 2343757 h 3974105"/>
              <a:gd name="connsiteX11" fmla="*/ 0 w 2978106"/>
              <a:gd name="connsiteY11" fmla="*/ 1727048 h 3974105"/>
              <a:gd name="connsiteX12" fmla="*/ 557561 w 2978106"/>
              <a:gd name="connsiteY12" fmla="*/ 1102579 h 3974105"/>
              <a:gd name="connsiteX13" fmla="*/ 991005 w 2978106"/>
              <a:gd name="connsiteY13" fmla="*/ 978784 h 3974105"/>
              <a:gd name="connsiteX14" fmla="*/ 646771 w 2978106"/>
              <a:gd name="connsiteY14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63593 w 2978106"/>
              <a:gd name="connsiteY5" fmla="*/ 3132066 h 3974105"/>
              <a:gd name="connsiteX6" fmla="*/ 2252755 w 2978106"/>
              <a:gd name="connsiteY6" fmla="*/ 3443828 h 3974105"/>
              <a:gd name="connsiteX7" fmla="*/ 1851102 w 2978106"/>
              <a:gd name="connsiteY7" fmla="*/ 3488940 h 3974105"/>
              <a:gd name="connsiteX8" fmla="*/ 1248936 w 2978106"/>
              <a:gd name="connsiteY8" fmla="*/ 3957292 h 3974105"/>
              <a:gd name="connsiteX9" fmla="*/ 1204332 w 2978106"/>
              <a:gd name="connsiteY9" fmla="*/ 3868082 h 3974105"/>
              <a:gd name="connsiteX10" fmla="*/ 624468 w 2978106"/>
              <a:gd name="connsiteY10" fmla="*/ 3221311 h 3974105"/>
              <a:gd name="connsiteX11" fmla="*/ 653573 w 2978106"/>
              <a:gd name="connsiteY11" fmla="*/ 2343757 h 3974105"/>
              <a:gd name="connsiteX12" fmla="*/ 0 w 2978106"/>
              <a:gd name="connsiteY12" fmla="*/ 1727048 h 3974105"/>
              <a:gd name="connsiteX13" fmla="*/ 557561 w 2978106"/>
              <a:gd name="connsiteY13" fmla="*/ 1102579 h 3974105"/>
              <a:gd name="connsiteX14" fmla="*/ 991005 w 2978106"/>
              <a:gd name="connsiteY14" fmla="*/ 978784 h 3974105"/>
              <a:gd name="connsiteX15" fmla="*/ 646771 w 2978106"/>
              <a:gd name="connsiteY15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63593 w 2978106"/>
              <a:gd name="connsiteY5" fmla="*/ 3132066 h 3974105"/>
              <a:gd name="connsiteX6" fmla="*/ 2252755 w 2978106"/>
              <a:gd name="connsiteY6" fmla="*/ 3443828 h 3974105"/>
              <a:gd name="connsiteX7" fmla="*/ 1851102 w 2978106"/>
              <a:gd name="connsiteY7" fmla="*/ 3488940 h 3974105"/>
              <a:gd name="connsiteX8" fmla="*/ 1248936 w 2978106"/>
              <a:gd name="connsiteY8" fmla="*/ 3957292 h 3974105"/>
              <a:gd name="connsiteX9" fmla="*/ 1204332 w 2978106"/>
              <a:gd name="connsiteY9" fmla="*/ 3868082 h 3974105"/>
              <a:gd name="connsiteX10" fmla="*/ 624468 w 2978106"/>
              <a:gd name="connsiteY10" fmla="*/ 3221311 h 3974105"/>
              <a:gd name="connsiteX11" fmla="*/ 111674 w 2978106"/>
              <a:gd name="connsiteY11" fmla="*/ 2652992 h 3974105"/>
              <a:gd name="connsiteX12" fmla="*/ 0 w 2978106"/>
              <a:gd name="connsiteY12" fmla="*/ 1727048 h 3974105"/>
              <a:gd name="connsiteX13" fmla="*/ 557561 w 2978106"/>
              <a:gd name="connsiteY13" fmla="*/ 1102579 h 3974105"/>
              <a:gd name="connsiteX14" fmla="*/ 991005 w 2978106"/>
              <a:gd name="connsiteY14" fmla="*/ 978784 h 3974105"/>
              <a:gd name="connsiteX15" fmla="*/ 646771 w 2978106"/>
              <a:gd name="connsiteY15" fmla="*/ 656531 h 3974105"/>
              <a:gd name="connsiteX0" fmla="*/ 646771 w 2978106"/>
              <a:gd name="connsiteY0" fmla="*/ 864299 h 4181873"/>
              <a:gd name="connsiteX1" fmla="*/ 2297151 w 2978106"/>
              <a:gd name="connsiteY1" fmla="*/ 618972 h 4181873"/>
              <a:gd name="connsiteX2" fmla="*/ 2587083 w 2978106"/>
              <a:gd name="connsiteY2" fmla="*/ 1622582 h 4181873"/>
              <a:gd name="connsiteX3" fmla="*/ 2966224 w 2978106"/>
              <a:gd name="connsiteY3" fmla="*/ 2581586 h 4181873"/>
              <a:gd name="connsiteX4" fmla="*/ 1940312 w 2978106"/>
              <a:gd name="connsiteY4" fmla="*/ 3473684 h 4181873"/>
              <a:gd name="connsiteX5" fmla="*/ 2263593 w 2978106"/>
              <a:gd name="connsiteY5" fmla="*/ 3339834 h 4181873"/>
              <a:gd name="connsiteX6" fmla="*/ 2252755 w 2978106"/>
              <a:gd name="connsiteY6" fmla="*/ 3651596 h 4181873"/>
              <a:gd name="connsiteX7" fmla="*/ 1851102 w 2978106"/>
              <a:gd name="connsiteY7" fmla="*/ 3696708 h 4181873"/>
              <a:gd name="connsiteX8" fmla="*/ 1248936 w 2978106"/>
              <a:gd name="connsiteY8" fmla="*/ 4165060 h 4181873"/>
              <a:gd name="connsiteX9" fmla="*/ 1204332 w 2978106"/>
              <a:gd name="connsiteY9" fmla="*/ 4075850 h 4181873"/>
              <a:gd name="connsiteX10" fmla="*/ 624468 w 2978106"/>
              <a:gd name="connsiteY10" fmla="*/ 3429079 h 4181873"/>
              <a:gd name="connsiteX11" fmla="*/ 111674 w 2978106"/>
              <a:gd name="connsiteY11" fmla="*/ 2860760 h 4181873"/>
              <a:gd name="connsiteX12" fmla="*/ 0 w 2978106"/>
              <a:gd name="connsiteY12" fmla="*/ 1934816 h 4181873"/>
              <a:gd name="connsiteX13" fmla="*/ 954521 w 2978106"/>
              <a:gd name="connsiteY13" fmla="*/ 0 h 4181873"/>
              <a:gd name="connsiteX14" fmla="*/ 991005 w 2978106"/>
              <a:gd name="connsiteY14" fmla="*/ 1186552 h 4181873"/>
              <a:gd name="connsiteX15" fmla="*/ 646771 w 2978106"/>
              <a:gd name="connsiteY15" fmla="*/ 864299 h 4181873"/>
              <a:gd name="connsiteX0" fmla="*/ 646771 w 2978106"/>
              <a:gd name="connsiteY0" fmla="*/ 1031383 h 4348957"/>
              <a:gd name="connsiteX1" fmla="*/ 2072897 w 2978106"/>
              <a:gd name="connsiteY1" fmla="*/ 411205 h 4348957"/>
              <a:gd name="connsiteX2" fmla="*/ 2587083 w 2978106"/>
              <a:gd name="connsiteY2" fmla="*/ 1789666 h 4348957"/>
              <a:gd name="connsiteX3" fmla="*/ 2966224 w 2978106"/>
              <a:gd name="connsiteY3" fmla="*/ 2748670 h 4348957"/>
              <a:gd name="connsiteX4" fmla="*/ 1940312 w 2978106"/>
              <a:gd name="connsiteY4" fmla="*/ 3640768 h 4348957"/>
              <a:gd name="connsiteX5" fmla="*/ 2263593 w 2978106"/>
              <a:gd name="connsiteY5" fmla="*/ 3506918 h 4348957"/>
              <a:gd name="connsiteX6" fmla="*/ 2252755 w 2978106"/>
              <a:gd name="connsiteY6" fmla="*/ 3818680 h 4348957"/>
              <a:gd name="connsiteX7" fmla="*/ 1851102 w 2978106"/>
              <a:gd name="connsiteY7" fmla="*/ 3863792 h 4348957"/>
              <a:gd name="connsiteX8" fmla="*/ 1248936 w 2978106"/>
              <a:gd name="connsiteY8" fmla="*/ 4332144 h 4348957"/>
              <a:gd name="connsiteX9" fmla="*/ 1204332 w 2978106"/>
              <a:gd name="connsiteY9" fmla="*/ 4242934 h 4348957"/>
              <a:gd name="connsiteX10" fmla="*/ 624468 w 2978106"/>
              <a:gd name="connsiteY10" fmla="*/ 3596163 h 4348957"/>
              <a:gd name="connsiteX11" fmla="*/ 111674 w 2978106"/>
              <a:gd name="connsiteY11" fmla="*/ 3027844 h 4348957"/>
              <a:gd name="connsiteX12" fmla="*/ 0 w 2978106"/>
              <a:gd name="connsiteY12" fmla="*/ 2101900 h 4348957"/>
              <a:gd name="connsiteX13" fmla="*/ 954521 w 2978106"/>
              <a:gd name="connsiteY13" fmla="*/ 167084 h 4348957"/>
              <a:gd name="connsiteX14" fmla="*/ 991005 w 2978106"/>
              <a:gd name="connsiteY14" fmla="*/ 1353636 h 4348957"/>
              <a:gd name="connsiteX15" fmla="*/ 646771 w 2978106"/>
              <a:gd name="connsiteY15" fmla="*/ 1031383 h 434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8106" h="4348957">
                <a:moveTo>
                  <a:pt x="646771" y="1031383"/>
                </a:moveTo>
                <a:cubicBezTo>
                  <a:pt x="2285223" y="762048"/>
                  <a:pt x="1661712" y="1"/>
                  <a:pt x="2072897" y="411205"/>
                </a:cubicBezTo>
                <a:lnTo>
                  <a:pt x="2587083" y="1789666"/>
                </a:lnTo>
                <a:cubicBezTo>
                  <a:pt x="2978106" y="2686720"/>
                  <a:pt x="2966224" y="2343182"/>
                  <a:pt x="2966224" y="2748670"/>
                </a:cubicBezTo>
                <a:cubicBezTo>
                  <a:pt x="2624253" y="3046036"/>
                  <a:pt x="2260757" y="3320323"/>
                  <a:pt x="1940312" y="3640768"/>
                </a:cubicBezTo>
                <a:cubicBezTo>
                  <a:pt x="1767978" y="3790287"/>
                  <a:pt x="2211519" y="3477266"/>
                  <a:pt x="2263593" y="3506918"/>
                </a:cubicBezTo>
                <a:cubicBezTo>
                  <a:pt x="2315667" y="3536570"/>
                  <a:pt x="2321503" y="3759201"/>
                  <a:pt x="2252755" y="3818680"/>
                </a:cubicBezTo>
                <a:cubicBezTo>
                  <a:pt x="2184007" y="3878159"/>
                  <a:pt x="1960622" y="3752334"/>
                  <a:pt x="1851102" y="3863792"/>
                </a:cubicBezTo>
                <a:cubicBezTo>
                  <a:pt x="1650380" y="4019909"/>
                  <a:pt x="1468309" y="4203546"/>
                  <a:pt x="1248936" y="4332144"/>
                </a:cubicBezTo>
                <a:cubicBezTo>
                  <a:pt x="1220254" y="4348957"/>
                  <a:pt x="1204332" y="4242934"/>
                  <a:pt x="1204332" y="4242934"/>
                </a:cubicBezTo>
                <a:cubicBezTo>
                  <a:pt x="584742" y="3718666"/>
                  <a:pt x="624468" y="4005478"/>
                  <a:pt x="624468" y="3596163"/>
                </a:cubicBezTo>
                <a:cubicBezTo>
                  <a:pt x="1373440" y="2642927"/>
                  <a:pt x="437060" y="3353230"/>
                  <a:pt x="111674" y="3027844"/>
                </a:cubicBezTo>
                <a:lnTo>
                  <a:pt x="0" y="2101900"/>
                </a:lnTo>
                <a:cubicBezTo>
                  <a:pt x="540096" y="1471786"/>
                  <a:pt x="658060" y="167084"/>
                  <a:pt x="954521" y="167084"/>
                </a:cubicBezTo>
                <a:lnTo>
                  <a:pt x="991005" y="1353636"/>
                </a:lnTo>
                <a:lnTo>
                  <a:pt x="646771" y="103138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 rot="-909335">
            <a:off x="5786438" y="1885950"/>
            <a:ext cx="7223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+</a:t>
            </a:r>
          </a:p>
          <a:p>
            <a:r>
              <a:rPr lang="ru-RU" b="1">
                <a:latin typeface="Arial Black" pitchFamily="34" charset="0"/>
              </a:rPr>
              <a:t>+</a:t>
            </a:r>
          </a:p>
          <a:p>
            <a:r>
              <a:rPr lang="ru-RU" b="1">
                <a:latin typeface="Arial Black" pitchFamily="34" charset="0"/>
              </a:rPr>
              <a:t>+</a:t>
            </a:r>
          </a:p>
        </p:txBody>
      </p:sp>
      <p:sp>
        <p:nvSpPr>
          <p:cNvPr id="43" name="Плюс 42"/>
          <p:cNvSpPr/>
          <p:nvPr/>
        </p:nvSpPr>
        <p:spPr>
          <a:xfrm>
            <a:off x="2857500" y="3786188"/>
            <a:ext cx="214313" cy="285750"/>
          </a:xfrm>
          <a:prstGeom prst="mathPlus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люс 43"/>
          <p:cNvSpPr/>
          <p:nvPr/>
        </p:nvSpPr>
        <p:spPr>
          <a:xfrm>
            <a:off x="3714750" y="3786188"/>
            <a:ext cx="214313" cy="285750"/>
          </a:xfrm>
          <a:prstGeom prst="mathPlus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Цилиндр 38"/>
          <p:cNvSpPr/>
          <p:nvPr/>
        </p:nvSpPr>
        <p:spPr>
          <a:xfrm rot="16749648">
            <a:off x="6415088" y="2125663"/>
            <a:ext cx="134937" cy="1608137"/>
          </a:xfrm>
          <a:prstGeom prst="can">
            <a:avLst>
              <a:gd name="adj" fmla="val 3004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 rot="-808916">
            <a:off x="5457825" y="2046288"/>
            <a:ext cx="549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 Black" pitchFamily="34" charset="0"/>
              </a:rPr>
              <a:t>+</a:t>
            </a:r>
            <a:br>
              <a:rPr lang="ru-RU" b="1">
                <a:latin typeface="Arial Black" pitchFamily="34" charset="0"/>
              </a:rPr>
            </a:br>
            <a:r>
              <a:rPr lang="ru-RU" b="1">
                <a:latin typeface="Arial Black" pitchFamily="34" charset="0"/>
              </a:rPr>
              <a:t>+</a:t>
            </a:r>
            <a:br>
              <a:rPr lang="ru-RU" b="1">
                <a:latin typeface="Arial Black" pitchFamily="34" charset="0"/>
              </a:rPr>
            </a:br>
            <a:r>
              <a:rPr lang="ru-RU" b="1">
                <a:latin typeface="Arial Black" pitchFamily="34" charset="0"/>
              </a:rPr>
              <a:t>+</a:t>
            </a:r>
          </a:p>
        </p:txBody>
      </p:sp>
      <p:pic>
        <p:nvPicPr>
          <p:cNvPr id="21529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21534" name="AutoShape 7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5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6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7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3 0.0414 L 0.13993 -0.05273 L 0.13837 0.04163 L 0.13733 -0.05273 L 0.13629 0.03862 L 0.1349 -0.05273 L 0.13386 0.04163 L 0.13282 -0.05296 L 0.13143 0.0407 L 0.13039 -0.05273 L 0.129 0.04186 L 0.12796 -0.05296 L 0.12674 0.0407 L 0.1257 -0.05273 L 0.12448 0.04186 L 0.12309 -0.05273 L 0.12171 0.04186 " pathEditMode="relative" rAng="10800000" ptsTypes="FFFFFFFFFFFFFFFFF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7 1.2318E-6 L 0.09497 -0.00093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7 1.2318E-6 L -0.25885 -0.008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04 L -0.19323 -0.009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13599E-6 L -0.18802 -0.010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 animBg="1"/>
      <p:bldP spid="44" grpId="0" animBg="1"/>
      <p:bldP spid="39" grpId="0" animBg="1"/>
      <p:bldP spid="39" grpId="1" animBg="1"/>
      <p:bldP spid="39" grpId="2" animBg="1"/>
      <p:bldP spid="39" grpId="3" animBg="1"/>
      <p:bldP spid="42" grpId="0" build="allAtOnce"/>
      <p:bldP spid="42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3CFFF"/>
            </a:gs>
            <a:gs pos="100000">
              <a:srgbClr val="5BA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3" descr="{F67CAFD5-F9ED-47F4-B392-AC2813666CF8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82678">
            <a:off x="7256463" y="1279525"/>
            <a:ext cx="1900237" cy="142398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253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Принцип действия электрометра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sz="half" idx="1"/>
          </p:nvPr>
        </p:nvSpPr>
        <p:spPr>
          <a:xfrm>
            <a:off x="0" y="981075"/>
            <a:ext cx="7643813" cy="2160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Так как стержень электроскопа и его лепестки заряжаются</a:t>
            </a:r>
            <a:r>
              <a:rPr lang="en-US" sz="2400" b="1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одинаково, то при взаимодействии лепестки отклонятся.</a:t>
            </a:r>
          </a:p>
          <a:p>
            <a:pPr>
              <a:lnSpc>
                <a:spcPct val="80000"/>
              </a:lnSpc>
            </a:pPr>
            <a:endParaRPr lang="ru-RU" sz="2400" b="1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По отклонению лепестков электрометра можно определить:</a:t>
            </a:r>
            <a:r>
              <a:rPr lang="en-US" sz="2400" b="1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наличие электрического заряда, изменение заряда, а также </a:t>
            </a:r>
            <a:r>
              <a:rPr lang="en-US" sz="2400" b="1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знак заряда.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b="1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8548" name="WordArt 4"/>
          <p:cNvSpPr>
            <a:spLocks noChangeArrowheads="1" noChangeShapeType="1" noTextEdit="1"/>
          </p:cNvSpPr>
          <p:nvPr/>
        </p:nvSpPr>
        <p:spPr bwMode="auto">
          <a:xfrm>
            <a:off x="214313" y="3714750"/>
            <a:ext cx="8858250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проводники и непроводники электрического заряда</a:t>
            </a:r>
          </a:p>
        </p:txBody>
      </p:sp>
      <p:graphicFrame>
        <p:nvGraphicFramePr>
          <p:cNvPr id="108567" name="Group 23"/>
          <p:cNvGraphicFramePr>
            <a:graphicFrameLocks noGrp="1"/>
          </p:cNvGraphicFramePr>
          <p:nvPr>
            <p:ph sz="half" idx="2"/>
          </p:nvPr>
        </p:nvGraphicFramePr>
        <p:xfrm>
          <a:off x="0" y="4484688"/>
          <a:ext cx="9144000" cy="2016126"/>
        </p:xfrm>
        <a:graphic>
          <a:graphicData uri="http://schemas.openxmlformats.org/drawingml/2006/table">
            <a:tbl>
              <a:tblPr/>
              <a:tblGrid>
                <a:gridCol w="4573588"/>
                <a:gridCol w="4570412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Проводники – тела, через которые электрические заряды могут переходить от  заряженного тела к незаряженному.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Непроводники (диэлектрики) -  тела, через которые электрические заряды не могут переходить от  заряженного к незаряженному.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8BD9"/>
                    </a:solidFill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Металлы, почва, вода с солями, кислотами 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тд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Эбонит, янтарь, фарфор,                          резина, пластмассы, шелк,                                               капрон, масла, воздух 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тд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8BD9"/>
                    </a:solidFill>
                  </a:tcPr>
                </a:tc>
              </a:tr>
            </a:tbl>
          </a:graphicData>
        </a:graphic>
      </p:graphicFrame>
      <p:pic>
        <p:nvPicPr>
          <p:cNvPr id="22545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22550" name="AutoShape 7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2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3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BA9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285750" y="2143125"/>
            <a:ext cx="8858250" cy="4786313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...один из первых приборов, позволяющих измерить электрический заряд, — электрометр — изобрел русский физик Г.Рихман. Увы, Рихман погиб при измерении электрометром заряда конденсатора от молнии, ударившей в шест его “громовой машины”. </a:t>
            </a:r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1476375" y="549275"/>
            <a:ext cx="460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Это интересно…</a:t>
            </a:r>
          </a:p>
        </p:txBody>
      </p:sp>
      <p:pic>
        <p:nvPicPr>
          <p:cNvPr id="23557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2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3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23562" name="AutoShape 7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AutoShape 7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utoShape 7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AutoShape 7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8EFFA"/>
            </a:gs>
            <a:gs pos="100000">
              <a:srgbClr val="B6CC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619250" y="0"/>
            <a:ext cx="3384550" cy="6858000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619250" y="0"/>
            <a:ext cx="3384550" cy="981075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619250" y="620713"/>
            <a:ext cx="3384550" cy="1223962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619250" y="1268413"/>
            <a:ext cx="3384550" cy="1052512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619250" y="1989138"/>
            <a:ext cx="3384550" cy="576262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619250" y="3213100"/>
            <a:ext cx="3384550" cy="15113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1619250" y="3933825"/>
            <a:ext cx="3384550" cy="1008063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1619250" y="4652963"/>
            <a:ext cx="3384550" cy="1341437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1619250" y="5229225"/>
            <a:ext cx="3384550" cy="1341438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587" name="Group 25"/>
          <p:cNvGrpSpPr>
            <a:grpSpLocks/>
          </p:cNvGrpSpPr>
          <p:nvPr/>
        </p:nvGrpSpPr>
        <p:grpSpPr bwMode="auto">
          <a:xfrm flipH="1">
            <a:off x="1476375" y="44450"/>
            <a:ext cx="911225" cy="604838"/>
            <a:chOff x="-2199" y="0"/>
            <a:chExt cx="574" cy="381"/>
          </a:xfrm>
        </p:grpSpPr>
        <p:sp>
          <p:nvSpPr>
            <p:cNvPr id="68" name="Полилиния 67"/>
            <p:cNvSpPr>
              <a:spLocks noChangeArrowheads="1"/>
            </p:cNvSpPr>
            <p:nvPr/>
          </p:nvSpPr>
          <p:spPr bwMode="auto">
            <a:xfrm rot="4736780">
              <a:off x="-2200" y="1"/>
              <a:ext cx="381" cy="378"/>
            </a:xfrm>
            <a:custGeom>
              <a:avLst/>
              <a:gdLst>
                <a:gd name="T0" fmla="*/ 83 w 2978106"/>
                <a:gd name="T1" fmla="*/ 62 h 3974105"/>
                <a:gd name="T2" fmla="*/ 294 w 2978106"/>
                <a:gd name="T3" fmla="*/ 39 h 3974105"/>
                <a:gd name="T4" fmla="*/ 331 w 2978106"/>
                <a:gd name="T5" fmla="*/ 135 h 3974105"/>
                <a:gd name="T6" fmla="*/ 379 w 2978106"/>
                <a:gd name="T7" fmla="*/ 226 h 3974105"/>
                <a:gd name="T8" fmla="*/ 248 w 2978106"/>
                <a:gd name="T9" fmla="*/ 311 h 3974105"/>
                <a:gd name="T10" fmla="*/ 290 w 2978106"/>
                <a:gd name="T11" fmla="*/ 298 h 3974105"/>
                <a:gd name="T12" fmla="*/ 288 w 2978106"/>
                <a:gd name="T13" fmla="*/ 328 h 3974105"/>
                <a:gd name="T14" fmla="*/ 237 w 2978106"/>
                <a:gd name="T15" fmla="*/ 332 h 3974105"/>
                <a:gd name="T16" fmla="*/ 160 w 2978106"/>
                <a:gd name="T17" fmla="*/ 376 h 3974105"/>
                <a:gd name="T18" fmla="*/ 154 w 2978106"/>
                <a:gd name="T19" fmla="*/ 368 h 3974105"/>
                <a:gd name="T20" fmla="*/ 80 w 2978106"/>
                <a:gd name="T21" fmla="*/ 306 h 3974105"/>
                <a:gd name="T22" fmla="*/ 84 w 2978106"/>
                <a:gd name="T23" fmla="*/ 223 h 3974105"/>
                <a:gd name="T24" fmla="*/ 0 w 2978106"/>
                <a:gd name="T25" fmla="*/ 164 h 3974105"/>
                <a:gd name="T26" fmla="*/ 71 w 2978106"/>
                <a:gd name="T27" fmla="*/ 105 h 3974105"/>
                <a:gd name="T28" fmla="*/ 127 w 2978106"/>
                <a:gd name="T29" fmla="*/ 93 h 3974105"/>
                <a:gd name="T30" fmla="*/ 83 w 2978106"/>
                <a:gd name="T31" fmla="*/ 62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4588" name="laptop"/>
          <p:cNvSpPr>
            <a:spLocks noEditPoints="1" noChangeArrowheads="1"/>
          </p:cNvSpPr>
          <p:nvPr/>
        </p:nvSpPr>
        <p:spPr bwMode="auto">
          <a:xfrm rot="-894496">
            <a:off x="1835150" y="5516563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9" name="Picture 66" descr="1-4-3"/>
          <p:cNvPicPr>
            <a:picLocks noChangeAspect="1" noChangeArrowheads="1"/>
          </p:cNvPicPr>
          <p:nvPr/>
        </p:nvPicPr>
        <p:blipFill>
          <a:blip r:embed="rId3"/>
          <a:srcRect l="61264"/>
          <a:stretch>
            <a:fillRect/>
          </a:stretch>
        </p:blipFill>
        <p:spPr bwMode="auto">
          <a:xfrm>
            <a:off x="5219700" y="2133600"/>
            <a:ext cx="2139950" cy="1371600"/>
          </a:xfrm>
          <a:prstGeom prst="rect">
            <a:avLst/>
          </a:prstGeom>
          <a:noFill/>
          <a:ln w="57150">
            <a:solidFill>
              <a:srgbClr val="4070AA"/>
            </a:solidFill>
            <a:miter lim="800000"/>
            <a:headEnd/>
            <a:tailEnd/>
          </a:ln>
        </p:spPr>
      </p:pic>
      <p:pic>
        <p:nvPicPr>
          <p:cNvPr id="24590" name="Picture 67" descr="1-4-3"/>
          <p:cNvPicPr>
            <a:picLocks noChangeAspect="1" noChangeArrowheads="1"/>
          </p:cNvPicPr>
          <p:nvPr/>
        </p:nvPicPr>
        <p:blipFill>
          <a:blip r:embed="rId3"/>
          <a:srcRect l="25230" r="39569"/>
          <a:stretch>
            <a:fillRect/>
          </a:stretch>
        </p:blipFill>
        <p:spPr bwMode="auto">
          <a:xfrm>
            <a:off x="5435600" y="4292600"/>
            <a:ext cx="1944688" cy="1371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4591" name="Picture 69" descr="1-4-3"/>
          <p:cNvPicPr>
            <a:picLocks noChangeAspect="1" noChangeArrowheads="1"/>
          </p:cNvPicPr>
          <p:nvPr/>
        </p:nvPicPr>
        <p:blipFill>
          <a:blip r:embed="rId3"/>
          <a:srcRect r="75258"/>
          <a:stretch>
            <a:fillRect/>
          </a:stretch>
        </p:blipFill>
        <p:spPr bwMode="auto">
          <a:xfrm>
            <a:off x="7235825" y="3213100"/>
            <a:ext cx="1366838" cy="13716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4592" name="WordArt 70"/>
          <p:cNvSpPr>
            <a:spLocks noChangeArrowheads="1" noChangeShapeType="1" noTextEdit="1"/>
          </p:cNvSpPr>
          <p:nvPr/>
        </p:nvSpPr>
        <p:spPr bwMode="auto">
          <a:xfrm>
            <a:off x="5143500" y="71438"/>
            <a:ext cx="3865563" cy="184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3600" kern="10">
                <a:ln w="9525">
                  <a:solidFill>
                    <a:srgbClr val="2D4C7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Электрическое поле</a:t>
            </a:r>
          </a:p>
          <a:p>
            <a:pPr algn="r"/>
            <a:r>
              <a:rPr lang="ru-RU" sz="3600" kern="10">
                <a:ln w="9525">
                  <a:solidFill>
                    <a:srgbClr val="2D4C7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неподвижных зарядов называют</a:t>
            </a:r>
          </a:p>
          <a:p>
            <a:pPr algn="r"/>
            <a:r>
              <a:rPr lang="ru-RU" sz="3600" kern="10">
                <a:ln w="9525">
                  <a:solidFill>
                    <a:srgbClr val="2D4C7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электростатическим.</a:t>
            </a:r>
          </a:p>
        </p:txBody>
      </p:sp>
      <p:pic>
        <p:nvPicPr>
          <p:cNvPr id="24593" name="Рисунок 11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Рисунок 12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Рисунок 9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Рисунок 10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24598" name="AutoShape 7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9" name="AutoShape 7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0" name="AutoShape 7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1" name="AutoShape 7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653" name="Rectangle 106"/>
          <p:cNvSpPr>
            <a:spLocks noChangeArrowheads="1"/>
          </p:cNvSpPr>
          <p:nvPr/>
        </p:nvSpPr>
        <p:spPr bwMode="auto">
          <a:xfrm>
            <a:off x="1619250" y="6092825"/>
            <a:ext cx="3384550" cy="1341438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3" name="AutoShape 11"/>
          <p:cNvSpPr>
            <a:spLocks noChangeArrowheads="1"/>
          </p:cNvSpPr>
          <p:nvPr/>
        </p:nvSpPr>
        <p:spPr bwMode="auto">
          <a:xfrm rot="9067722">
            <a:off x="-828675" y="-603250"/>
            <a:ext cx="3162300" cy="1873250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04" name="AutoShape 12"/>
          <p:cNvSpPr>
            <a:spLocks noChangeArrowheads="1"/>
          </p:cNvSpPr>
          <p:nvPr/>
        </p:nvSpPr>
        <p:spPr bwMode="auto">
          <a:xfrm rot="9079385">
            <a:off x="-431800" y="1125538"/>
            <a:ext cx="2482850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4605" name="AutoShape 13"/>
          <p:cNvSpPr>
            <a:spLocks noChangeArrowheads="1"/>
          </p:cNvSpPr>
          <p:nvPr/>
        </p:nvSpPr>
        <p:spPr bwMode="auto">
          <a:xfrm rot="9079385">
            <a:off x="-358775" y="1844675"/>
            <a:ext cx="2482850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4606" name="AutoShape 14"/>
          <p:cNvSpPr>
            <a:spLocks noChangeArrowheads="1"/>
          </p:cNvSpPr>
          <p:nvPr/>
        </p:nvSpPr>
        <p:spPr bwMode="auto">
          <a:xfrm rot="9079385">
            <a:off x="-458788" y="2535238"/>
            <a:ext cx="2663826" cy="865187"/>
          </a:xfrm>
          <a:prstGeom prst="parallelogram">
            <a:avLst>
              <a:gd name="adj" fmla="val 59768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4607" name="AutoShape 15"/>
          <p:cNvSpPr>
            <a:spLocks noChangeArrowheads="1"/>
          </p:cNvSpPr>
          <p:nvPr/>
        </p:nvSpPr>
        <p:spPr bwMode="auto">
          <a:xfrm rot="9079385">
            <a:off x="-396875" y="3141663"/>
            <a:ext cx="2592388" cy="865187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4608" name="AutoShape 16"/>
          <p:cNvSpPr>
            <a:spLocks noChangeArrowheads="1"/>
          </p:cNvSpPr>
          <p:nvPr/>
        </p:nvSpPr>
        <p:spPr bwMode="auto">
          <a:xfrm rot="9079385">
            <a:off x="-469900" y="3860800"/>
            <a:ext cx="2665413" cy="865188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4609" name="AutoShape 17"/>
          <p:cNvSpPr>
            <a:spLocks noChangeArrowheads="1"/>
          </p:cNvSpPr>
          <p:nvPr/>
        </p:nvSpPr>
        <p:spPr bwMode="auto">
          <a:xfrm rot="9079385">
            <a:off x="-612775" y="4581525"/>
            <a:ext cx="2881313" cy="1108075"/>
          </a:xfrm>
          <a:prstGeom prst="parallelogram">
            <a:avLst>
              <a:gd name="adj" fmla="val 61022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4610" name="AutoShape 18"/>
          <p:cNvSpPr>
            <a:spLocks noChangeArrowheads="1"/>
          </p:cNvSpPr>
          <p:nvPr/>
        </p:nvSpPr>
        <p:spPr bwMode="auto">
          <a:xfrm rot="-1958286">
            <a:off x="-973138" y="5473700"/>
            <a:ext cx="3384551" cy="1268413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611" name="Group 28"/>
          <p:cNvGrpSpPr>
            <a:grpSpLocks/>
          </p:cNvGrpSpPr>
          <p:nvPr/>
        </p:nvGrpSpPr>
        <p:grpSpPr bwMode="auto">
          <a:xfrm>
            <a:off x="1476375" y="692150"/>
            <a:ext cx="793750" cy="503238"/>
            <a:chOff x="-2336" y="436"/>
            <a:chExt cx="500" cy="317"/>
          </a:xfrm>
        </p:grpSpPr>
        <p:sp>
          <p:nvSpPr>
            <p:cNvPr id="2" name="Oval 29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24654" name="Oval 30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24612" name="Group 31"/>
          <p:cNvGrpSpPr>
            <a:grpSpLocks/>
          </p:cNvGrpSpPr>
          <p:nvPr/>
        </p:nvGrpSpPr>
        <p:grpSpPr bwMode="auto">
          <a:xfrm>
            <a:off x="1620838" y="2060575"/>
            <a:ext cx="649287" cy="719138"/>
            <a:chOff x="521" y="2387"/>
            <a:chExt cx="499" cy="544"/>
          </a:xfrm>
        </p:grpSpPr>
        <p:sp>
          <p:nvSpPr>
            <p:cNvPr id="24648" name="AutoShape 32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49" name="Line 33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0" name="Line 34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1" name="Line 35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2" name="Line 36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 rot="-311956">
            <a:off x="1620838" y="2708275"/>
            <a:ext cx="396875" cy="576263"/>
            <a:chOff x="-250" y="2931"/>
            <a:chExt cx="250" cy="363"/>
          </a:xfrm>
        </p:grpSpPr>
        <p:sp>
          <p:nvSpPr>
            <p:cNvPr id="24644" name="AutoShape 38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24645" name="Line 39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6" name="Line 40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Line 41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14" name="Group 42"/>
          <p:cNvGrpSpPr>
            <a:grpSpLocks/>
          </p:cNvGrpSpPr>
          <p:nvPr/>
        </p:nvGrpSpPr>
        <p:grpSpPr bwMode="auto">
          <a:xfrm>
            <a:off x="1549400" y="1412875"/>
            <a:ext cx="792163" cy="503238"/>
            <a:chOff x="-2335" y="799"/>
            <a:chExt cx="499" cy="317"/>
          </a:xfrm>
        </p:grpSpPr>
        <p:sp>
          <p:nvSpPr>
            <p:cNvPr id="24641" name="Oval 43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24642" name="Oval 44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24643" name="Oval 45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sp>
        <p:nvSpPr>
          <p:cNvPr id="24615" name="AutoShape 56"/>
          <p:cNvSpPr>
            <a:spLocks noChangeArrowheads="1"/>
          </p:cNvSpPr>
          <p:nvPr/>
        </p:nvSpPr>
        <p:spPr bwMode="auto">
          <a:xfrm rot="-2056761">
            <a:off x="-900113" y="6165850"/>
            <a:ext cx="3384551" cy="1341438"/>
          </a:xfrm>
          <a:prstGeom prst="parallelogram">
            <a:avLst>
              <a:gd name="adj" fmla="val 63077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616" name="Group 59"/>
          <p:cNvGrpSpPr>
            <a:grpSpLocks/>
          </p:cNvGrpSpPr>
          <p:nvPr/>
        </p:nvGrpSpPr>
        <p:grpSpPr bwMode="auto">
          <a:xfrm>
            <a:off x="1620838" y="3500438"/>
            <a:ext cx="541337" cy="215900"/>
            <a:chOff x="-2110" y="2341"/>
            <a:chExt cx="341" cy="136"/>
          </a:xfrm>
        </p:grpSpPr>
        <p:sp>
          <p:nvSpPr>
            <p:cNvPr id="24638" name="Freeform 60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Line 61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Line 62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617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776283">
            <a:off x="1763713" y="4724400"/>
            <a:ext cx="415925" cy="64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618" name="AutoShape 107"/>
          <p:cNvSpPr>
            <a:spLocks noChangeArrowheads="1"/>
          </p:cNvSpPr>
          <p:nvPr/>
        </p:nvSpPr>
        <p:spPr bwMode="auto">
          <a:xfrm rot="-2056761">
            <a:off x="-828675" y="6911975"/>
            <a:ext cx="3384550" cy="1341438"/>
          </a:xfrm>
          <a:prstGeom prst="parallelogram">
            <a:avLst>
              <a:gd name="adj" fmla="val 63077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619" name="Picture 80" descr="next1"/>
          <p:cNvPicPr>
            <a:picLocks noChangeAspect="1" noChangeArrowheads="1"/>
          </p:cNvPicPr>
          <p:nvPr/>
        </p:nvPicPr>
        <p:blipFill>
          <a:blip r:embed="rId12"/>
          <a:srcRect l="10132" t="37686" r="9912" b="10716"/>
          <a:stretch>
            <a:fillRect/>
          </a:stretch>
        </p:blipFill>
        <p:spPr bwMode="auto">
          <a:xfrm rot="-1381337">
            <a:off x="1403350" y="6232525"/>
            <a:ext cx="7921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21" name="WordArt 66">
            <a:hlinkClick r:id="rId1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24622" name="WordArt 67">
            <a:hlinkClick r:id="rId1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24623" name="WordArt 68">
            <a:hlinkClick r:id="rId1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24624" name="WordArt 69">
            <a:hlinkClick r:id="rId1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24625" name="WordArt 71">
            <a:hlinkClick r:id="rId1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24626" name="WordArt 72">
            <a:hlinkClick r:id="rId1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24627" name="WordArt 103">
            <a:hlinkClick r:id="rId1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24628" name="WordArt 104">
            <a:hlinkClick r:id="rId2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24629" name="WordArt 70">
            <a:hlinkClick r:id="rId2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24630" name="WordArt 70">
            <a:hlinkClick r:id="rId22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692275" y="3933825"/>
            <a:ext cx="792163" cy="792163"/>
            <a:chOff x="1247" y="4882"/>
            <a:chExt cx="590" cy="635"/>
          </a:xfrm>
        </p:grpSpPr>
        <p:sp>
          <p:nvSpPr>
            <p:cNvPr id="24631" name="Oval 47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32" name="Oval 48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4633" name="Oval 49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4634" name="Oval 50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24635" name="Oval 51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24636" name="Oval 52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24637" name="Oval 53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047 L -0.00868 0.0988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532 L 0.20712 -0.0050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3" grpId="0" animBg="1"/>
      <p:bldP spid="81924" grpId="0" animBg="1"/>
      <p:bldP spid="81925" grpId="0" animBg="1"/>
      <p:bldP spid="81927" grpId="0" animBg="1"/>
      <p:bldP spid="81928" grpId="0" animBg="1"/>
      <p:bldP spid="81929" grpId="0" animBg="1"/>
      <p:bldP spid="81930" grpId="0" animBg="1"/>
      <p:bldP spid="24653" grpId="0" animBg="1"/>
      <p:bldP spid="24621" grpId="0" animBg="1"/>
      <p:bldP spid="24622" grpId="0" animBg="1"/>
      <p:bldP spid="24623" grpId="0" animBg="1"/>
      <p:bldP spid="24624" grpId="0" animBg="1"/>
      <p:bldP spid="24625" grpId="0" animBg="1"/>
      <p:bldP spid="24626" grpId="0" animBg="1"/>
      <p:bldP spid="24627" grpId="0" animBg="1"/>
      <p:bldP spid="24628" grpId="0" animBg="1"/>
      <p:bldP spid="24629" grpId="0" animBg="1"/>
      <p:bldP spid="246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0C4DC"/>
            </a:gs>
            <a:gs pos="100000">
              <a:srgbClr val="4070A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Электростатическое поле.</a:t>
            </a:r>
          </a:p>
        </p:txBody>
      </p:sp>
      <p:pic>
        <p:nvPicPr>
          <p:cNvPr id="25604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25609" name="AutoShape 7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AutoShape 7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7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7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6" name="стат пол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1643042" y="1500174"/>
            <a:ext cx="6048417" cy="4536313"/>
          </a:xfrm>
          <a:prstGeom prst="rect">
            <a:avLst/>
          </a:prstGeom>
        </p:spPr>
      </p:pic>
      <p:pic>
        <p:nvPicPr>
          <p:cNvPr id="13" name="Picture 69" descr="1-4-3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/>
          <a:srcRect r="75258"/>
          <a:stretch>
            <a:fillRect/>
          </a:stretch>
        </p:blipFill>
        <p:spPr bwMode="auto">
          <a:xfrm>
            <a:off x="0" y="5486400"/>
            <a:ext cx="1366838" cy="13716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-71470" y="6027003"/>
            <a:ext cx="1603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Фильм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2" descr="1-2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9963">
            <a:off x="7345363" y="406400"/>
            <a:ext cx="1912937" cy="103028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" name="Группа 52"/>
          <p:cNvGrpSpPr>
            <a:grpSpLocks/>
          </p:cNvGrpSpPr>
          <p:nvPr/>
        </p:nvGrpSpPr>
        <p:grpSpPr bwMode="auto">
          <a:xfrm>
            <a:off x="3348038" y="4144963"/>
            <a:ext cx="428625" cy="2713037"/>
            <a:chOff x="1071538" y="72208"/>
            <a:chExt cx="428628" cy="2713851"/>
          </a:xfrm>
        </p:grpSpPr>
        <p:cxnSp>
          <p:nvCxnSpPr>
            <p:cNvPr id="7" name="Прямая соединительная линия 6"/>
            <p:cNvCxnSpPr>
              <a:endCxn id="5" idx="3"/>
            </p:cNvCxnSpPr>
            <p:nvPr/>
          </p:nvCxnSpPr>
          <p:spPr>
            <a:xfrm rot="5400000">
              <a:off x="298924" y="1059135"/>
              <a:ext cx="1975443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Блок-схема: сохраненные данные 3"/>
            <p:cNvSpPr>
              <a:spLocks noChangeArrowheads="1"/>
            </p:cNvSpPr>
            <p:nvPr/>
          </p:nvSpPr>
          <p:spPr bwMode="auto">
            <a:xfrm rot="5400000">
              <a:off x="696713" y="1982606"/>
              <a:ext cx="1178278" cy="428628"/>
            </a:xfrm>
            <a:prstGeom prst="flowChartOnlineStorage">
              <a:avLst/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" name="Плюс 4"/>
            <p:cNvSpPr/>
            <p:nvPr/>
          </p:nvSpPr>
          <p:spPr>
            <a:xfrm>
              <a:off x="1142975" y="2000011"/>
              <a:ext cx="285752" cy="357294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4481513" y="1714500"/>
            <a:ext cx="2179637" cy="500063"/>
            <a:chOff x="3143239" y="1714488"/>
            <a:chExt cx="2179329" cy="500066"/>
          </a:xfrm>
        </p:grpSpPr>
        <p:sp>
          <p:nvSpPr>
            <p:cNvPr id="9" name="Цилиндр 8"/>
            <p:cNvSpPr>
              <a:spLocks noChangeArrowheads="1"/>
            </p:cNvSpPr>
            <p:nvPr/>
          </p:nvSpPr>
          <p:spPr bwMode="auto">
            <a:xfrm rot="-5400000">
              <a:off x="4190041" y="882001"/>
              <a:ext cx="85726" cy="2179329"/>
            </a:xfrm>
            <a:prstGeom prst="can">
              <a:avLst>
                <a:gd name="adj" fmla="val 30012"/>
              </a:avLst>
            </a:prstGeom>
            <a:solidFill>
              <a:srgbClr val="4A452A"/>
            </a:solidFill>
            <a:ln w="25400" algn="ctr">
              <a:solidFill>
                <a:srgbClr val="4A452A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" name="Минус 9"/>
            <p:cNvSpPr/>
            <p:nvPr/>
          </p:nvSpPr>
          <p:spPr>
            <a:xfrm>
              <a:off x="3143239" y="171448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Минус 11"/>
            <p:cNvSpPr/>
            <p:nvPr/>
          </p:nvSpPr>
          <p:spPr>
            <a:xfrm>
              <a:off x="3143239" y="207167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Минус 12"/>
            <p:cNvSpPr/>
            <p:nvPr/>
          </p:nvSpPr>
          <p:spPr>
            <a:xfrm>
              <a:off x="3600374" y="171448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3571803" y="207167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24"/>
          <p:cNvGrpSpPr>
            <a:grpSpLocks/>
          </p:cNvGrpSpPr>
          <p:nvPr/>
        </p:nvGrpSpPr>
        <p:grpSpPr bwMode="auto">
          <a:xfrm>
            <a:off x="4552950" y="3286125"/>
            <a:ext cx="2179638" cy="500063"/>
            <a:chOff x="3143240" y="1714488"/>
            <a:chExt cx="2179329" cy="500066"/>
          </a:xfrm>
        </p:grpSpPr>
        <p:sp>
          <p:nvSpPr>
            <p:cNvPr id="26" name="Цилиндр 25"/>
            <p:cNvSpPr>
              <a:spLocks noChangeArrowheads="1"/>
            </p:cNvSpPr>
            <p:nvPr/>
          </p:nvSpPr>
          <p:spPr bwMode="auto">
            <a:xfrm rot="-5400000">
              <a:off x="4190041" y="882001"/>
              <a:ext cx="85726" cy="2179329"/>
            </a:xfrm>
            <a:prstGeom prst="can">
              <a:avLst>
                <a:gd name="adj" fmla="val 30012"/>
              </a:avLst>
            </a:prstGeom>
            <a:solidFill>
              <a:srgbClr val="4A452A"/>
            </a:solidFill>
            <a:ln w="25400" algn="ctr">
              <a:solidFill>
                <a:srgbClr val="4A452A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" name="Минус 26"/>
            <p:cNvSpPr/>
            <p:nvPr/>
          </p:nvSpPr>
          <p:spPr>
            <a:xfrm>
              <a:off x="3143240" y="171448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>
              <a:off x="3143240" y="207167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Минус 29"/>
            <p:cNvSpPr/>
            <p:nvPr/>
          </p:nvSpPr>
          <p:spPr>
            <a:xfrm>
              <a:off x="3600375" y="171448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Минус 30"/>
            <p:cNvSpPr/>
            <p:nvPr/>
          </p:nvSpPr>
          <p:spPr>
            <a:xfrm>
              <a:off x="3571804" y="207167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4624388" y="4857750"/>
            <a:ext cx="2179637" cy="500063"/>
            <a:chOff x="3143239" y="1714488"/>
            <a:chExt cx="2179329" cy="500066"/>
          </a:xfrm>
        </p:grpSpPr>
        <p:sp>
          <p:nvSpPr>
            <p:cNvPr id="33" name="Цилиндр 32"/>
            <p:cNvSpPr>
              <a:spLocks noChangeArrowheads="1"/>
            </p:cNvSpPr>
            <p:nvPr/>
          </p:nvSpPr>
          <p:spPr bwMode="auto">
            <a:xfrm rot="-5400000">
              <a:off x="4190041" y="882001"/>
              <a:ext cx="85726" cy="2179329"/>
            </a:xfrm>
            <a:prstGeom prst="can">
              <a:avLst>
                <a:gd name="adj" fmla="val 30012"/>
              </a:avLst>
            </a:prstGeom>
            <a:solidFill>
              <a:srgbClr val="4A452A"/>
            </a:solidFill>
            <a:ln w="25400" algn="ctr">
              <a:solidFill>
                <a:srgbClr val="4A452A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4" name="Минус 33"/>
            <p:cNvSpPr/>
            <p:nvPr/>
          </p:nvSpPr>
          <p:spPr>
            <a:xfrm>
              <a:off x="3143239" y="171448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3143239" y="207167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Минус 36"/>
            <p:cNvSpPr/>
            <p:nvPr/>
          </p:nvSpPr>
          <p:spPr>
            <a:xfrm>
              <a:off x="3600374" y="171448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Минус 37"/>
            <p:cNvSpPr/>
            <p:nvPr/>
          </p:nvSpPr>
          <p:spPr>
            <a:xfrm>
              <a:off x="3571803" y="207167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38"/>
          <p:cNvGrpSpPr>
            <a:grpSpLocks/>
          </p:cNvGrpSpPr>
          <p:nvPr/>
        </p:nvGrpSpPr>
        <p:grpSpPr bwMode="auto">
          <a:xfrm>
            <a:off x="4624388" y="6143625"/>
            <a:ext cx="2179637" cy="500063"/>
            <a:chOff x="3143239" y="1714488"/>
            <a:chExt cx="2179329" cy="500066"/>
          </a:xfrm>
        </p:grpSpPr>
        <p:sp>
          <p:nvSpPr>
            <p:cNvPr id="40" name="Цилиндр 39"/>
            <p:cNvSpPr>
              <a:spLocks noChangeArrowheads="1"/>
            </p:cNvSpPr>
            <p:nvPr/>
          </p:nvSpPr>
          <p:spPr bwMode="auto">
            <a:xfrm rot="-5400000">
              <a:off x="4190041" y="882001"/>
              <a:ext cx="85726" cy="2179329"/>
            </a:xfrm>
            <a:prstGeom prst="can">
              <a:avLst>
                <a:gd name="adj" fmla="val 30012"/>
              </a:avLst>
            </a:prstGeom>
            <a:solidFill>
              <a:srgbClr val="4A452A"/>
            </a:solidFill>
            <a:ln w="25400" algn="ctr">
              <a:solidFill>
                <a:srgbClr val="4A452A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1" name="Минус 40"/>
            <p:cNvSpPr/>
            <p:nvPr/>
          </p:nvSpPr>
          <p:spPr>
            <a:xfrm>
              <a:off x="3143239" y="171448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Минус 42"/>
            <p:cNvSpPr/>
            <p:nvPr/>
          </p:nvSpPr>
          <p:spPr>
            <a:xfrm>
              <a:off x="3143239" y="207167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Минус 43"/>
            <p:cNvSpPr/>
            <p:nvPr/>
          </p:nvSpPr>
          <p:spPr>
            <a:xfrm>
              <a:off x="3600374" y="171448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Минус 44"/>
            <p:cNvSpPr/>
            <p:nvPr/>
          </p:nvSpPr>
          <p:spPr>
            <a:xfrm>
              <a:off x="3571803" y="2071678"/>
              <a:ext cx="428564" cy="142876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1624013" y="4071938"/>
            <a:ext cx="3000375" cy="143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" name="Группа 72"/>
          <p:cNvGrpSpPr>
            <a:grpSpLocks/>
          </p:cNvGrpSpPr>
          <p:nvPr/>
        </p:nvGrpSpPr>
        <p:grpSpPr bwMode="auto">
          <a:xfrm>
            <a:off x="2981325" y="3000375"/>
            <a:ext cx="428625" cy="2643188"/>
            <a:chOff x="1071538" y="143648"/>
            <a:chExt cx="428628" cy="2642411"/>
          </a:xfrm>
        </p:grpSpPr>
        <p:cxnSp>
          <p:nvCxnSpPr>
            <p:cNvPr id="74" name="Прямая соединительная линия 73"/>
            <p:cNvCxnSpPr>
              <a:endCxn id="0" idx="3"/>
            </p:cNvCxnSpPr>
            <p:nvPr/>
          </p:nvCxnSpPr>
          <p:spPr>
            <a:xfrm rot="5400000">
              <a:off x="334427" y="1095074"/>
              <a:ext cx="1904440" cy="15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Блок-схема: сохраненные данные 74"/>
            <p:cNvSpPr>
              <a:spLocks noChangeArrowheads="1"/>
            </p:cNvSpPr>
            <p:nvPr/>
          </p:nvSpPr>
          <p:spPr bwMode="auto">
            <a:xfrm rot="5400000">
              <a:off x="696269" y="1982162"/>
              <a:ext cx="1179166" cy="428628"/>
            </a:xfrm>
            <a:prstGeom prst="flowChartOnlineStorage">
              <a:avLst/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" name="Плюс 75"/>
            <p:cNvSpPr/>
            <p:nvPr/>
          </p:nvSpPr>
          <p:spPr>
            <a:xfrm>
              <a:off x="1142977" y="2000477"/>
              <a:ext cx="285752" cy="357083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1695450" y="2855913"/>
            <a:ext cx="2786063" cy="135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" name="Группа 81"/>
          <p:cNvGrpSpPr>
            <a:grpSpLocks/>
          </p:cNvGrpSpPr>
          <p:nvPr/>
        </p:nvGrpSpPr>
        <p:grpSpPr bwMode="auto">
          <a:xfrm>
            <a:off x="2409825" y="1643063"/>
            <a:ext cx="428625" cy="2643187"/>
            <a:chOff x="1071538" y="143648"/>
            <a:chExt cx="428628" cy="2642411"/>
          </a:xfrm>
        </p:grpSpPr>
        <p:cxnSp>
          <p:nvCxnSpPr>
            <p:cNvPr id="83" name="Прямая соединительная линия 82"/>
            <p:cNvCxnSpPr>
              <a:endCxn id="85" idx="3"/>
            </p:cNvCxnSpPr>
            <p:nvPr/>
          </p:nvCxnSpPr>
          <p:spPr>
            <a:xfrm rot="5400000">
              <a:off x="334426" y="1095074"/>
              <a:ext cx="1904441" cy="15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Блок-схема: сохраненные данные 83"/>
            <p:cNvSpPr>
              <a:spLocks noChangeArrowheads="1"/>
            </p:cNvSpPr>
            <p:nvPr/>
          </p:nvSpPr>
          <p:spPr bwMode="auto">
            <a:xfrm rot="5400000">
              <a:off x="696270" y="1982162"/>
              <a:ext cx="1179166" cy="428628"/>
            </a:xfrm>
            <a:prstGeom prst="flowChartOnlineStorage">
              <a:avLst/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5" name="Плюс 84"/>
            <p:cNvSpPr/>
            <p:nvPr/>
          </p:nvSpPr>
          <p:spPr>
            <a:xfrm>
              <a:off x="1142977" y="2000478"/>
              <a:ext cx="285752" cy="357082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1338263" y="1427163"/>
            <a:ext cx="2643187" cy="143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7" name="Группа 87"/>
          <p:cNvGrpSpPr>
            <a:grpSpLocks/>
          </p:cNvGrpSpPr>
          <p:nvPr/>
        </p:nvGrpSpPr>
        <p:grpSpPr bwMode="auto">
          <a:xfrm>
            <a:off x="1766888" y="0"/>
            <a:ext cx="428625" cy="2641600"/>
            <a:chOff x="1071538" y="143648"/>
            <a:chExt cx="428628" cy="2642411"/>
          </a:xfrm>
        </p:grpSpPr>
        <p:cxnSp>
          <p:nvCxnSpPr>
            <p:cNvPr id="89" name="Прямая соединительная линия 88"/>
            <p:cNvCxnSpPr>
              <a:endCxn id="91" idx="3"/>
            </p:cNvCxnSpPr>
            <p:nvPr/>
          </p:nvCxnSpPr>
          <p:spPr>
            <a:xfrm rot="5400000">
              <a:off x="334646" y="1094853"/>
              <a:ext cx="1903997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Блок-схема: сохраненные данные 89"/>
            <p:cNvSpPr>
              <a:spLocks noChangeArrowheads="1"/>
            </p:cNvSpPr>
            <p:nvPr/>
          </p:nvSpPr>
          <p:spPr bwMode="auto">
            <a:xfrm rot="5400000">
              <a:off x="696709" y="1982602"/>
              <a:ext cx="1178287" cy="428628"/>
            </a:xfrm>
            <a:prstGeom prst="flowChartOnlineStorage">
              <a:avLst/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1" name="Плюс 90"/>
            <p:cNvSpPr/>
            <p:nvPr/>
          </p:nvSpPr>
          <p:spPr>
            <a:xfrm>
              <a:off x="1142975" y="2000006"/>
              <a:ext cx="285752" cy="357297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1052513" y="0"/>
            <a:ext cx="1857375" cy="1214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9" name="Picture 70" descr="0300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47101">
            <a:off x="7540625" y="1866900"/>
            <a:ext cx="1809750" cy="966788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18" name="Группа 95"/>
          <p:cNvGrpSpPr>
            <a:grpSpLocks/>
          </p:cNvGrpSpPr>
          <p:nvPr/>
        </p:nvGrpSpPr>
        <p:grpSpPr bwMode="auto">
          <a:xfrm>
            <a:off x="2195513" y="1500188"/>
            <a:ext cx="2286000" cy="471487"/>
            <a:chOff x="857224" y="1500174"/>
            <a:chExt cx="2286017" cy="471623"/>
          </a:xfrm>
        </p:grpSpPr>
        <p:cxnSp>
          <p:nvCxnSpPr>
            <p:cNvPr id="94" name="Прямая со стрелкой 93"/>
            <p:cNvCxnSpPr>
              <a:endCxn id="9" idx="1"/>
            </p:cNvCxnSpPr>
            <p:nvPr/>
          </p:nvCxnSpPr>
          <p:spPr>
            <a:xfrm>
              <a:off x="857224" y="1928923"/>
              <a:ext cx="2286017" cy="4287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62" name="TextBox 94"/>
            <p:cNvSpPr txBox="1">
              <a:spLocks noChangeArrowheads="1"/>
            </p:cNvSpPr>
            <p:nvPr/>
          </p:nvSpPr>
          <p:spPr bwMode="auto">
            <a:xfrm>
              <a:off x="1571604" y="1500174"/>
              <a:ext cx="785819" cy="457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990000"/>
                  </a:solidFill>
                </a:rPr>
                <a:t>R</a:t>
              </a:r>
              <a:r>
                <a:rPr lang="en-US" sz="1600">
                  <a:solidFill>
                    <a:srgbClr val="990000"/>
                  </a:solidFill>
                </a:rPr>
                <a:t>1</a:t>
              </a:r>
              <a:endParaRPr lang="ru-RU" sz="2400">
                <a:solidFill>
                  <a:srgbClr val="990000"/>
                </a:solidFill>
              </a:endParaRPr>
            </a:p>
          </p:txBody>
        </p:sp>
      </p:grpSp>
      <p:grpSp>
        <p:nvGrpSpPr>
          <p:cNvPr id="19" name="Группа 114"/>
          <p:cNvGrpSpPr>
            <a:grpSpLocks/>
          </p:cNvGrpSpPr>
          <p:nvPr/>
        </p:nvGrpSpPr>
        <p:grpSpPr bwMode="auto">
          <a:xfrm>
            <a:off x="2838450" y="3143250"/>
            <a:ext cx="1714500" cy="457200"/>
            <a:chOff x="1714480" y="3286124"/>
            <a:chExt cx="1500199" cy="422094"/>
          </a:xfrm>
        </p:grpSpPr>
        <p:cxnSp>
          <p:nvCxnSpPr>
            <p:cNvPr id="98" name="Прямая со стрелкой 97"/>
            <p:cNvCxnSpPr/>
            <p:nvPr/>
          </p:nvCxnSpPr>
          <p:spPr>
            <a:xfrm>
              <a:off x="1714480" y="3643731"/>
              <a:ext cx="1500199" cy="4250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60" name="TextBox 98"/>
            <p:cNvSpPr txBox="1">
              <a:spLocks noChangeArrowheads="1"/>
            </p:cNvSpPr>
            <p:nvPr/>
          </p:nvSpPr>
          <p:spPr bwMode="auto">
            <a:xfrm>
              <a:off x="2214546" y="3286124"/>
              <a:ext cx="786216" cy="42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990000"/>
                  </a:solidFill>
                </a:rPr>
                <a:t>R</a:t>
              </a:r>
              <a:r>
                <a:rPr lang="en-US" sz="1600">
                  <a:solidFill>
                    <a:srgbClr val="990000"/>
                  </a:solidFill>
                </a:rPr>
                <a:t>2</a:t>
              </a:r>
              <a:endParaRPr lang="ru-RU" sz="2400">
                <a:solidFill>
                  <a:srgbClr val="990000"/>
                </a:solidFill>
              </a:endParaRPr>
            </a:p>
          </p:txBody>
        </p:sp>
      </p:grpSp>
      <p:grpSp>
        <p:nvGrpSpPr>
          <p:cNvPr id="20" name="Группа 112"/>
          <p:cNvGrpSpPr>
            <a:grpSpLocks/>
          </p:cNvGrpSpPr>
          <p:nvPr/>
        </p:nvGrpSpPr>
        <p:grpSpPr bwMode="auto">
          <a:xfrm>
            <a:off x="3409950" y="4572000"/>
            <a:ext cx="1285875" cy="571500"/>
            <a:chOff x="2357422" y="4643446"/>
            <a:chExt cx="1000133" cy="500066"/>
          </a:xfrm>
        </p:grpSpPr>
        <p:cxnSp>
          <p:nvCxnSpPr>
            <p:cNvPr id="101" name="Прямая со стрелкой 100"/>
            <p:cNvCxnSpPr/>
            <p:nvPr/>
          </p:nvCxnSpPr>
          <p:spPr>
            <a:xfrm flipV="1">
              <a:off x="2357422" y="5115731"/>
              <a:ext cx="1000133" cy="2778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8" name="TextBox 101"/>
            <p:cNvSpPr txBox="1">
              <a:spLocks noChangeArrowheads="1"/>
            </p:cNvSpPr>
            <p:nvPr/>
          </p:nvSpPr>
          <p:spPr bwMode="auto">
            <a:xfrm>
              <a:off x="2429036" y="4643446"/>
              <a:ext cx="785290" cy="40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990000"/>
                  </a:solidFill>
                </a:rPr>
                <a:t>R</a:t>
              </a:r>
              <a:r>
                <a:rPr lang="en-US" sz="1600">
                  <a:solidFill>
                    <a:srgbClr val="990000"/>
                  </a:solidFill>
                </a:rPr>
                <a:t>3</a:t>
              </a:r>
              <a:endParaRPr lang="ru-RU" sz="2400">
                <a:solidFill>
                  <a:srgbClr val="990000"/>
                </a:solidFill>
              </a:endParaRPr>
            </a:p>
          </p:txBody>
        </p:sp>
      </p:grpSp>
      <p:grpSp>
        <p:nvGrpSpPr>
          <p:cNvPr id="21" name="Группа 110"/>
          <p:cNvGrpSpPr>
            <a:grpSpLocks/>
          </p:cNvGrpSpPr>
          <p:nvPr/>
        </p:nvGrpSpPr>
        <p:grpSpPr bwMode="auto">
          <a:xfrm rot="-241928">
            <a:off x="3749675" y="5842000"/>
            <a:ext cx="1455738" cy="558800"/>
            <a:chOff x="2478963" y="6085348"/>
            <a:chExt cx="946528" cy="308029"/>
          </a:xfrm>
        </p:grpSpPr>
        <p:cxnSp>
          <p:nvCxnSpPr>
            <p:cNvPr id="104" name="Прямая со стрелкой 103"/>
            <p:cNvCxnSpPr>
              <a:stCxn id="4" idx="0"/>
            </p:cNvCxnSpPr>
            <p:nvPr/>
          </p:nvCxnSpPr>
          <p:spPr>
            <a:xfrm>
              <a:off x="2478618" y="6331738"/>
              <a:ext cx="571839" cy="6125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6" name="TextBox 104"/>
            <p:cNvSpPr txBox="1">
              <a:spLocks noChangeArrowheads="1"/>
            </p:cNvSpPr>
            <p:nvPr/>
          </p:nvSpPr>
          <p:spPr bwMode="auto">
            <a:xfrm>
              <a:off x="2639986" y="6085348"/>
              <a:ext cx="785505" cy="25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990000"/>
                  </a:solidFill>
                </a:rPr>
                <a:t>R</a:t>
              </a:r>
              <a:r>
                <a:rPr lang="en-US" sz="1600">
                  <a:solidFill>
                    <a:srgbClr val="990000"/>
                  </a:solidFill>
                </a:rPr>
                <a:t>4</a:t>
              </a:r>
              <a:endParaRPr lang="ru-RU" sz="2400">
                <a:solidFill>
                  <a:srgbClr val="990000"/>
                </a:solidFill>
              </a:endParaRPr>
            </a:p>
          </p:txBody>
        </p:sp>
      </p:grpSp>
      <p:sp>
        <p:nvSpPr>
          <p:cNvPr id="2664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Электростатическое поле</a:t>
            </a:r>
          </a:p>
        </p:txBody>
      </p:sp>
      <p:sp>
        <p:nvSpPr>
          <p:cNvPr id="117" name="Содержимое 116"/>
          <p:cNvSpPr>
            <a:spLocks/>
          </p:cNvSpPr>
          <p:nvPr/>
        </p:nvSpPr>
        <p:spPr bwMode="auto">
          <a:xfrm>
            <a:off x="142875" y="1125538"/>
            <a:ext cx="82153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i="1">
                <a:cs typeface="Arial" charset="0"/>
              </a:rPr>
              <a:t>Электрическое поле – это особый вид материи, отличающийся от вещества.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i="1">
                <a:cs typeface="Arial" charset="0"/>
              </a:rPr>
              <a:t>Обнаруживает себя по действию на внесенный в него электростатический заряд.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i="1">
                <a:cs typeface="Arial" charset="0"/>
              </a:rPr>
              <a:t>Вблизи заряженных тел действие поля сильнее, а по мере удаления от него поле ослабевает.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ru-RU" sz="3200" i="1">
              <a:cs typeface="Arial" charset="0"/>
            </a:endParaRPr>
          </a:p>
        </p:txBody>
      </p:sp>
      <p:pic>
        <p:nvPicPr>
          <p:cNvPr id="26646" name="Рисунок 11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12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Рисунок 9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Рисунок 10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26651" name="AutoShape 7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2" name="AutoShape 7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3" name="AutoShape 7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4" name="AutoShape 7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7" grpId="0" animBg="1"/>
      <p:bldP spid="86" grpId="0" animBg="1"/>
      <p:bldP spid="92" grpId="0" animBg="1"/>
      <p:bldP spid="1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 стрелкой 56"/>
          <p:cNvCxnSpPr/>
          <p:nvPr/>
        </p:nvCxnSpPr>
        <p:spPr>
          <a:xfrm rot="5400000">
            <a:off x="821532" y="5036343"/>
            <a:ext cx="1143000" cy="5000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 flipV="1">
            <a:off x="285750" y="4357688"/>
            <a:ext cx="928688" cy="64293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Направление линий электростатического поля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000125" y="2852738"/>
            <a:ext cx="1785938" cy="19335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+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6000750"/>
            <a:ext cx="9144000" cy="100012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857375" y="4786313"/>
            <a:ext cx="142875" cy="1071562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 flipV="1">
            <a:off x="1357313" y="5857875"/>
            <a:ext cx="1133475" cy="13335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429375" y="4786313"/>
            <a:ext cx="142875" cy="1071562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flipV="1">
            <a:off x="5929313" y="5857875"/>
            <a:ext cx="1133475" cy="13335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643563" y="2924175"/>
            <a:ext cx="1785937" cy="18621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/>
              <a:t>-</a:t>
            </a:r>
          </a:p>
        </p:txBody>
      </p:sp>
      <p:cxnSp>
        <p:nvCxnSpPr>
          <p:cNvPr id="14" name="Прямая со стрелкой 13"/>
          <p:cNvCxnSpPr>
            <a:stCxn id="4" idx="6"/>
          </p:cNvCxnSpPr>
          <p:nvPr/>
        </p:nvCxnSpPr>
        <p:spPr>
          <a:xfrm>
            <a:off x="2798763" y="3819525"/>
            <a:ext cx="1000125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14625" y="4214813"/>
            <a:ext cx="857250" cy="64293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357938" y="2138363"/>
            <a:ext cx="1214437" cy="3571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892969" y="2102644"/>
            <a:ext cx="1214438" cy="28575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1839913" y="2138363"/>
            <a:ext cx="1214437" cy="3571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643188" y="2571750"/>
            <a:ext cx="928687" cy="64293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7429500" y="3714750"/>
            <a:ext cx="1000125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0" y="3714750"/>
            <a:ext cx="1000125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500563" y="3714750"/>
            <a:ext cx="1143000" cy="730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724400" y="2570163"/>
            <a:ext cx="1071563" cy="7143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330200" y="2498725"/>
            <a:ext cx="857250" cy="64293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>
            <a:off x="7215188" y="4357688"/>
            <a:ext cx="857250" cy="64293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7215188" y="2500313"/>
            <a:ext cx="928687" cy="64293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929188" y="4357688"/>
            <a:ext cx="928687" cy="64293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1928812" y="5000626"/>
            <a:ext cx="1071563" cy="5000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H="1">
            <a:off x="5405438" y="2101850"/>
            <a:ext cx="1144587" cy="5000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 flipH="1" flipV="1">
            <a:off x="5464969" y="5036344"/>
            <a:ext cx="1143000" cy="5000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6200000" flipV="1">
            <a:off x="6679406" y="4964907"/>
            <a:ext cx="1071563" cy="571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78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9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27683" name="AutoShape 7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4" name="AutoShape 7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5" name="AutoShape 7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6" name="AutoShape 7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6D6EA"/>
            </a:gs>
            <a:gs pos="100000">
              <a:srgbClr val="5BA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/>
          </p:cNvSpPr>
          <p:nvPr/>
        </p:nvSpPr>
        <p:spPr bwMode="auto">
          <a:xfrm>
            <a:off x="0" y="1700213"/>
            <a:ext cx="788511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b="1">
                <a:solidFill>
                  <a:schemeClr val="tx2"/>
                </a:solidFill>
              </a:rPr>
              <a:t>Разность потенциалов Δφ между двумя точками в электрическом поле называют </a:t>
            </a:r>
            <a:r>
              <a:rPr lang="ru-RU" sz="2000" b="1" i="1">
                <a:solidFill>
                  <a:schemeClr val="tx2"/>
                </a:solidFill>
              </a:rPr>
              <a:t>напряжением</a:t>
            </a:r>
            <a:r>
              <a:rPr lang="ru-RU" sz="2000" b="1">
                <a:solidFill>
                  <a:schemeClr val="tx2"/>
                </a:solidFill>
              </a:rPr>
              <a:t> и обозначают буквой </a:t>
            </a:r>
            <a:r>
              <a:rPr lang="ru-RU" sz="2000" b="1" i="1">
                <a:solidFill>
                  <a:schemeClr val="tx2"/>
                </a:solidFill>
              </a:rPr>
              <a:t>U</a:t>
            </a:r>
            <a:r>
              <a:rPr lang="ru-RU" sz="2000" b="1">
                <a:solidFill>
                  <a:schemeClr val="tx2"/>
                </a:solidFill>
              </a:rPr>
              <a:t>. Наибольший практический интерес представляет случай, когда заряды проводников одинаковы по модулю и противоположны по знаку: </a:t>
            </a:r>
            <a:r>
              <a:rPr lang="ru-RU" sz="2000" b="1" i="1">
                <a:solidFill>
                  <a:schemeClr val="tx2"/>
                </a:solidFill>
              </a:rPr>
              <a:t>q</a:t>
            </a:r>
            <a:r>
              <a:rPr lang="ru-RU" sz="2000" b="1">
                <a:solidFill>
                  <a:schemeClr val="tx2"/>
                </a:solidFill>
              </a:rPr>
              <a:t>1 = – </a:t>
            </a:r>
            <a:r>
              <a:rPr lang="ru-RU" sz="2000" b="1" i="1">
                <a:solidFill>
                  <a:schemeClr val="tx2"/>
                </a:solidFill>
              </a:rPr>
              <a:t>q</a:t>
            </a:r>
            <a:r>
              <a:rPr lang="ru-RU" sz="2000" b="1">
                <a:solidFill>
                  <a:schemeClr val="tx2"/>
                </a:solidFill>
              </a:rPr>
              <a:t>2 = </a:t>
            </a:r>
            <a:r>
              <a:rPr lang="ru-RU" sz="2000" b="1" i="1">
                <a:solidFill>
                  <a:schemeClr val="tx2"/>
                </a:solidFill>
              </a:rPr>
              <a:t>q</a:t>
            </a:r>
            <a:r>
              <a:rPr lang="ru-RU" sz="2000" b="1">
                <a:solidFill>
                  <a:schemeClr val="tx2"/>
                </a:solidFill>
              </a:rPr>
              <a:t>. 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b="1">
                <a:solidFill>
                  <a:schemeClr val="tx2"/>
                </a:solidFill>
              </a:rPr>
              <a:t>На  принципе взаимодействия заряженных частиц работают электрокопировальные установки и др.</a:t>
            </a:r>
            <a:endParaRPr lang="en-US" sz="2000" b="1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 b="1">
                <a:solidFill>
                  <a:schemeClr val="tx2"/>
                </a:solidFill>
              </a:rPr>
              <a:t>...электростатические эффекты, зачастую служащие помехой, например при транспортировке хлеба в элеватор, могут играть и положительную роль. Так, абразивное зерно помещается под намазанной клеем бумагой и подскакивает, прилипая к ней, благодаря электростатическому притяжению, создаваемому в нужном месте.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000" b="1">
              <a:solidFill>
                <a:schemeClr val="tx2"/>
              </a:solidFill>
            </a:endParaRPr>
          </a:p>
        </p:txBody>
      </p:sp>
      <p:pic>
        <p:nvPicPr>
          <p:cNvPr id="28675" name="Picture 21" descr="3001"/>
          <p:cNvPicPr>
            <a:picLocks noChangeAspect="1" noChangeArrowheads="1"/>
          </p:cNvPicPr>
          <p:nvPr/>
        </p:nvPicPr>
        <p:blipFill>
          <a:blip r:embed="rId2"/>
          <a:srcRect r="65143" b="9666"/>
          <a:stretch>
            <a:fillRect/>
          </a:stretch>
        </p:blipFill>
        <p:spPr bwMode="auto">
          <a:xfrm>
            <a:off x="7504113" y="0"/>
            <a:ext cx="7524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2" descr="3001"/>
          <p:cNvPicPr>
            <a:picLocks noChangeAspect="1" noChangeArrowheads="1"/>
          </p:cNvPicPr>
          <p:nvPr/>
        </p:nvPicPr>
        <p:blipFill>
          <a:blip r:embed="rId2"/>
          <a:srcRect l="69429" b="12004"/>
          <a:stretch>
            <a:fillRect/>
          </a:stretch>
        </p:blipFill>
        <p:spPr bwMode="auto">
          <a:xfrm>
            <a:off x="8259763" y="0"/>
            <a:ext cx="8842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2"/>
          <p:cNvSpPr>
            <a:spLocks/>
          </p:cNvSpPr>
          <p:nvPr/>
        </p:nvSpPr>
        <p:spPr bwMode="auto">
          <a:xfrm>
            <a:off x="395288" y="692150"/>
            <a:ext cx="8964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i="1">
                <a:solidFill>
                  <a:srgbClr val="204A54"/>
                </a:solidFill>
              </a:rPr>
              <a:t>Практическое применение взаимодействия заряженных частиц:</a:t>
            </a:r>
          </a:p>
        </p:txBody>
      </p:sp>
      <p:pic>
        <p:nvPicPr>
          <p:cNvPr id="28678" name="Picture 23" descr="3001"/>
          <p:cNvPicPr>
            <a:picLocks noChangeAspect="1" noChangeArrowheads="1"/>
          </p:cNvPicPr>
          <p:nvPr/>
        </p:nvPicPr>
        <p:blipFill>
          <a:blip r:embed="rId2"/>
          <a:srcRect l="37048" r="32713" b="9666"/>
          <a:stretch>
            <a:fillRect/>
          </a:stretch>
        </p:blipFill>
        <p:spPr bwMode="auto">
          <a:xfrm>
            <a:off x="0" y="0"/>
            <a:ext cx="766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 descr="принтер и деньги"/>
          <p:cNvPicPr>
            <a:picLocks noChangeAspect="1" noChangeArrowheads="1"/>
          </p:cNvPicPr>
          <p:nvPr/>
        </p:nvPicPr>
        <p:blipFill>
          <a:blip r:embed="rId3"/>
          <a:srcRect r="52808"/>
          <a:stretch>
            <a:fillRect/>
          </a:stretch>
        </p:blipFill>
        <p:spPr bwMode="auto">
          <a:xfrm rot="-903569">
            <a:off x="7524750" y="3573463"/>
            <a:ext cx="177323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" descr="принтер и деньги"/>
          <p:cNvPicPr>
            <a:picLocks noChangeAspect="1" noChangeArrowheads="1"/>
          </p:cNvPicPr>
          <p:nvPr/>
        </p:nvPicPr>
        <p:blipFill>
          <a:blip r:embed="rId3"/>
          <a:srcRect l="49065"/>
          <a:stretch>
            <a:fillRect/>
          </a:stretch>
        </p:blipFill>
        <p:spPr bwMode="auto">
          <a:xfrm rot="784905">
            <a:off x="7408863" y="1484313"/>
            <a:ext cx="17351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1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2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9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10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28686" name="AutoShape 7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AutoShape 7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8" name="AutoShape 7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9" name="AutoShape 7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90" name="Text Box 31"/>
          <p:cNvSpPr txBox="1">
            <a:spLocks noChangeArrowheads="1"/>
          </p:cNvSpPr>
          <p:nvPr/>
        </p:nvSpPr>
        <p:spPr bwMode="auto">
          <a:xfrm>
            <a:off x="2339975" y="0"/>
            <a:ext cx="4895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chemeClr val="tx2"/>
                </a:solidFill>
              </a:rPr>
              <a:t>Это интересно…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8B2D1"/>
            </a:gs>
            <a:gs pos="100000">
              <a:srgbClr val="4070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9" descr="i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6211">
            <a:off x="7292975" y="95250"/>
            <a:ext cx="1625600" cy="1447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699" name="Рисунок 10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619250" y="0"/>
            <a:ext cx="3384550" cy="68580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619250" y="0"/>
            <a:ext cx="3384550" cy="981075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619250" y="549275"/>
            <a:ext cx="3384550" cy="1223963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619250" y="1196975"/>
            <a:ext cx="3384550" cy="1052513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619250" y="1989138"/>
            <a:ext cx="3384550" cy="1054100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619250" y="2709863"/>
            <a:ext cx="3384550" cy="719137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1619250" y="4221163"/>
            <a:ext cx="3384550" cy="1008062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1619250" y="4868863"/>
            <a:ext cx="3384550" cy="1341437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1619250" y="5516563"/>
            <a:ext cx="3384550" cy="1341437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WordArt 66"/>
          <p:cNvSpPr>
            <a:spLocks noChangeArrowheads="1" noChangeShapeType="1" noTextEdit="1"/>
          </p:cNvSpPr>
          <p:nvPr/>
        </p:nvSpPr>
        <p:spPr bwMode="auto">
          <a:xfrm>
            <a:off x="5072063" y="1785938"/>
            <a:ext cx="3929062" cy="134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Частица с наименьшим</a:t>
            </a:r>
          </a:p>
          <a:p>
            <a:pPr algn="ctr"/>
            <a:r>
              <a:rPr lang="ru-RU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электрическим зарядом</a:t>
            </a:r>
          </a:p>
          <a:p>
            <a:pPr algn="ctr"/>
            <a:r>
              <a:rPr lang="ru-RU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называется электрон.</a:t>
            </a:r>
          </a:p>
        </p:txBody>
      </p:sp>
      <p:grpSp>
        <p:nvGrpSpPr>
          <p:cNvPr id="29710" name="Group 67"/>
          <p:cNvGrpSpPr>
            <a:grpSpLocks/>
          </p:cNvGrpSpPr>
          <p:nvPr/>
        </p:nvGrpSpPr>
        <p:grpSpPr bwMode="auto">
          <a:xfrm>
            <a:off x="5219700" y="5407025"/>
            <a:ext cx="2305050" cy="704850"/>
            <a:chOff x="3288" y="3406"/>
            <a:chExt cx="1452" cy="444"/>
          </a:xfrm>
        </p:grpSpPr>
        <p:pic>
          <p:nvPicPr>
            <p:cNvPr id="29777" name="Picture 68" descr="электрон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8" y="3406"/>
              <a:ext cx="145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78" name="Line 69"/>
            <p:cNvSpPr>
              <a:spLocks noChangeShapeType="1"/>
            </p:cNvSpPr>
            <p:nvPr/>
          </p:nvSpPr>
          <p:spPr bwMode="auto">
            <a:xfrm flipV="1">
              <a:off x="3379" y="3612"/>
              <a:ext cx="22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9711" name="Рисунок 11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Рисунок 12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Рисунок 9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6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29715" name="AutoShape 7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AutoShape 7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AutoShape 7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8" name="AutoShape 7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9719" name="Picture 80" descr="электроны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934196">
            <a:off x="5867400" y="3429000"/>
            <a:ext cx="2952750" cy="2138363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29775" name="Rectangle 106"/>
          <p:cNvSpPr>
            <a:spLocks noChangeArrowheads="1"/>
          </p:cNvSpPr>
          <p:nvPr/>
        </p:nvSpPr>
        <p:spPr bwMode="auto">
          <a:xfrm>
            <a:off x="1763713" y="6335713"/>
            <a:ext cx="3240087" cy="1341437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1" name="AutoShape 11"/>
          <p:cNvSpPr>
            <a:spLocks noChangeArrowheads="1"/>
          </p:cNvSpPr>
          <p:nvPr/>
        </p:nvSpPr>
        <p:spPr bwMode="auto">
          <a:xfrm rot="9067722">
            <a:off x="-828675" y="-674688"/>
            <a:ext cx="3162300" cy="1873251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9722" name="AutoShape 12"/>
          <p:cNvSpPr>
            <a:spLocks noChangeArrowheads="1"/>
          </p:cNvSpPr>
          <p:nvPr/>
        </p:nvSpPr>
        <p:spPr bwMode="auto">
          <a:xfrm rot="9079385">
            <a:off x="-468313" y="1125538"/>
            <a:ext cx="2482851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9723" name="AutoShape 13"/>
          <p:cNvSpPr>
            <a:spLocks noChangeArrowheads="1"/>
          </p:cNvSpPr>
          <p:nvPr/>
        </p:nvSpPr>
        <p:spPr bwMode="auto">
          <a:xfrm rot="9079385">
            <a:off x="-358775" y="1773238"/>
            <a:ext cx="2482850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9724" name="AutoShape 14"/>
          <p:cNvSpPr>
            <a:spLocks noChangeArrowheads="1"/>
          </p:cNvSpPr>
          <p:nvPr/>
        </p:nvSpPr>
        <p:spPr bwMode="auto">
          <a:xfrm rot="9079385">
            <a:off x="-287338" y="2492375"/>
            <a:ext cx="2482851" cy="865188"/>
          </a:xfrm>
          <a:prstGeom prst="parallelogram">
            <a:avLst>
              <a:gd name="adj" fmla="val 55707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9725" name="AutoShape 15"/>
          <p:cNvSpPr>
            <a:spLocks noChangeArrowheads="1"/>
          </p:cNvSpPr>
          <p:nvPr/>
        </p:nvSpPr>
        <p:spPr bwMode="auto">
          <a:xfrm rot="9079385">
            <a:off x="-396875" y="3284538"/>
            <a:ext cx="2592388" cy="865187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9726" name="AutoShape 16"/>
          <p:cNvSpPr>
            <a:spLocks noChangeArrowheads="1"/>
          </p:cNvSpPr>
          <p:nvPr/>
        </p:nvSpPr>
        <p:spPr bwMode="auto">
          <a:xfrm rot="9079385">
            <a:off x="-468313" y="4005263"/>
            <a:ext cx="2665413" cy="865187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9727" name="AutoShape 17"/>
          <p:cNvSpPr>
            <a:spLocks noChangeArrowheads="1"/>
          </p:cNvSpPr>
          <p:nvPr/>
        </p:nvSpPr>
        <p:spPr bwMode="auto">
          <a:xfrm rot="9079385">
            <a:off x="-612775" y="4868863"/>
            <a:ext cx="2881313" cy="1108075"/>
          </a:xfrm>
          <a:prstGeom prst="parallelogram">
            <a:avLst>
              <a:gd name="adj" fmla="val 61022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9728" name="AutoShape 18"/>
          <p:cNvSpPr>
            <a:spLocks noChangeArrowheads="1"/>
          </p:cNvSpPr>
          <p:nvPr/>
        </p:nvSpPr>
        <p:spPr bwMode="auto">
          <a:xfrm rot="-1958286">
            <a:off x="-973138" y="5734050"/>
            <a:ext cx="3384551" cy="1268413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729" name="Group 25"/>
          <p:cNvGrpSpPr>
            <a:grpSpLocks/>
          </p:cNvGrpSpPr>
          <p:nvPr/>
        </p:nvGrpSpPr>
        <p:grpSpPr bwMode="auto">
          <a:xfrm flipH="1">
            <a:off x="1476375" y="44450"/>
            <a:ext cx="911225" cy="604838"/>
            <a:chOff x="-2199" y="0"/>
            <a:chExt cx="574" cy="381"/>
          </a:xfrm>
        </p:grpSpPr>
        <p:sp>
          <p:nvSpPr>
            <p:cNvPr id="68" name="Полилиния 67"/>
            <p:cNvSpPr>
              <a:spLocks noChangeArrowheads="1"/>
            </p:cNvSpPr>
            <p:nvPr/>
          </p:nvSpPr>
          <p:spPr bwMode="auto">
            <a:xfrm rot="4736780">
              <a:off x="-2200" y="1"/>
              <a:ext cx="381" cy="378"/>
            </a:xfrm>
            <a:custGeom>
              <a:avLst/>
              <a:gdLst>
                <a:gd name="T0" fmla="*/ 83 w 2978106"/>
                <a:gd name="T1" fmla="*/ 62 h 3974105"/>
                <a:gd name="T2" fmla="*/ 294 w 2978106"/>
                <a:gd name="T3" fmla="*/ 39 h 3974105"/>
                <a:gd name="T4" fmla="*/ 331 w 2978106"/>
                <a:gd name="T5" fmla="*/ 135 h 3974105"/>
                <a:gd name="T6" fmla="*/ 379 w 2978106"/>
                <a:gd name="T7" fmla="*/ 226 h 3974105"/>
                <a:gd name="T8" fmla="*/ 248 w 2978106"/>
                <a:gd name="T9" fmla="*/ 311 h 3974105"/>
                <a:gd name="T10" fmla="*/ 290 w 2978106"/>
                <a:gd name="T11" fmla="*/ 298 h 3974105"/>
                <a:gd name="T12" fmla="*/ 288 w 2978106"/>
                <a:gd name="T13" fmla="*/ 328 h 3974105"/>
                <a:gd name="T14" fmla="*/ 237 w 2978106"/>
                <a:gd name="T15" fmla="*/ 332 h 3974105"/>
                <a:gd name="T16" fmla="*/ 160 w 2978106"/>
                <a:gd name="T17" fmla="*/ 376 h 3974105"/>
                <a:gd name="T18" fmla="*/ 154 w 2978106"/>
                <a:gd name="T19" fmla="*/ 368 h 3974105"/>
                <a:gd name="T20" fmla="*/ 80 w 2978106"/>
                <a:gd name="T21" fmla="*/ 306 h 3974105"/>
                <a:gd name="T22" fmla="*/ 84 w 2978106"/>
                <a:gd name="T23" fmla="*/ 223 h 3974105"/>
                <a:gd name="T24" fmla="*/ 0 w 2978106"/>
                <a:gd name="T25" fmla="*/ 164 h 3974105"/>
                <a:gd name="T26" fmla="*/ 71 w 2978106"/>
                <a:gd name="T27" fmla="*/ 105 h 3974105"/>
                <a:gd name="T28" fmla="*/ 127 w 2978106"/>
                <a:gd name="T29" fmla="*/ 93 h 3974105"/>
                <a:gd name="T30" fmla="*/ 83 w 2978106"/>
                <a:gd name="T31" fmla="*/ 62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9730" name="Group 28"/>
          <p:cNvGrpSpPr>
            <a:grpSpLocks/>
          </p:cNvGrpSpPr>
          <p:nvPr/>
        </p:nvGrpSpPr>
        <p:grpSpPr bwMode="auto">
          <a:xfrm>
            <a:off x="1476375" y="692150"/>
            <a:ext cx="793750" cy="503238"/>
            <a:chOff x="-2336" y="436"/>
            <a:chExt cx="500" cy="317"/>
          </a:xfrm>
        </p:grpSpPr>
        <p:sp>
          <p:nvSpPr>
            <p:cNvPr id="29773" name="Oval 29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29774" name="Oval 30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29731" name="Group 31"/>
          <p:cNvGrpSpPr>
            <a:grpSpLocks/>
          </p:cNvGrpSpPr>
          <p:nvPr/>
        </p:nvGrpSpPr>
        <p:grpSpPr bwMode="auto">
          <a:xfrm>
            <a:off x="1619250" y="2060575"/>
            <a:ext cx="649288" cy="719138"/>
            <a:chOff x="521" y="2387"/>
            <a:chExt cx="499" cy="544"/>
          </a:xfrm>
        </p:grpSpPr>
        <p:sp>
          <p:nvSpPr>
            <p:cNvPr id="29768" name="AutoShape 32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9" name="Line 33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0" name="Line 34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1" name="Line 35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2" name="Line 36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32" name="Group 37"/>
          <p:cNvGrpSpPr>
            <a:grpSpLocks/>
          </p:cNvGrpSpPr>
          <p:nvPr/>
        </p:nvGrpSpPr>
        <p:grpSpPr bwMode="auto">
          <a:xfrm rot="-311956">
            <a:off x="1620838" y="2781300"/>
            <a:ext cx="396875" cy="576263"/>
            <a:chOff x="-250" y="2931"/>
            <a:chExt cx="250" cy="363"/>
          </a:xfrm>
        </p:grpSpPr>
        <p:sp>
          <p:nvSpPr>
            <p:cNvPr id="29764" name="AutoShape 38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29765" name="Line 39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6" name="Line 40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7" name="Line 41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33" name="Group 42"/>
          <p:cNvGrpSpPr>
            <a:grpSpLocks/>
          </p:cNvGrpSpPr>
          <p:nvPr/>
        </p:nvGrpSpPr>
        <p:grpSpPr bwMode="auto">
          <a:xfrm>
            <a:off x="1549400" y="1341438"/>
            <a:ext cx="792163" cy="503237"/>
            <a:chOff x="-2335" y="799"/>
            <a:chExt cx="499" cy="317"/>
          </a:xfrm>
        </p:grpSpPr>
        <p:sp>
          <p:nvSpPr>
            <p:cNvPr id="29761" name="Oval 43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29762" name="Oval 44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29763" name="Oval 45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29734" name="Group 46"/>
          <p:cNvGrpSpPr>
            <a:grpSpLocks/>
          </p:cNvGrpSpPr>
          <p:nvPr/>
        </p:nvGrpSpPr>
        <p:grpSpPr bwMode="auto">
          <a:xfrm>
            <a:off x="1692275" y="4149725"/>
            <a:ext cx="792163" cy="792163"/>
            <a:chOff x="1247" y="4882"/>
            <a:chExt cx="590" cy="635"/>
          </a:xfrm>
        </p:grpSpPr>
        <p:sp>
          <p:nvSpPr>
            <p:cNvPr id="29754" name="Oval 47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5" name="Oval 48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9756" name="Oval 49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9757" name="Oval 50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29758" name="Oval 51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29759" name="Oval 52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29760" name="Oval 53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sp>
        <p:nvSpPr>
          <p:cNvPr id="29735" name="AutoShape 56"/>
          <p:cNvSpPr>
            <a:spLocks noChangeArrowheads="1"/>
          </p:cNvSpPr>
          <p:nvPr/>
        </p:nvSpPr>
        <p:spPr bwMode="auto">
          <a:xfrm rot="-2056761">
            <a:off x="-900113" y="6453188"/>
            <a:ext cx="3384551" cy="1341437"/>
          </a:xfrm>
          <a:prstGeom prst="parallelogram">
            <a:avLst>
              <a:gd name="adj" fmla="val 63077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6" name="laptop"/>
          <p:cNvSpPr>
            <a:spLocks noEditPoints="1" noChangeArrowheads="1"/>
          </p:cNvSpPr>
          <p:nvPr/>
        </p:nvSpPr>
        <p:spPr bwMode="auto">
          <a:xfrm>
            <a:off x="1765300" y="5734050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620838" y="3644900"/>
            <a:ext cx="541337" cy="215900"/>
            <a:chOff x="-2110" y="2341"/>
            <a:chExt cx="341" cy="136"/>
          </a:xfrm>
        </p:grpSpPr>
        <p:sp>
          <p:nvSpPr>
            <p:cNvPr id="29751" name="Freeform 60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2" name="Line 61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3" name="Line 62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9738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914573">
            <a:off x="1763713" y="5013325"/>
            <a:ext cx="369887" cy="5762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739" name="AutoShape 107"/>
          <p:cNvSpPr>
            <a:spLocks noChangeArrowheads="1"/>
          </p:cNvSpPr>
          <p:nvPr/>
        </p:nvSpPr>
        <p:spPr bwMode="auto">
          <a:xfrm rot="-2056761">
            <a:off x="-828675" y="7173913"/>
            <a:ext cx="3384550" cy="1341437"/>
          </a:xfrm>
          <a:prstGeom prst="parallelogram">
            <a:avLst>
              <a:gd name="adj" fmla="val 63077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40" name="Picture 82" descr="next1"/>
          <p:cNvPicPr>
            <a:picLocks noChangeAspect="1" noChangeArrowheads="1"/>
          </p:cNvPicPr>
          <p:nvPr/>
        </p:nvPicPr>
        <p:blipFill>
          <a:blip r:embed="rId14"/>
          <a:srcRect l="10132" t="37686" r="9912" b="10716"/>
          <a:stretch>
            <a:fillRect/>
          </a:stretch>
        </p:blipFill>
        <p:spPr bwMode="auto">
          <a:xfrm rot="-1381337">
            <a:off x="1908175" y="6345238"/>
            <a:ext cx="6492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1" name="WordArt 66">
            <a:hlinkClick r:id="rId1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29742" name="WordArt 67">
            <a:hlinkClick r:id="rId1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29743" name="WordArt 68">
            <a:hlinkClick r:id="rId1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29744" name="WordArt 69">
            <a:hlinkClick r:id="rId1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29745" name="WordArt 71">
            <a:hlinkClick r:id="rId1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29746" name="WordArt 72">
            <a:hlinkClick r:id="rId2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29747" name="WordArt 103">
            <a:hlinkClick r:id="rId2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29748" name="WordArt 104">
            <a:hlinkClick r:id="rId22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29749" name="WordArt 70">
            <a:hlinkClick r:id="rId2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29750" name="WordArt 70">
            <a:hlinkClick r:id="rId2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69103E-6 L 0.09531 -3.69103E-6 C 0.13802 -3.69103E-6 0.1908 -0.04209 0.1908 -0.07608 L 0.1908 -0.15217 " pathEditMode="relative" rAng="0" ptsTypes="FfFF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5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47" grpId="0" animBg="1"/>
      <p:bldP spid="82948" grpId="0" animBg="1"/>
      <p:bldP spid="82949" grpId="0" animBg="1"/>
      <p:bldP spid="82950" grpId="0" animBg="1"/>
      <p:bldP spid="82952" grpId="0" animBg="1"/>
      <p:bldP spid="82953" grpId="0" animBg="1"/>
      <p:bldP spid="82954" grpId="0" animBg="1"/>
      <p:bldP spid="29775" grpId="0" animBg="1"/>
      <p:bldP spid="29741" grpId="0" animBg="1"/>
      <p:bldP spid="29742" grpId="0" animBg="1"/>
      <p:bldP spid="29743" grpId="0" animBg="1"/>
      <p:bldP spid="29744" grpId="0" animBg="1"/>
      <p:bldP spid="29745" grpId="0" animBg="1"/>
      <p:bldP spid="29746" grpId="0" animBg="1"/>
      <p:bldP spid="29748" grpId="0" animBg="1"/>
      <p:bldP spid="29749" grpId="0" animBg="1"/>
      <p:bldP spid="297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электроскоп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00213"/>
            <a:ext cx="6192837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1331913" y="836613"/>
            <a:ext cx="6581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AAC0E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Делимость электрического заряда</a:t>
            </a:r>
          </a:p>
        </p:txBody>
      </p:sp>
      <p:pic>
        <p:nvPicPr>
          <p:cNvPr id="30724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0729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AutoShape 1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6CC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ChangeArrowheads="1"/>
          </p:cNvSpPr>
          <p:nvPr/>
        </p:nvSpPr>
        <p:spPr bwMode="auto">
          <a:xfrm>
            <a:off x="1619250" y="0"/>
            <a:ext cx="3384550" cy="6858000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1619250" y="549275"/>
            <a:ext cx="3384550" cy="1223963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1619250" y="1341438"/>
            <a:ext cx="3384550" cy="1052512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1619250" y="1989138"/>
            <a:ext cx="3384550" cy="1054100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1619250" y="2565400"/>
            <a:ext cx="3384550" cy="1079500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1619250" y="3357563"/>
            <a:ext cx="3384550" cy="15113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1619250" y="4005263"/>
            <a:ext cx="3384550" cy="1008062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1619250" y="4797425"/>
            <a:ext cx="3384550" cy="1341438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66" name="Rectangle 66"/>
          <p:cNvSpPr>
            <a:spLocks noChangeArrowheads="1"/>
          </p:cNvSpPr>
          <p:nvPr/>
        </p:nvSpPr>
        <p:spPr bwMode="auto">
          <a:xfrm>
            <a:off x="1619250" y="5516563"/>
            <a:ext cx="3384550" cy="1341437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7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Рисунок 12" descr="Рисунок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4112" name="AutoShape 8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AutoShape 8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71" name="Rectangle 106"/>
          <p:cNvSpPr>
            <a:spLocks noChangeArrowheads="1"/>
          </p:cNvSpPr>
          <p:nvPr/>
        </p:nvSpPr>
        <p:spPr bwMode="auto">
          <a:xfrm>
            <a:off x="1619250" y="6186488"/>
            <a:ext cx="3384550" cy="1341437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5" name="AutoShape 8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AutoShape 8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4126" name="Picture 85" descr="10b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951515">
            <a:off x="6202363" y="346075"/>
            <a:ext cx="2139950" cy="2051050"/>
          </a:xfrm>
          <a:prstGeom prst="rect">
            <a:avLst/>
          </a:prstGeom>
          <a:noFill/>
          <a:ln w="57150" algn="in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118" name="AutoShape 3"/>
          <p:cNvSpPr>
            <a:spLocks noChangeArrowheads="1"/>
          </p:cNvSpPr>
          <p:nvPr/>
        </p:nvSpPr>
        <p:spPr bwMode="auto">
          <a:xfrm rot="9067722">
            <a:off x="-828675" y="-603250"/>
            <a:ext cx="3162300" cy="1873250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9" name="AutoShape 7"/>
          <p:cNvSpPr>
            <a:spLocks noChangeArrowheads="1"/>
          </p:cNvSpPr>
          <p:nvPr/>
        </p:nvSpPr>
        <p:spPr bwMode="auto">
          <a:xfrm rot="9079385">
            <a:off x="-468313" y="1052513"/>
            <a:ext cx="2482851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120" name="AutoShape 14"/>
          <p:cNvSpPr>
            <a:spLocks noChangeArrowheads="1"/>
          </p:cNvSpPr>
          <p:nvPr/>
        </p:nvSpPr>
        <p:spPr bwMode="auto">
          <a:xfrm rot="9079385">
            <a:off x="-396875" y="1844675"/>
            <a:ext cx="2482850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121" name="AutoShape 15"/>
          <p:cNvSpPr>
            <a:spLocks noChangeArrowheads="1"/>
          </p:cNvSpPr>
          <p:nvPr/>
        </p:nvSpPr>
        <p:spPr bwMode="auto">
          <a:xfrm rot="9079385">
            <a:off x="-665163" y="2568575"/>
            <a:ext cx="2808288" cy="865188"/>
          </a:xfrm>
          <a:prstGeom prst="parallelogram">
            <a:avLst>
              <a:gd name="adj" fmla="val 63009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122" name="AutoShape 16"/>
          <p:cNvSpPr>
            <a:spLocks noChangeArrowheads="1"/>
          </p:cNvSpPr>
          <p:nvPr/>
        </p:nvSpPr>
        <p:spPr bwMode="auto">
          <a:xfrm rot="9079385">
            <a:off x="-468313" y="3141663"/>
            <a:ext cx="2592388" cy="865187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123" name="AutoShape 17"/>
          <p:cNvSpPr>
            <a:spLocks noChangeArrowheads="1"/>
          </p:cNvSpPr>
          <p:nvPr/>
        </p:nvSpPr>
        <p:spPr bwMode="auto">
          <a:xfrm rot="9079385">
            <a:off x="-541338" y="3933825"/>
            <a:ext cx="2665413" cy="865188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124" name="AutoShape 18"/>
          <p:cNvSpPr>
            <a:spLocks noChangeArrowheads="1"/>
          </p:cNvSpPr>
          <p:nvPr/>
        </p:nvSpPr>
        <p:spPr bwMode="auto">
          <a:xfrm rot="9079385">
            <a:off x="-685800" y="4652963"/>
            <a:ext cx="2881313" cy="1108075"/>
          </a:xfrm>
          <a:prstGeom prst="parallelogram">
            <a:avLst>
              <a:gd name="adj" fmla="val 61022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125" name="AutoShape 28"/>
          <p:cNvSpPr>
            <a:spLocks noChangeArrowheads="1"/>
          </p:cNvSpPr>
          <p:nvPr/>
        </p:nvSpPr>
        <p:spPr bwMode="auto">
          <a:xfrm rot="-1958286">
            <a:off x="-1044575" y="5589588"/>
            <a:ext cx="3384550" cy="1268412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 flipH="1">
            <a:off x="1476375" y="87313"/>
            <a:ext cx="911225" cy="604837"/>
            <a:chOff x="-2199" y="0"/>
            <a:chExt cx="574" cy="381"/>
          </a:xfrm>
        </p:grpSpPr>
        <p:sp>
          <p:nvSpPr>
            <p:cNvPr id="68" name="Полилиния 67"/>
            <p:cNvSpPr>
              <a:spLocks noChangeArrowheads="1"/>
            </p:cNvSpPr>
            <p:nvPr/>
          </p:nvSpPr>
          <p:spPr bwMode="auto">
            <a:xfrm rot="4736780">
              <a:off x="-2201" y="2"/>
              <a:ext cx="381" cy="378"/>
            </a:xfrm>
            <a:custGeom>
              <a:avLst/>
              <a:gdLst>
                <a:gd name="T0" fmla="*/ 646781 w 2978106"/>
                <a:gd name="T1" fmla="*/ 656696 h 3974105"/>
                <a:gd name="T2" fmla="*/ 2297184 w 2978106"/>
                <a:gd name="T3" fmla="*/ 411307 h 3974105"/>
                <a:gd name="T4" fmla="*/ 2587120 w 2978106"/>
                <a:gd name="T5" fmla="*/ 1415169 h 3974105"/>
                <a:gd name="T6" fmla="*/ 2966268 w 2978106"/>
                <a:gd name="T7" fmla="*/ 2374413 h 3974105"/>
                <a:gd name="T8" fmla="*/ 1940341 w 2978106"/>
                <a:gd name="T9" fmla="*/ 3266735 h 3974105"/>
                <a:gd name="T10" fmla="*/ 2263626 w 2978106"/>
                <a:gd name="T11" fmla="*/ 3132851 h 3974105"/>
                <a:gd name="T12" fmla="*/ 2252788 w 2978106"/>
                <a:gd name="T13" fmla="*/ 3444691 h 3974105"/>
                <a:gd name="T14" fmla="*/ 1851129 w 2978106"/>
                <a:gd name="T15" fmla="*/ 3489815 h 3974105"/>
                <a:gd name="T16" fmla="*/ 1248955 w 2978106"/>
                <a:gd name="T17" fmla="*/ 3958284 h 3974105"/>
                <a:gd name="T18" fmla="*/ 1204350 w 2978106"/>
                <a:gd name="T19" fmla="*/ 3869051 h 3974105"/>
                <a:gd name="T20" fmla="*/ 624477 w 2978106"/>
                <a:gd name="T21" fmla="*/ 3222118 h 3974105"/>
                <a:gd name="T22" fmla="*/ 653583 w 2978106"/>
                <a:gd name="T23" fmla="*/ 2344344 h 3974105"/>
                <a:gd name="T24" fmla="*/ 0 w 2978106"/>
                <a:gd name="T25" fmla="*/ 1727481 h 3974105"/>
                <a:gd name="T26" fmla="*/ 557569 w 2978106"/>
                <a:gd name="T27" fmla="*/ 1102856 h 3974105"/>
                <a:gd name="T28" fmla="*/ 991020 w 2978106"/>
                <a:gd name="T29" fmla="*/ 979029 h 3974105"/>
                <a:gd name="T30" fmla="*/ 646781 w 2978106"/>
                <a:gd name="T31" fmla="*/ 656696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4127" name="Group 38"/>
          <p:cNvGrpSpPr>
            <a:grpSpLocks/>
          </p:cNvGrpSpPr>
          <p:nvPr/>
        </p:nvGrpSpPr>
        <p:grpSpPr bwMode="auto">
          <a:xfrm>
            <a:off x="1476375" y="765175"/>
            <a:ext cx="793750" cy="503238"/>
            <a:chOff x="-2336" y="436"/>
            <a:chExt cx="500" cy="317"/>
          </a:xfrm>
        </p:grpSpPr>
        <p:sp>
          <p:nvSpPr>
            <p:cNvPr id="3" name="Oval 39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4172" name="Oval 40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4128" name="Group 52"/>
          <p:cNvGrpSpPr>
            <a:grpSpLocks/>
          </p:cNvGrpSpPr>
          <p:nvPr/>
        </p:nvGrpSpPr>
        <p:grpSpPr bwMode="auto">
          <a:xfrm>
            <a:off x="1547813" y="1412875"/>
            <a:ext cx="792162" cy="503238"/>
            <a:chOff x="-2335" y="799"/>
            <a:chExt cx="499" cy="317"/>
          </a:xfrm>
        </p:grpSpPr>
        <p:sp>
          <p:nvSpPr>
            <p:cNvPr id="4168" name="Oval 53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4169" name="Oval 54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4170" name="Oval 55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4129" name="Group 41"/>
          <p:cNvGrpSpPr>
            <a:grpSpLocks/>
          </p:cNvGrpSpPr>
          <p:nvPr/>
        </p:nvGrpSpPr>
        <p:grpSpPr bwMode="auto">
          <a:xfrm>
            <a:off x="1620838" y="2133600"/>
            <a:ext cx="649287" cy="719138"/>
            <a:chOff x="521" y="2387"/>
            <a:chExt cx="499" cy="544"/>
          </a:xfrm>
        </p:grpSpPr>
        <p:sp>
          <p:nvSpPr>
            <p:cNvPr id="4163" name="AutoShape 42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4" name="Line 43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Line 44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Line 45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Line 46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30" name="Group 47"/>
          <p:cNvGrpSpPr>
            <a:grpSpLocks/>
          </p:cNvGrpSpPr>
          <p:nvPr/>
        </p:nvGrpSpPr>
        <p:grpSpPr bwMode="auto">
          <a:xfrm rot="-311956">
            <a:off x="1620838" y="2708275"/>
            <a:ext cx="396875" cy="576263"/>
            <a:chOff x="-250" y="2931"/>
            <a:chExt cx="250" cy="363"/>
          </a:xfrm>
        </p:grpSpPr>
        <p:sp>
          <p:nvSpPr>
            <p:cNvPr id="4159" name="AutoShape 48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160" name="Line 49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Line 50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Line 51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31" name="Group 56"/>
          <p:cNvGrpSpPr>
            <a:grpSpLocks/>
          </p:cNvGrpSpPr>
          <p:nvPr/>
        </p:nvGrpSpPr>
        <p:grpSpPr bwMode="auto">
          <a:xfrm>
            <a:off x="1619250" y="4005263"/>
            <a:ext cx="792163" cy="792162"/>
            <a:chOff x="1247" y="4882"/>
            <a:chExt cx="590" cy="635"/>
          </a:xfrm>
        </p:grpSpPr>
        <p:sp>
          <p:nvSpPr>
            <p:cNvPr id="4152" name="Oval 57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3" name="Oval 58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54" name="Oval 59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155" name="Oval 60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4156" name="Oval 61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4157" name="Oval 62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4158" name="Oval 63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4132" name="Group 70"/>
          <p:cNvGrpSpPr>
            <a:grpSpLocks/>
          </p:cNvGrpSpPr>
          <p:nvPr/>
        </p:nvGrpSpPr>
        <p:grpSpPr bwMode="auto">
          <a:xfrm>
            <a:off x="1620838" y="3644900"/>
            <a:ext cx="541337" cy="215900"/>
            <a:chOff x="-2110" y="2341"/>
            <a:chExt cx="341" cy="136"/>
          </a:xfrm>
        </p:grpSpPr>
        <p:sp>
          <p:nvSpPr>
            <p:cNvPr id="4149" name="Freeform 71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Line 72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Line 73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33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1058280">
            <a:off x="1692275" y="4868863"/>
            <a:ext cx="368300" cy="574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34" name="AutoShape 67"/>
          <p:cNvSpPr>
            <a:spLocks noChangeArrowheads="1"/>
          </p:cNvSpPr>
          <p:nvPr/>
        </p:nvSpPr>
        <p:spPr bwMode="auto">
          <a:xfrm rot="-2056761">
            <a:off x="-973138" y="6264275"/>
            <a:ext cx="3384551" cy="1341438"/>
          </a:xfrm>
          <a:prstGeom prst="parallelogram">
            <a:avLst>
              <a:gd name="adj" fmla="val 63077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5" name="laptop"/>
          <p:cNvSpPr>
            <a:spLocks noEditPoints="1" noChangeArrowheads="1"/>
          </p:cNvSpPr>
          <p:nvPr/>
        </p:nvSpPr>
        <p:spPr bwMode="auto">
          <a:xfrm>
            <a:off x="1619250" y="5589588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AutoShape 107"/>
          <p:cNvSpPr>
            <a:spLocks noChangeArrowheads="1"/>
          </p:cNvSpPr>
          <p:nvPr/>
        </p:nvSpPr>
        <p:spPr bwMode="auto">
          <a:xfrm rot="-2056761">
            <a:off x="-900113" y="7029450"/>
            <a:ext cx="3384551" cy="1270000"/>
          </a:xfrm>
          <a:prstGeom prst="parallelogram">
            <a:avLst>
              <a:gd name="adj" fmla="val 66625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37" name="Picture 78" descr="next1"/>
          <p:cNvPicPr>
            <a:picLocks noChangeAspect="1" noChangeArrowheads="1"/>
          </p:cNvPicPr>
          <p:nvPr/>
        </p:nvPicPr>
        <p:blipFill>
          <a:blip r:embed="rId11"/>
          <a:srcRect l="10132" t="37686" r="9912" b="10716"/>
          <a:stretch>
            <a:fillRect/>
          </a:stretch>
        </p:blipFill>
        <p:spPr bwMode="auto">
          <a:xfrm rot="-1381337">
            <a:off x="1547813" y="6308725"/>
            <a:ext cx="6477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WordArt 74"/>
          <p:cNvSpPr>
            <a:spLocks noChangeArrowheads="1" noChangeShapeType="1" noTextEdit="1"/>
          </p:cNvSpPr>
          <p:nvPr/>
        </p:nvSpPr>
        <p:spPr bwMode="auto">
          <a:xfrm>
            <a:off x="5286375" y="2928938"/>
            <a:ext cx="3671888" cy="214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Электризация – это процесс перехода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электрического заряда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 одного тела к другому.</a:t>
            </a:r>
          </a:p>
        </p:txBody>
      </p:sp>
      <p:sp>
        <p:nvSpPr>
          <p:cNvPr id="4139" name="WordArt 66">
            <a:hlinkClick r:id="rId12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4140" name="WordArt 67">
            <a:hlinkClick r:id="rId1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4141" name="WordArt 68">
            <a:hlinkClick r:id="rId1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4142" name="WordArt 69">
            <a:hlinkClick r:id="rId1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4143" name="WordArt 71">
            <a:hlinkClick r:id="rId1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4144" name="WordArt 72">
            <a:hlinkClick r:id="rId1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4145" name="WordArt 103">
            <a:hlinkClick r:id="rId1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4146" name="WordArt 104">
            <a:hlinkClick r:id="rId1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4147" name="WordArt 70">
            <a:hlinkClick r:id="rId2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4148" name="WordArt 70">
            <a:hlinkClick r:id="rId2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  <p:sp>
        <p:nvSpPr>
          <p:cNvPr id="80" name="Прямоугольник 79">
            <a:hlinkClick r:id="rId6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" fill="hold"/>
                                        <p:tgtEl>
                                          <p:spTgt spid="7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99537E-7 L 0.09705 -4.99537E-7 C 0.14063 -4.99537E-7 0.19428 0.09181 0.19428 0.16651 L 0.19428 0.33303 " pathEditMode="relative" rAng="0" ptsTypes="FfFF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00347 0.4636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0" grpId="0" animBg="1"/>
      <p:bldP spid="76821" grpId="0" animBg="1"/>
      <p:bldP spid="76822" grpId="0" animBg="1"/>
      <p:bldP spid="76823" grpId="0" animBg="1"/>
      <p:bldP spid="76824" grpId="0" animBg="1"/>
      <p:bldP spid="76825" grpId="0" animBg="1"/>
      <p:bldP spid="76826" grpId="0" animBg="1"/>
      <p:bldP spid="76866" grpId="0" animBg="1"/>
      <p:bldP spid="4171" grpId="0" animBg="1"/>
      <p:bldP spid="79" grpId="0" animBg="1"/>
      <p:bldP spid="4139" grpId="0" animBg="1"/>
      <p:bldP spid="4140" grpId="0" animBg="1"/>
      <p:bldP spid="4141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  <a:hlinkClick r:id="rId2" action="ppaction://hlinkfile"/>
              </a:rPr>
              <a:t>Опыт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  <a:hlinkClick r:id="rId3" action="ppaction://hlinkfile"/>
              </a:rPr>
              <a:t>Иоффе</a:t>
            </a:r>
            <a:r>
              <a:rPr lang="ru-RU" dirty="0" smtClean="0">
                <a:latin typeface="Arial" charset="0"/>
              </a:rPr>
              <a:t> и </a:t>
            </a:r>
            <a:r>
              <a:rPr lang="ru-RU" dirty="0" smtClean="0">
                <a:latin typeface="Arial" charset="0"/>
                <a:hlinkClick r:id="rId4" action="ppaction://hlinkfile"/>
              </a:rPr>
              <a:t>Милликена</a:t>
            </a:r>
            <a:endParaRPr lang="ru-RU" dirty="0" smtClean="0">
              <a:latin typeface="Arial" charset="0"/>
            </a:endParaRPr>
          </a:p>
        </p:txBody>
      </p:sp>
      <p:pic>
        <p:nvPicPr>
          <p:cNvPr id="31747" name="Рисунок 10" descr="Рисунок3.png"/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11" descr="Рисунок3.png"/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2" descr="Рисунок3.png"/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9" descr="Рисунок3.png"/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6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1752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AutoShape 1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1756" name="Picture 15" descr="милликен"/>
          <p:cNvPicPr>
            <a:picLocks noChangeAspect="1" noChangeArrowheads="1"/>
          </p:cNvPicPr>
          <p:nvPr/>
        </p:nvPicPr>
        <p:blipFill>
          <a:blip r:embed="rId12"/>
          <a:srcRect t="5751"/>
          <a:stretch>
            <a:fillRect/>
          </a:stretch>
        </p:blipFill>
        <p:spPr bwMode="auto">
          <a:xfrm>
            <a:off x="395288" y="1268413"/>
            <a:ext cx="73850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E5FF"/>
            </a:gs>
            <a:gs pos="100000">
              <a:srgbClr val="5BA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/>
          </p:cNvSpPr>
          <p:nvPr/>
        </p:nvSpPr>
        <p:spPr bwMode="auto">
          <a:xfrm>
            <a:off x="468313" y="404813"/>
            <a:ext cx="8675687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/>
              <a:t>Электрон имеет самый маленький электрический заряд со знаком - 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/>
              <a:t>Масса электрона очень мала - 9,1*10 кг.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/>
              <a:t>Электрический заряд и электрон неотделимы друг от друга.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/>
              <a:t>Электрический заряд – это физическая величина. Она обозначается  буквой </a:t>
            </a:r>
            <a:r>
              <a:rPr lang="en-US" sz="3600" b="1" i="1">
                <a:latin typeface="Times New Roman" pitchFamily="18" charset="0"/>
                <a:cs typeface="Arial" charset="0"/>
              </a:rPr>
              <a:t>q</a:t>
            </a:r>
            <a:r>
              <a:rPr lang="ru-RU" sz="3600" b="1" i="1">
                <a:latin typeface="Times New Roman" pitchFamily="18" charset="0"/>
                <a:cs typeface="Arial" charset="0"/>
              </a:rPr>
              <a:t>. </a:t>
            </a:r>
            <a:r>
              <a:rPr lang="ru-RU" sz="2800">
                <a:cs typeface="Arial" charset="0"/>
              </a:rPr>
              <a:t>За единицу измерения принят кулон (</a:t>
            </a:r>
            <a:r>
              <a:rPr lang="ru-RU" sz="2800" i="1">
                <a:latin typeface="Times New Roman" pitchFamily="18" charset="0"/>
                <a:cs typeface="Arial" charset="0"/>
              </a:rPr>
              <a:t>Кл</a:t>
            </a:r>
            <a:r>
              <a:rPr lang="ru-RU" sz="2800">
                <a:cs typeface="Arial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cs typeface="Arial" charset="0"/>
              </a:rPr>
              <a:t>Электрон – частица с наименьшим отрицательным зарядом.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cs typeface="Arial" charset="0"/>
              </a:rPr>
              <a:t>Его заряд равен 1,6 * 10     Кл.</a:t>
            </a:r>
            <a:endParaRPr lang="en-US" sz="2800">
              <a:cs typeface="Arial" charset="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853258" y="10525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-31</a:t>
            </a:r>
          </a:p>
        </p:txBody>
      </p:sp>
      <p:pic>
        <p:nvPicPr>
          <p:cNvPr id="32773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12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3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2778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AutoShape 1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AutoShape 1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2782" name="Text Box 16"/>
          <p:cNvSpPr txBox="1">
            <a:spLocks noChangeArrowheads="1"/>
          </p:cNvSpPr>
          <p:nvPr/>
        </p:nvSpPr>
        <p:spPr bwMode="auto">
          <a:xfrm>
            <a:off x="4787900" y="50133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-19</a:t>
            </a:r>
          </a:p>
        </p:txBody>
      </p:sp>
      <p:pic>
        <p:nvPicPr>
          <p:cNvPr id="14" name="Picture 17" descr="электрон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81675"/>
            <a:ext cx="1485900" cy="1076325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32772" grpId="0"/>
      <p:bldP spid="327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FDCED"/>
            </a:gs>
            <a:gs pos="100000">
              <a:srgbClr val="A3C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6" descr="1-1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0"/>
            <a:ext cx="1692275" cy="12874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3795" name="Picture 6" descr="прот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62613"/>
            <a:ext cx="1763713" cy="1195387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Это интересно…</a:t>
            </a:r>
          </a:p>
        </p:txBody>
      </p:sp>
      <p:sp>
        <p:nvSpPr>
          <p:cNvPr id="31749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...о том, что должен существовать наименьший в природе электрический заряд, догадывались давно. Эти подозрения, а также уверенность в том, что “электрические частицы” как-то связаны с атомами, укрепились после опытов М. Фарадея по электролизу. А понятие электрона как минимального неделимого заряда было ведено лет за 25 до открытия электрона как частицы.</a:t>
            </a:r>
          </a:p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...весьма чувствительные эксперименты, проведенные для выяснения различия в величинах зарядов протона и электрона, позволяют заключить, что эти заряды равны с точностью до 10    Кл.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6500826" y="5143512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</a:rPr>
              <a:t>-21</a:t>
            </a:r>
          </a:p>
        </p:txBody>
      </p:sp>
      <p:pic>
        <p:nvPicPr>
          <p:cNvPr id="33799" name="Рисунок 10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11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12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Рисунок 9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3804" name="AutoShape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6" name="AutoShape 1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AutoShape 1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/>
      <p:bldP spid="317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tint val="53725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1619250" y="-26988"/>
            <a:ext cx="3384550" cy="6858001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619250" y="0"/>
            <a:ext cx="3384550" cy="981075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619250" y="549275"/>
            <a:ext cx="3384550" cy="1223963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619250" y="1268413"/>
            <a:ext cx="3384550" cy="1052512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619250" y="1989138"/>
            <a:ext cx="3384550" cy="1054100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619250" y="2636838"/>
            <a:ext cx="3384550" cy="1079500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619250" y="3429000"/>
            <a:ext cx="3384550" cy="6477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1619250" y="4797425"/>
            <a:ext cx="3384550" cy="1341438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619250" y="5373688"/>
            <a:ext cx="3384550" cy="1341437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827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4832" name="AutoShape 7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4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5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836" name="WordArt 74"/>
          <p:cNvSpPr>
            <a:spLocks noChangeArrowheads="1" noChangeShapeType="1" noTextEdit="1"/>
          </p:cNvSpPr>
          <p:nvPr/>
        </p:nvSpPr>
        <p:spPr bwMode="auto">
          <a:xfrm>
            <a:off x="5292725" y="333375"/>
            <a:ext cx="3633788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Главной характеристикой</a:t>
            </a:r>
          </a:p>
          <a:p>
            <a:pPr algn="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химического элемента является</a:t>
            </a:r>
          </a:p>
          <a:p>
            <a:pPr algn="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 число электронов,</a:t>
            </a:r>
          </a:p>
          <a:p>
            <a:pPr algn="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 заряд ядра.</a:t>
            </a:r>
          </a:p>
        </p:txBody>
      </p:sp>
      <p:pic>
        <p:nvPicPr>
          <p:cNvPr id="34837" name="Picture 75" descr="берилий"/>
          <p:cNvPicPr>
            <a:picLocks noChangeAspect="1" noChangeArrowheads="1"/>
          </p:cNvPicPr>
          <p:nvPr/>
        </p:nvPicPr>
        <p:blipFill>
          <a:blip r:embed="rId10"/>
          <a:srcRect l="6219" t="3977" r="1975" b="6055"/>
          <a:stretch>
            <a:fillRect/>
          </a:stretch>
        </p:blipFill>
        <p:spPr bwMode="auto">
          <a:xfrm rot="20743134">
            <a:off x="5353050" y="2179638"/>
            <a:ext cx="1652588" cy="157003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4838" name="Picture 76" descr="05001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75" y="3573463"/>
            <a:ext cx="2613025" cy="1119187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4839" name="Picture 78" descr="ионы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8263" y="4724400"/>
            <a:ext cx="2520950" cy="139541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4893" name="Rectangle 106"/>
          <p:cNvSpPr>
            <a:spLocks noChangeArrowheads="1"/>
          </p:cNvSpPr>
          <p:nvPr/>
        </p:nvSpPr>
        <p:spPr bwMode="auto">
          <a:xfrm>
            <a:off x="1835150" y="6021388"/>
            <a:ext cx="3168650" cy="1341437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1" name="AutoShape 11"/>
          <p:cNvSpPr>
            <a:spLocks noChangeArrowheads="1"/>
          </p:cNvSpPr>
          <p:nvPr/>
        </p:nvSpPr>
        <p:spPr bwMode="auto">
          <a:xfrm rot="9067722">
            <a:off x="-828675" y="-603250"/>
            <a:ext cx="3162300" cy="1873250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2" name="AutoShape 12"/>
          <p:cNvSpPr>
            <a:spLocks noChangeArrowheads="1"/>
          </p:cNvSpPr>
          <p:nvPr/>
        </p:nvSpPr>
        <p:spPr bwMode="auto">
          <a:xfrm rot="9079385">
            <a:off x="-431800" y="1125538"/>
            <a:ext cx="2482850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43" name="AutoShape 13"/>
          <p:cNvSpPr>
            <a:spLocks noChangeArrowheads="1"/>
          </p:cNvSpPr>
          <p:nvPr/>
        </p:nvSpPr>
        <p:spPr bwMode="auto">
          <a:xfrm rot="9079385">
            <a:off x="-431800" y="1844675"/>
            <a:ext cx="2482850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44" name="AutoShape 14"/>
          <p:cNvSpPr>
            <a:spLocks noChangeArrowheads="1"/>
          </p:cNvSpPr>
          <p:nvPr/>
        </p:nvSpPr>
        <p:spPr bwMode="auto">
          <a:xfrm rot="9079385">
            <a:off x="-733425" y="2659063"/>
            <a:ext cx="2881313" cy="865187"/>
          </a:xfrm>
          <a:prstGeom prst="parallelogram">
            <a:avLst>
              <a:gd name="adj" fmla="val 64647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45" name="AutoShape 15"/>
          <p:cNvSpPr>
            <a:spLocks noChangeArrowheads="1"/>
          </p:cNvSpPr>
          <p:nvPr/>
        </p:nvSpPr>
        <p:spPr bwMode="auto">
          <a:xfrm rot="9079385">
            <a:off x="-468313" y="3213100"/>
            <a:ext cx="2592388" cy="865188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46" name="AutoShape 16"/>
          <p:cNvSpPr>
            <a:spLocks noChangeArrowheads="1"/>
          </p:cNvSpPr>
          <p:nvPr/>
        </p:nvSpPr>
        <p:spPr bwMode="auto">
          <a:xfrm rot="9079385">
            <a:off x="-541338" y="4005263"/>
            <a:ext cx="2665413" cy="865187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47" name="AutoShape 17"/>
          <p:cNvSpPr>
            <a:spLocks noChangeArrowheads="1"/>
          </p:cNvSpPr>
          <p:nvPr/>
        </p:nvSpPr>
        <p:spPr bwMode="auto">
          <a:xfrm rot="8960907">
            <a:off x="-612775" y="4697413"/>
            <a:ext cx="2881313" cy="1108075"/>
          </a:xfrm>
          <a:prstGeom prst="parallelogram">
            <a:avLst>
              <a:gd name="adj" fmla="val 61022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48" name="AutoShape 18"/>
          <p:cNvSpPr>
            <a:spLocks noChangeArrowheads="1"/>
          </p:cNvSpPr>
          <p:nvPr/>
        </p:nvSpPr>
        <p:spPr bwMode="auto">
          <a:xfrm rot="-1958286">
            <a:off x="-900113" y="5589588"/>
            <a:ext cx="3384551" cy="1268412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849" name="Group 25"/>
          <p:cNvGrpSpPr>
            <a:grpSpLocks/>
          </p:cNvGrpSpPr>
          <p:nvPr/>
        </p:nvGrpSpPr>
        <p:grpSpPr bwMode="auto">
          <a:xfrm flipH="1">
            <a:off x="1476375" y="-26988"/>
            <a:ext cx="911225" cy="604838"/>
            <a:chOff x="-2199" y="0"/>
            <a:chExt cx="574" cy="381"/>
          </a:xfrm>
        </p:grpSpPr>
        <p:sp>
          <p:nvSpPr>
            <p:cNvPr id="68" name="Полилиния 67"/>
            <p:cNvSpPr>
              <a:spLocks noChangeArrowheads="1"/>
            </p:cNvSpPr>
            <p:nvPr/>
          </p:nvSpPr>
          <p:spPr bwMode="auto">
            <a:xfrm rot="4736780">
              <a:off x="-2201" y="1"/>
              <a:ext cx="381" cy="378"/>
            </a:xfrm>
            <a:custGeom>
              <a:avLst/>
              <a:gdLst>
                <a:gd name="T0" fmla="*/ 83 w 2978106"/>
                <a:gd name="T1" fmla="*/ 62 h 3974105"/>
                <a:gd name="T2" fmla="*/ 294 w 2978106"/>
                <a:gd name="T3" fmla="*/ 39 h 3974105"/>
                <a:gd name="T4" fmla="*/ 331 w 2978106"/>
                <a:gd name="T5" fmla="*/ 135 h 3974105"/>
                <a:gd name="T6" fmla="*/ 379 w 2978106"/>
                <a:gd name="T7" fmla="*/ 226 h 3974105"/>
                <a:gd name="T8" fmla="*/ 248 w 2978106"/>
                <a:gd name="T9" fmla="*/ 311 h 3974105"/>
                <a:gd name="T10" fmla="*/ 290 w 2978106"/>
                <a:gd name="T11" fmla="*/ 298 h 3974105"/>
                <a:gd name="T12" fmla="*/ 288 w 2978106"/>
                <a:gd name="T13" fmla="*/ 328 h 3974105"/>
                <a:gd name="T14" fmla="*/ 237 w 2978106"/>
                <a:gd name="T15" fmla="*/ 332 h 3974105"/>
                <a:gd name="T16" fmla="*/ 160 w 2978106"/>
                <a:gd name="T17" fmla="*/ 376 h 3974105"/>
                <a:gd name="T18" fmla="*/ 154 w 2978106"/>
                <a:gd name="T19" fmla="*/ 368 h 3974105"/>
                <a:gd name="T20" fmla="*/ 80 w 2978106"/>
                <a:gd name="T21" fmla="*/ 306 h 3974105"/>
                <a:gd name="T22" fmla="*/ 84 w 2978106"/>
                <a:gd name="T23" fmla="*/ 223 h 3974105"/>
                <a:gd name="T24" fmla="*/ 0 w 2978106"/>
                <a:gd name="T25" fmla="*/ 164 h 3974105"/>
                <a:gd name="T26" fmla="*/ 71 w 2978106"/>
                <a:gd name="T27" fmla="*/ 105 h 3974105"/>
                <a:gd name="T28" fmla="*/ 127 w 2978106"/>
                <a:gd name="T29" fmla="*/ 93 h 3974105"/>
                <a:gd name="T30" fmla="*/ 83 w 2978106"/>
                <a:gd name="T31" fmla="*/ 62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34850" name="Group 28"/>
          <p:cNvGrpSpPr>
            <a:grpSpLocks/>
          </p:cNvGrpSpPr>
          <p:nvPr/>
        </p:nvGrpSpPr>
        <p:grpSpPr bwMode="auto">
          <a:xfrm>
            <a:off x="1476375" y="692150"/>
            <a:ext cx="793750" cy="503238"/>
            <a:chOff x="-2336" y="436"/>
            <a:chExt cx="500" cy="317"/>
          </a:xfrm>
        </p:grpSpPr>
        <p:sp>
          <p:nvSpPr>
            <p:cNvPr id="2" name="Oval 29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34894" name="Oval 30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34851" name="Group 31"/>
          <p:cNvGrpSpPr>
            <a:grpSpLocks/>
          </p:cNvGrpSpPr>
          <p:nvPr/>
        </p:nvGrpSpPr>
        <p:grpSpPr bwMode="auto">
          <a:xfrm>
            <a:off x="1620838" y="2060575"/>
            <a:ext cx="649287" cy="719138"/>
            <a:chOff x="521" y="2387"/>
            <a:chExt cx="499" cy="544"/>
          </a:xfrm>
        </p:grpSpPr>
        <p:sp>
          <p:nvSpPr>
            <p:cNvPr id="34888" name="AutoShape 32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89" name="Line 33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0" name="Line 34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1" name="Line 35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92" name="Line 36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852" name="Group 37"/>
          <p:cNvGrpSpPr>
            <a:grpSpLocks/>
          </p:cNvGrpSpPr>
          <p:nvPr/>
        </p:nvGrpSpPr>
        <p:grpSpPr bwMode="auto">
          <a:xfrm rot="-311956">
            <a:off x="1620838" y="2781300"/>
            <a:ext cx="396875" cy="576263"/>
            <a:chOff x="-250" y="2931"/>
            <a:chExt cx="250" cy="363"/>
          </a:xfrm>
        </p:grpSpPr>
        <p:sp>
          <p:nvSpPr>
            <p:cNvPr id="34884" name="AutoShape 38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34885" name="Line 39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6" name="Line 40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7" name="Line 41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853" name="Group 42"/>
          <p:cNvGrpSpPr>
            <a:grpSpLocks/>
          </p:cNvGrpSpPr>
          <p:nvPr/>
        </p:nvGrpSpPr>
        <p:grpSpPr bwMode="auto">
          <a:xfrm>
            <a:off x="1549400" y="1412875"/>
            <a:ext cx="792163" cy="503238"/>
            <a:chOff x="-2335" y="799"/>
            <a:chExt cx="499" cy="317"/>
          </a:xfrm>
        </p:grpSpPr>
        <p:sp>
          <p:nvSpPr>
            <p:cNvPr id="34881" name="Oval 43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34882" name="Oval 44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34883" name="Oval 45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1692275" y="4149725"/>
            <a:ext cx="792163" cy="792163"/>
            <a:chOff x="1247" y="4882"/>
            <a:chExt cx="590" cy="635"/>
          </a:xfrm>
        </p:grpSpPr>
        <p:sp>
          <p:nvSpPr>
            <p:cNvPr id="34874" name="Oval 47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75" name="Oval 48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4876" name="Oval 49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4877" name="Oval 50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34878" name="Oval 51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34879" name="Oval 52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34880" name="Oval 53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34855" name="Group 59"/>
          <p:cNvGrpSpPr>
            <a:grpSpLocks/>
          </p:cNvGrpSpPr>
          <p:nvPr/>
        </p:nvGrpSpPr>
        <p:grpSpPr bwMode="auto">
          <a:xfrm>
            <a:off x="1620838" y="3644900"/>
            <a:ext cx="541337" cy="215900"/>
            <a:chOff x="-2110" y="2341"/>
            <a:chExt cx="341" cy="136"/>
          </a:xfrm>
        </p:grpSpPr>
        <p:sp>
          <p:nvSpPr>
            <p:cNvPr id="34871" name="Freeform 60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2" name="Line 61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3" name="Line 62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4856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823850">
            <a:off x="1835150" y="4941888"/>
            <a:ext cx="369888" cy="5762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57" name="AutoShape 56"/>
          <p:cNvSpPr>
            <a:spLocks noChangeArrowheads="1"/>
          </p:cNvSpPr>
          <p:nvPr/>
        </p:nvSpPr>
        <p:spPr bwMode="auto">
          <a:xfrm rot="-2105899">
            <a:off x="-828675" y="6308725"/>
            <a:ext cx="3384550" cy="1341438"/>
          </a:xfrm>
          <a:prstGeom prst="parallelogram">
            <a:avLst>
              <a:gd name="adj" fmla="val 63077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8" name="AutoShape 107"/>
          <p:cNvSpPr>
            <a:spLocks noChangeArrowheads="1"/>
          </p:cNvSpPr>
          <p:nvPr/>
        </p:nvSpPr>
        <p:spPr bwMode="auto">
          <a:xfrm rot="-2056761">
            <a:off x="-757238" y="6858000"/>
            <a:ext cx="3384551" cy="1341438"/>
          </a:xfrm>
          <a:prstGeom prst="parallelogram">
            <a:avLst>
              <a:gd name="adj" fmla="val 63077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859" name="Picture 80" descr="next1"/>
          <p:cNvPicPr>
            <a:picLocks noChangeAspect="1" noChangeArrowheads="1"/>
          </p:cNvPicPr>
          <p:nvPr/>
        </p:nvPicPr>
        <p:blipFill>
          <a:blip r:embed="rId14"/>
          <a:srcRect l="10132" t="37686" r="9912" b="10716"/>
          <a:stretch>
            <a:fillRect/>
          </a:stretch>
        </p:blipFill>
        <p:spPr bwMode="auto">
          <a:xfrm rot="-1381337">
            <a:off x="1763713" y="6165850"/>
            <a:ext cx="5762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60" name="laptop"/>
          <p:cNvSpPr>
            <a:spLocks noEditPoints="1" noChangeArrowheads="1"/>
          </p:cNvSpPr>
          <p:nvPr/>
        </p:nvSpPr>
        <p:spPr bwMode="auto">
          <a:xfrm rot="-583979">
            <a:off x="1763713" y="5589588"/>
            <a:ext cx="503237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1" name="WordArt 66">
            <a:hlinkClick r:id="rId1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34862" name="WordArt 67">
            <a:hlinkClick r:id="rId1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34863" name="WordArt 68">
            <a:hlinkClick r:id="rId1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34864" name="WordArt 69">
            <a:hlinkClick r:id="rId1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34865" name="WordArt 71">
            <a:hlinkClick r:id="rId1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34866" name="WordArt 72">
            <a:hlinkClick r:id="rId2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34867" name="WordArt 103">
            <a:hlinkClick r:id="rId2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34868" name="WordArt 104">
            <a:hlinkClick r:id="rId22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34869" name="WordArt 70">
            <a:hlinkClick r:id="rId2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34870" name="WordArt 70">
            <a:hlinkClick r:id="rId2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57262E-7 L 0.08854 -1.57262E-7 C 0.1283 -1.57262E-7 0.17726 -0.09181 0.17726 -0.16651 L 0.17726 -0.33302 " pathEditMode="relative" rAng="0" ptsTypes="FfFF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500" fill="hold"/>
                                        <p:tgtEl>
                                          <p:spTgt spid="34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648 L -0.00434 -0.0986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1" grpId="0" animBg="1"/>
      <p:bldP spid="83972" grpId="0" animBg="1"/>
      <p:bldP spid="83973" grpId="0" animBg="1"/>
      <p:bldP spid="83974" grpId="0" animBg="1"/>
      <p:bldP spid="83975" grpId="0" animBg="1"/>
      <p:bldP spid="83977" grpId="0" animBg="1"/>
      <p:bldP spid="83978" grpId="0" animBg="1"/>
      <p:bldP spid="34893" grpId="0" animBg="1"/>
      <p:bldP spid="34861" grpId="0" animBg="1"/>
      <p:bldP spid="34862" grpId="0" animBg="1"/>
      <p:bldP spid="34863" grpId="0" animBg="1"/>
      <p:bldP spid="34864" grpId="0" animBg="1"/>
      <p:bldP spid="34865" grpId="0" animBg="1"/>
      <p:bldP spid="34866" grpId="0" animBg="1"/>
      <p:bldP spid="34867" grpId="0" animBg="1"/>
      <p:bldP spid="34868" grpId="0" animBg="1"/>
      <p:bldP spid="34869" grpId="0" animBg="1"/>
      <p:bldP spid="348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>
                <a:gamma/>
                <a:tint val="39216"/>
                <a:invGamma/>
              </a:schemeClr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Перераспределение электрического заряда</a:t>
            </a:r>
          </a:p>
        </p:txBody>
      </p:sp>
      <p:pic>
        <p:nvPicPr>
          <p:cNvPr id="35844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12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3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5849" name="AutoShape 7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AutoShape 7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7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AutoShape 7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" name="Picture 24" descr="1-1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9442" y="1714488"/>
            <a:ext cx="7018706" cy="360359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83013" y="188913"/>
            <a:ext cx="428625" cy="4886325"/>
            <a:chOff x="2336" y="1199"/>
            <a:chExt cx="270" cy="1717"/>
          </a:xfrm>
        </p:grpSpPr>
        <p:cxnSp>
          <p:nvCxnSpPr>
            <p:cNvPr id="3" name="Прямая соединительная линия 6"/>
            <p:cNvCxnSpPr>
              <a:endCxn id="5" idx="3"/>
            </p:cNvCxnSpPr>
            <p:nvPr/>
          </p:nvCxnSpPr>
          <p:spPr>
            <a:xfrm rot="5400000">
              <a:off x="1850" y="1820"/>
              <a:ext cx="1244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Блок-схема: сохраненные данные 3"/>
            <p:cNvSpPr>
              <a:spLocks noChangeArrowheads="1"/>
            </p:cNvSpPr>
            <p:nvPr/>
          </p:nvSpPr>
          <p:spPr bwMode="auto">
            <a:xfrm rot="5400000">
              <a:off x="2100" y="2410"/>
              <a:ext cx="742" cy="270"/>
            </a:xfrm>
            <a:prstGeom prst="flowChartOnlineStorage">
              <a:avLst/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36867" name="Rectangle 43"/>
          <p:cNvSpPr>
            <a:spLocks noChangeArrowheads="1"/>
          </p:cNvSpPr>
          <p:nvPr/>
        </p:nvSpPr>
        <p:spPr bwMode="auto">
          <a:xfrm>
            <a:off x="-396875" y="-171450"/>
            <a:ext cx="5040313" cy="2060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6000750"/>
            <a:ext cx="9144000" cy="100012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835150" y="1844675"/>
            <a:ext cx="73025" cy="401320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flipV="1">
            <a:off x="1357313" y="5857875"/>
            <a:ext cx="1133475" cy="13335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71" name="Блок-схема: процесс 5"/>
          <p:cNvSpPr>
            <a:spLocks noChangeArrowheads="1"/>
          </p:cNvSpPr>
          <p:nvPr/>
        </p:nvSpPr>
        <p:spPr bwMode="auto">
          <a:xfrm rot="-5400000">
            <a:off x="2916238" y="836612"/>
            <a:ext cx="71438" cy="2087563"/>
          </a:xfrm>
          <a:prstGeom prst="flowChartProcess">
            <a:avLst/>
          </a:prstGeom>
          <a:solidFill>
            <a:srgbClr val="7F7F7F"/>
          </a:solidFill>
          <a:ln w="25400" algn="ctr">
            <a:solidFill>
              <a:srgbClr val="7F7F7F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>
            <a:spLocks noChangeArrowheads="1"/>
          </p:cNvSpPr>
          <p:nvPr/>
        </p:nvSpPr>
        <p:spPr bwMode="auto">
          <a:xfrm rot="16863220" flipH="1">
            <a:off x="6371431" y="4307682"/>
            <a:ext cx="1501775" cy="1379538"/>
          </a:xfrm>
          <a:custGeom>
            <a:avLst/>
            <a:gdLst>
              <a:gd name="T0" fmla="*/ 326148 w 2978106"/>
              <a:gd name="T1" fmla="*/ 227903 h 3974105"/>
              <a:gd name="T2" fmla="*/ 1158388 w 2978106"/>
              <a:gd name="T3" fmla="*/ 142742 h 3974105"/>
              <a:gd name="T4" fmla="*/ 1304593 w 2978106"/>
              <a:gd name="T5" fmla="*/ 491127 h 3974105"/>
              <a:gd name="T6" fmla="*/ 1495783 w 2978106"/>
              <a:gd name="T7" fmla="*/ 824027 h 3974105"/>
              <a:gd name="T8" fmla="*/ 978445 w 2978106"/>
              <a:gd name="T9" fmla="*/ 1133703 h 3974105"/>
              <a:gd name="T10" fmla="*/ 1141466 w 2978106"/>
              <a:gd name="T11" fmla="*/ 1087239 h 3974105"/>
              <a:gd name="T12" fmla="*/ 1136001 w 2978106"/>
              <a:gd name="T13" fmla="*/ 1195462 h 3974105"/>
              <a:gd name="T14" fmla="*/ 933459 w 2978106"/>
              <a:gd name="T15" fmla="*/ 1211121 h 3974105"/>
              <a:gd name="T16" fmla="*/ 629803 w 2978106"/>
              <a:gd name="T17" fmla="*/ 1373701 h 3974105"/>
              <a:gd name="T18" fmla="*/ 607311 w 2978106"/>
              <a:gd name="T19" fmla="*/ 1342733 h 3974105"/>
              <a:gd name="T20" fmla="*/ 314902 w 2978106"/>
              <a:gd name="T21" fmla="*/ 1118218 h 3974105"/>
              <a:gd name="T22" fmla="*/ 329578 w 2978106"/>
              <a:gd name="T23" fmla="*/ 813592 h 3974105"/>
              <a:gd name="T24" fmla="*/ 0 w 2978106"/>
              <a:gd name="T25" fmla="*/ 599513 h 3974105"/>
              <a:gd name="T26" fmla="*/ 281162 w 2978106"/>
              <a:gd name="T27" fmla="*/ 382740 h 3974105"/>
              <a:gd name="T28" fmla="*/ 499736 w 2978106"/>
              <a:gd name="T29" fmla="*/ 339767 h 3974105"/>
              <a:gd name="T30" fmla="*/ 326148 w 2978106"/>
              <a:gd name="T31" fmla="*/ 227903 h 39741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78106"/>
              <a:gd name="T49" fmla="*/ 0 h 3974105"/>
              <a:gd name="T50" fmla="*/ 2978106 w 2978106"/>
              <a:gd name="T51" fmla="*/ 3974105 h 397410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767978" y="3415435"/>
                  <a:pt x="2211519" y="3102414"/>
                  <a:pt x="2263593" y="3132066"/>
                </a:cubicBezTo>
                <a:cubicBezTo>
                  <a:pt x="2315667" y="3161718"/>
                  <a:pt x="2321503" y="3384349"/>
                  <a:pt x="2252755" y="3443828"/>
                </a:cubicBezTo>
                <a:cubicBezTo>
                  <a:pt x="2184007" y="3503307"/>
                  <a:pt x="1960622" y="3377482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978959" y="2669143"/>
                  <a:pt x="653573" y="2343757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991005" y="978784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 algn="ctr">
            <a:solidFill>
              <a:srgbClr val="C00000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42999"/>
              </a:srgbClr>
            </a:outerShdw>
          </a:effec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550025" y="4149725"/>
            <a:ext cx="1033463" cy="2006600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828987 w 2978106"/>
              <a:gd name="connsiteY12" fmla="*/ 1057975 h 3974105"/>
              <a:gd name="connsiteX13" fmla="*/ 646771 w 2978106"/>
              <a:gd name="connsiteY13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883695" y="3322533"/>
                  <a:pt x="1851102" y="3488940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1641230" y="2565390"/>
                  <a:pt x="1315844" y="2240004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828987" y="1057975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 rot="5845340">
            <a:off x="6162675" y="4213225"/>
            <a:ext cx="1008063" cy="1598613"/>
            <a:chOff x="3228" y="2658"/>
            <a:chExt cx="635" cy="1007"/>
          </a:xfrm>
        </p:grpSpPr>
        <p:sp>
          <p:nvSpPr>
            <p:cNvPr id="23" name="Цилиндр 22"/>
            <p:cNvSpPr>
              <a:spLocks noChangeArrowheads="1"/>
            </p:cNvSpPr>
            <p:nvPr/>
          </p:nvSpPr>
          <p:spPr bwMode="auto">
            <a:xfrm rot="-11965667">
              <a:off x="3464" y="2757"/>
              <a:ext cx="53" cy="915"/>
            </a:xfrm>
            <a:prstGeom prst="can">
              <a:avLst>
                <a:gd name="adj" fmla="val 39883"/>
              </a:avLst>
            </a:prstGeom>
            <a:solidFill>
              <a:srgbClr val="4A452A"/>
            </a:solidFill>
            <a:ln w="25400" algn="ctr">
              <a:solidFill>
                <a:srgbClr val="4A452A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6895" name="TextBox 24"/>
            <p:cNvSpPr txBox="1">
              <a:spLocks noChangeArrowheads="1"/>
            </p:cNvSpPr>
            <p:nvPr/>
          </p:nvSpPr>
          <p:spPr bwMode="auto">
            <a:xfrm rot="-498442">
              <a:off x="3408" y="2664"/>
              <a:ext cx="45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Arial Black" pitchFamily="34" charset="0"/>
                </a:rPr>
                <a:t>-</a:t>
              </a:r>
            </a:p>
            <a:p>
              <a:r>
                <a:rPr lang="ru-RU" b="1">
                  <a:latin typeface="Arial Black" pitchFamily="34" charset="0"/>
                </a:rPr>
                <a:t>-</a:t>
              </a:r>
            </a:p>
            <a:p>
              <a:r>
                <a:rPr lang="ru-RU" b="1">
                  <a:latin typeface="Arial Black" pitchFamily="34" charset="0"/>
                </a:rPr>
                <a:t>-</a:t>
              </a:r>
            </a:p>
          </p:txBody>
        </p:sp>
        <p:sp>
          <p:nvSpPr>
            <p:cNvPr id="36896" name="TextBox 25"/>
            <p:cNvSpPr txBox="1">
              <a:spLocks noChangeArrowheads="1"/>
            </p:cNvSpPr>
            <p:nvPr/>
          </p:nvSpPr>
          <p:spPr bwMode="auto">
            <a:xfrm rot="-690975">
              <a:off x="3228" y="2658"/>
              <a:ext cx="41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Arial Black" pitchFamily="34" charset="0"/>
                </a:rPr>
                <a:t>-</a:t>
              </a:r>
            </a:p>
            <a:p>
              <a:r>
                <a:rPr lang="ru-RU" b="1">
                  <a:latin typeface="Arial Black" pitchFamily="34" charset="0"/>
                </a:rPr>
                <a:t>-</a:t>
              </a:r>
            </a:p>
            <a:p>
              <a:r>
                <a:rPr lang="ru-RU" b="1">
                  <a:latin typeface="Arial Black" pitchFamily="34" charset="0"/>
                </a:rPr>
                <a:t>-</a:t>
              </a:r>
            </a:p>
          </p:txBody>
        </p:sp>
      </p:grpSp>
      <p:sp>
        <p:nvSpPr>
          <p:cNvPr id="19" name="Плюс 18"/>
          <p:cNvSpPr/>
          <p:nvPr/>
        </p:nvSpPr>
        <p:spPr>
          <a:xfrm>
            <a:off x="3563938" y="3429000"/>
            <a:ext cx="214312" cy="28575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4143375" y="3500438"/>
            <a:ext cx="285750" cy="14287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люс 23"/>
          <p:cNvSpPr/>
          <p:nvPr/>
        </p:nvSpPr>
        <p:spPr>
          <a:xfrm>
            <a:off x="4214813" y="3786188"/>
            <a:ext cx="214312" cy="28575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3492500" y="3860800"/>
            <a:ext cx="285750" cy="14287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люс 28"/>
          <p:cNvSpPr/>
          <p:nvPr/>
        </p:nvSpPr>
        <p:spPr>
          <a:xfrm>
            <a:off x="3563938" y="4149725"/>
            <a:ext cx="214312" cy="28575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Минус 29"/>
          <p:cNvSpPr/>
          <p:nvPr/>
        </p:nvSpPr>
        <p:spPr>
          <a:xfrm>
            <a:off x="4143375" y="4214813"/>
            <a:ext cx="285750" cy="14287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12" name="Picture 24" descr="сумма заряд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908050"/>
            <a:ext cx="426085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36883" name="Рисунок 11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Рисунок 12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Рисунок 9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6" name="Рисунок 10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6888" name="AutoShape 7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9" name="AutoShape 7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0" name="AutoShape 7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1" name="AutoShape 7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893" name="Rectangle 2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Объяснение электрических явлений</a:t>
            </a:r>
          </a:p>
        </p:txBody>
      </p:sp>
      <p:pic>
        <p:nvPicPr>
          <p:cNvPr id="36" name="Рисунок 35" descr="Рисунок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9124" y="3786190"/>
            <a:ext cx="2071702" cy="234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 descr="Рисунок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4973" y="714356"/>
            <a:ext cx="2692001" cy="218801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7338 L 0.01615 0.01504 L 0.01736 -0.07338 L 0.0191 0.01504 L 0.02066 -0.07338 L 0.02188 0.01504 L 0.02344 -0.07338 L 0.025 0.01504 L 0.02639 -0.07338 L 0.02778 0.01504 L 0.02952 -0.07338 L 0.03073 0.01504 L 0.03229 -0.07338 L 0.03368 0.01504 L 0.03525 -0.07338 L 0.03664 0.01504 L 0.03872 -0.07338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2409E-6 L -0.19757 -0.114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3 L -0.07118 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09898E-6 L -0.04531 0.00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046 L 0.06337 0.00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3.09898E-6 L 0.09288 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0" grpId="0" animBg="1"/>
      <p:bldP spid="29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3" name="Oval 261"/>
          <p:cNvSpPr>
            <a:spLocks noChangeArrowheads="1"/>
          </p:cNvSpPr>
          <p:nvPr/>
        </p:nvSpPr>
        <p:spPr bwMode="auto">
          <a:xfrm>
            <a:off x="3779838" y="4437063"/>
            <a:ext cx="1800225" cy="165576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174" name="Oval 262"/>
          <p:cNvSpPr>
            <a:spLocks noChangeArrowheads="1"/>
          </p:cNvSpPr>
          <p:nvPr/>
        </p:nvSpPr>
        <p:spPr bwMode="auto">
          <a:xfrm>
            <a:off x="3563938" y="4292600"/>
            <a:ext cx="2232025" cy="201612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158" name="Oval 246"/>
          <p:cNvSpPr>
            <a:spLocks noChangeArrowheads="1"/>
          </p:cNvSpPr>
          <p:nvPr/>
        </p:nvSpPr>
        <p:spPr bwMode="auto">
          <a:xfrm>
            <a:off x="1835150" y="4508500"/>
            <a:ext cx="1331913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9154" name="Oval 242"/>
          <p:cNvSpPr>
            <a:spLocks noChangeArrowheads="1"/>
          </p:cNvSpPr>
          <p:nvPr/>
        </p:nvSpPr>
        <p:spPr bwMode="auto">
          <a:xfrm>
            <a:off x="144463" y="4652963"/>
            <a:ext cx="1331912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4" name="Rectangle 4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836613"/>
          </a:xfrm>
        </p:spPr>
        <p:txBody>
          <a:bodyPr/>
          <a:lstStyle/>
          <a:p>
            <a:r>
              <a:rPr lang="ru-RU" sz="4800" smtClean="0">
                <a:solidFill>
                  <a:schemeClr val="tx2"/>
                </a:solidFill>
                <a:latin typeface="Arial" charset="0"/>
              </a:rPr>
              <a:t>Строение атомов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987675" y="2349500"/>
            <a:ext cx="288925" cy="279400"/>
            <a:chOff x="4513" y="1117"/>
            <a:chExt cx="363" cy="363"/>
          </a:xfrm>
        </p:grpSpPr>
        <p:sp>
          <p:nvSpPr>
            <p:cNvPr id="38016" name="Oval 31"/>
            <p:cNvSpPr>
              <a:spLocks noChangeArrowheads="1"/>
            </p:cNvSpPr>
            <p:nvPr/>
          </p:nvSpPr>
          <p:spPr bwMode="auto">
            <a:xfrm>
              <a:off x="4513" y="1117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017" name="Oval 32"/>
            <p:cNvSpPr>
              <a:spLocks noChangeArrowheads="1"/>
            </p:cNvSpPr>
            <p:nvPr/>
          </p:nvSpPr>
          <p:spPr bwMode="auto">
            <a:xfrm>
              <a:off x="4513" y="1146"/>
              <a:ext cx="243" cy="24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35" name="WordArt 87"/>
          <p:cNvSpPr>
            <a:spLocks noChangeArrowheads="1" noChangeShapeType="1" noTextEdit="1"/>
          </p:cNvSpPr>
          <p:nvPr/>
        </p:nvSpPr>
        <p:spPr bwMode="auto">
          <a:xfrm>
            <a:off x="1042988" y="908050"/>
            <a:ext cx="1100137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8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атом</a:t>
            </a:r>
          </a:p>
        </p:txBody>
      </p:sp>
      <p:sp>
        <p:nvSpPr>
          <p:cNvPr id="58" name="Стрелка вниз 57"/>
          <p:cNvSpPr/>
          <p:nvPr/>
        </p:nvSpPr>
        <p:spPr>
          <a:xfrm rot="20391505">
            <a:off x="2016125" y="1420813"/>
            <a:ext cx="100013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1208495" flipH="1">
            <a:off x="1230313" y="1420813"/>
            <a:ext cx="127000" cy="70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Стрелка вниз 73"/>
          <p:cNvSpPr>
            <a:spLocks noChangeArrowheads="1"/>
          </p:cNvSpPr>
          <p:nvPr/>
        </p:nvSpPr>
        <p:spPr bwMode="auto">
          <a:xfrm rot="-1815380">
            <a:off x="1403350" y="2636838"/>
            <a:ext cx="153988" cy="723900"/>
          </a:xfrm>
          <a:prstGeom prst="downArrow">
            <a:avLst>
              <a:gd name="adj1" fmla="val 50000"/>
              <a:gd name="adj2" fmla="val 32472"/>
            </a:avLst>
          </a:prstGeom>
          <a:solidFill>
            <a:srgbClr val="8EB4E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5" name="Стрелка вниз 74"/>
          <p:cNvSpPr>
            <a:spLocks noChangeArrowheads="1"/>
          </p:cNvSpPr>
          <p:nvPr/>
        </p:nvSpPr>
        <p:spPr bwMode="auto">
          <a:xfrm rot="1720140" flipH="1">
            <a:off x="827088" y="2635250"/>
            <a:ext cx="128587" cy="700088"/>
          </a:xfrm>
          <a:prstGeom prst="downArrow">
            <a:avLst>
              <a:gd name="adj1" fmla="val 50000"/>
              <a:gd name="adj2" fmla="val 50008"/>
            </a:avLst>
          </a:prstGeom>
          <a:solidFill>
            <a:srgbClr val="8EB4E3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124075" y="2349500"/>
            <a:ext cx="719138" cy="623888"/>
            <a:chOff x="1747" y="1752"/>
            <a:chExt cx="453" cy="393"/>
          </a:xfrm>
        </p:grpSpPr>
        <p:sp>
          <p:nvSpPr>
            <p:cNvPr id="38014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927" y="1842"/>
              <a:ext cx="137" cy="1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e</a:t>
              </a:r>
              <a:endPara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8015" name="Text Box 59"/>
            <p:cNvSpPr txBox="1">
              <a:spLocks noChangeArrowheads="1"/>
            </p:cNvSpPr>
            <p:nvPr/>
          </p:nvSpPr>
          <p:spPr bwMode="auto">
            <a:xfrm>
              <a:off x="1747" y="1752"/>
              <a:ext cx="453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 0</a:t>
              </a:r>
            </a:p>
            <a:p>
              <a:pPr>
                <a:spcBef>
                  <a:spcPct val="50000"/>
                </a:spcBef>
              </a:pPr>
              <a:r>
                <a:rPr lang="en-US" sz="1400" b="1"/>
                <a:t>-1</a:t>
              </a:r>
              <a:endParaRPr lang="ru-RU" sz="1400" b="1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395288" y="3644900"/>
            <a:ext cx="719137" cy="623888"/>
            <a:chOff x="249" y="2296"/>
            <a:chExt cx="453" cy="393"/>
          </a:xfrm>
        </p:grpSpPr>
        <p:sp>
          <p:nvSpPr>
            <p:cNvPr id="38012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385" y="2341"/>
              <a:ext cx="182" cy="2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p</a:t>
              </a:r>
              <a:endPara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8013" name="Text Box 65"/>
            <p:cNvSpPr txBox="1">
              <a:spLocks noChangeArrowheads="1"/>
            </p:cNvSpPr>
            <p:nvPr/>
          </p:nvSpPr>
          <p:spPr bwMode="auto">
            <a:xfrm>
              <a:off x="249" y="2296"/>
              <a:ext cx="453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1400" b="1"/>
                <a:t>1</a:t>
              </a:r>
              <a:endParaRPr lang="ru-RU" sz="1400" b="1"/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979613" y="3644900"/>
            <a:ext cx="719137" cy="623888"/>
            <a:chOff x="1247" y="2341"/>
            <a:chExt cx="453" cy="393"/>
          </a:xfrm>
        </p:grpSpPr>
        <p:sp>
          <p:nvSpPr>
            <p:cNvPr id="38010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1383" y="2432"/>
              <a:ext cx="215" cy="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n</a:t>
              </a:r>
              <a:endPara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8011" name="Text Box 66"/>
            <p:cNvSpPr txBox="1">
              <a:spLocks noChangeArrowheads="1"/>
            </p:cNvSpPr>
            <p:nvPr/>
          </p:nvSpPr>
          <p:spPr bwMode="auto">
            <a:xfrm>
              <a:off x="1247" y="2341"/>
              <a:ext cx="453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sz="1400" b="1"/>
                <a:t>0</a:t>
              </a:r>
              <a:endParaRPr lang="ru-RU" sz="1400" b="1"/>
            </a:p>
          </p:txBody>
        </p:sp>
      </p:grpSp>
      <p:pic>
        <p:nvPicPr>
          <p:cNvPr id="38982" name="Picture 76" descr="шармк розовй с жел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3"/>
          <p:cNvGrpSpPr>
            <a:grpSpLocks/>
          </p:cNvGrpSpPr>
          <p:nvPr/>
        </p:nvGrpSpPr>
        <p:grpSpPr bwMode="auto">
          <a:xfrm>
            <a:off x="2627313" y="3716338"/>
            <a:ext cx="504825" cy="504825"/>
            <a:chOff x="1701" y="2387"/>
            <a:chExt cx="363" cy="363"/>
          </a:xfrm>
        </p:grpSpPr>
        <p:sp>
          <p:nvSpPr>
            <p:cNvPr id="38008" name="Oval 131"/>
            <p:cNvSpPr>
              <a:spLocks noChangeArrowheads="1"/>
            </p:cNvSpPr>
            <p:nvPr/>
          </p:nvSpPr>
          <p:spPr bwMode="auto">
            <a:xfrm>
              <a:off x="1701" y="2387"/>
              <a:ext cx="363" cy="3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009" name="Oval 132"/>
            <p:cNvSpPr>
              <a:spLocks noChangeArrowheads="1"/>
            </p:cNvSpPr>
            <p:nvPr/>
          </p:nvSpPr>
          <p:spPr bwMode="auto">
            <a:xfrm>
              <a:off x="1701" y="247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987675" y="2349500"/>
            <a:ext cx="288925" cy="279400"/>
            <a:chOff x="4513" y="1117"/>
            <a:chExt cx="363" cy="363"/>
          </a:xfrm>
        </p:grpSpPr>
        <p:sp>
          <p:nvSpPr>
            <p:cNvPr id="38006" name="Oval 31"/>
            <p:cNvSpPr>
              <a:spLocks noChangeArrowheads="1"/>
            </p:cNvSpPr>
            <p:nvPr/>
          </p:nvSpPr>
          <p:spPr bwMode="auto">
            <a:xfrm>
              <a:off x="4513" y="1117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007" name="Oval 32"/>
            <p:cNvSpPr>
              <a:spLocks noChangeArrowheads="1"/>
            </p:cNvSpPr>
            <p:nvPr/>
          </p:nvSpPr>
          <p:spPr bwMode="auto">
            <a:xfrm>
              <a:off x="4513" y="1146"/>
              <a:ext cx="243" cy="24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987675" y="2349500"/>
            <a:ext cx="288925" cy="279400"/>
            <a:chOff x="4513" y="1117"/>
            <a:chExt cx="363" cy="363"/>
          </a:xfrm>
        </p:grpSpPr>
        <p:sp>
          <p:nvSpPr>
            <p:cNvPr id="38004" name="Oval 31"/>
            <p:cNvSpPr>
              <a:spLocks noChangeArrowheads="1"/>
            </p:cNvSpPr>
            <p:nvPr/>
          </p:nvSpPr>
          <p:spPr bwMode="auto">
            <a:xfrm>
              <a:off x="4513" y="1117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005" name="Oval 32"/>
            <p:cNvSpPr>
              <a:spLocks noChangeArrowheads="1"/>
            </p:cNvSpPr>
            <p:nvPr/>
          </p:nvSpPr>
          <p:spPr bwMode="auto">
            <a:xfrm>
              <a:off x="4513" y="1146"/>
              <a:ext cx="243" cy="24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2987675" y="2349500"/>
            <a:ext cx="288925" cy="279400"/>
            <a:chOff x="4513" y="1117"/>
            <a:chExt cx="363" cy="363"/>
          </a:xfrm>
        </p:grpSpPr>
        <p:sp>
          <p:nvSpPr>
            <p:cNvPr id="38002" name="Oval 31"/>
            <p:cNvSpPr>
              <a:spLocks noChangeArrowheads="1"/>
            </p:cNvSpPr>
            <p:nvPr/>
          </p:nvSpPr>
          <p:spPr bwMode="auto">
            <a:xfrm>
              <a:off x="4513" y="1117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003" name="Oval 32"/>
            <p:cNvSpPr>
              <a:spLocks noChangeArrowheads="1"/>
            </p:cNvSpPr>
            <p:nvPr/>
          </p:nvSpPr>
          <p:spPr bwMode="auto">
            <a:xfrm>
              <a:off x="4513" y="1146"/>
              <a:ext cx="243" cy="24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987675" y="2349500"/>
            <a:ext cx="288925" cy="279400"/>
            <a:chOff x="4513" y="1117"/>
            <a:chExt cx="363" cy="363"/>
          </a:xfrm>
        </p:grpSpPr>
        <p:sp>
          <p:nvSpPr>
            <p:cNvPr id="38000" name="Oval 31"/>
            <p:cNvSpPr>
              <a:spLocks noChangeArrowheads="1"/>
            </p:cNvSpPr>
            <p:nvPr/>
          </p:nvSpPr>
          <p:spPr bwMode="auto">
            <a:xfrm>
              <a:off x="4513" y="1117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001" name="Oval 32"/>
            <p:cNvSpPr>
              <a:spLocks noChangeArrowheads="1"/>
            </p:cNvSpPr>
            <p:nvPr/>
          </p:nvSpPr>
          <p:spPr bwMode="auto">
            <a:xfrm>
              <a:off x="4513" y="1146"/>
              <a:ext cx="243" cy="24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2987675" y="2349500"/>
            <a:ext cx="288925" cy="279400"/>
            <a:chOff x="4513" y="1117"/>
            <a:chExt cx="363" cy="363"/>
          </a:xfrm>
        </p:grpSpPr>
        <p:sp>
          <p:nvSpPr>
            <p:cNvPr id="37998" name="Oval 31"/>
            <p:cNvSpPr>
              <a:spLocks noChangeArrowheads="1"/>
            </p:cNvSpPr>
            <p:nvPr/>
          </p:nvSpPr>
          <p:spPr bwMode="auto">
            <a:xfrm>
              <a:off x="4513" y="1117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9" name="Oval 32"/>
            <p:cNvSpPr>
              <a:spLocks noChangeArrowheads="1"/>
            </p:cNvSpPr>
            <p:nvPr/>
          </p:nvSpPr>
          <p:spPr bwMode="auto">
            <a:xfrm>
              <a:off x="4513" y="1146"/>
              <a:ext cx="243" cy="24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2987675" y="2349500"/>
            <a:ext cx="288925" cy="279400"/>
            <a:chOff x="4513" y="1117"/>
            <a:chExt cx="363" cy="363"/>
          </a:xfrm>
        </p:grpSpPr>
        <p:sp>
          <p:nvSpPr>
            <p:cNvPr id="37996" name="Oval 31"/>
            <p:cNvSpPr>
              <a:spLocks noChangeArrowheads="1"/>
            </p:cNvSpPr>
            <p:nvPr/>
          </p:nvSpPr>
          <p:spPr bwMode="auto">
            <a:xfrm>
              <a:off x="4513" y="1117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7" name="Oval 32"/>
            <p:cNvSpPr>
              <a:spLocks noChangeArrowheads="1"/>
            </p:cNvSpPr>
            <p:nvPr/>
          </p:nvSpPr>
          <p:spPr bwMode="auto">
            <a:xfrm>
              <a:off x="4513" y="1146"/>
              <a:ext cx="243" cy="24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9126" name="Picture 76" descr="шармк розовй с жел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7" name="Picture 76" descr="шармк розовй с жел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8" name="Picture 76" descr="шармк розовй с жел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9" name="Picture 76" descr="шармк розовй с жел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33"/>
          <p:cNvGrpSpPr>
            <a:grpSpLocks/>
          </p:cNvGrpSpPr>
          <p:nvPr/>
        </p:nvGrpSpPr>
        <p:grpSpPr bwMode="auto">
          <a:xfrm>
            <a:off x="2627313" y="3716338"/>
            <a:ext cx="504825" cy="504825"/>
            <a:chOff x="1701" y="2387"/>
            <a:chExt cx="363" cy="363"/>
          </a:xfrm>
        </p:grpSpPr>
        <p:sp>
          <p:nvSpPr>
            <p:cNvPr id="37994" name="Oval 234"/>
            <p:cNvSpPr>
              <a:spLocks noChangeArrowheads="1"/>
            </p:cNvSpPr>
            <p:nvPr/>
          </p:nvSpPr>
          <p:spPr bwMode="auto">
            <a:xfrm>
              <a:off x="1701" y="2387"/>
              <a:ext cx="363" cy="3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5" name="Oval 235"/>
            <p:cNvSpPr>
              <a:spLocks noChangeArrowheads="1"/>
            </p:cNvSpPr>
            <p:nvPr/>
          </p:nvSpPr>
          <p:spPr bwMode="auto">
            <a:xfrm>
              <a:off x="1701" y="247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236"/>
          <p:cNvGrpSpPr>
            <a:grpSpLocks/>
          </p:cNvGrpSpPr>
          <p:nvPr/>
        </p:nvGrpSpPr>
        <p:grpSpPr bwMode="auto">
          <a:xfrm>
            <a:off x="2627313" y="3716338"/>
            <a:ext cx="504825" cy="504825"/>
            <a:chOff x="1701" y="2387"/>
            <a:chExt cx="363" cy="363"/>
          </a:xfrm>
        </p:grpSpPr>
        <p:sp>
          <p:nvSpPr>
            <p:cNvPr id="37992" name="Oval 237"/>
            <p:cNvSpPr>
              <a:spLocks noChangeArrowheads="1"/>
            </p:cNvSpPr>
            <p:nvPr/>
          </p:nvSpPr>
          <p:spPr bwMode="auto">
            <a:xfrm>
              <a:off x="1701" y="2387"/>
              <a:ext cx="363" cy="3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3" name="Oval 238"/>
            <p:cNvSpPr>
              <a:spLocks noChangeArrowheads="1"/>
            </p:cNvSpPr>
            <p:nvPr/>
          </p:nvSpPr>
          <p:spPr bwMode="auto">
            <a:xfrm>
              <a:off x="1701" y="247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239"/>
          <p:cNvGrpSpPr>
            <a:grpSpLocks/>
          </p:cNvGrpSpPr>
          <p:nvPr/>
        </p:nvGrpSpPr>
        <p:grpSpPr bwMode="auto">
          <a:xfrm>
            <a:off x="2627313" y="3716338"/>
            <a:ext cx="504825" cy="504825"/>
            <a:chOff x="1701" y="2387"/>
            <a:chExt cx="363" cy="363"/>
          </a:xfrm>
        </p:grpSpPr>
        <p:sp>
          <p:nvSpPr>
            <p:cNvPr id="37990" name="Oval 240"/>
            <p:cNvSpPr>
              <a:spLocks noChangeArrowheads="1"/>
            </p:cNvSpPr>
            <p:nvPr/>
          </p:nvSpPr>
          <p:spPr bwMode="auto">
            <a:xfrm>
              <a:off x="1701" y="2387"/>
              <a:ext cx="363" cy="3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91" name="Oval 241"/>
            <p:cNvSpPr>
              <a:spLocks noChangeArrowheads="1"/>
            </p:cNvSpPr>
            <p:nvPr/>
          </p:nvSpPr>
          <p:spPr bwMode="auto">
            <a:xfrm>
              <a:off x="1701" y="247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245"/>
          <p:cNvGrpSpPr>
            <a:grpSpLocks/>
          </p:cNvGrpSpPr>
          <p:nvPr/>
        </p:nvGrpSpPr>
        <p:grpSpPr bwMode="auto">
          <a:xfrm>
            <a:off x="323850" y="6078538"/>
            <a:ext cx="620713" cy="779462"/>
            <a:chOff x="204" y="3829"/>
            <a:chExt cx="391" cy="491"/>
          </a:xfrm>
        </p:grpSpPr>
        <p:sp>
          <p:nvSpPr>
            <p:cNvPr id="37988" name="WordArt 243"/>
            <p:cNvSpPr>
              <a:spLocks noChangeArrowheads="1" noChangeShapeType="1" noTextEdit="1"/>
            </p:cNvSpPr>
            <p:nvPr/>
          </p:nvSpPr>
          <p:spPr bwMode="auto">
            <a:xfrm>
              <a:off x="385" y="3884"/>
              <a:ext cx="21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H</a:t>
              </a:r>
              <a:endPara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7989" name="Text Box 244"/>
            <p:cNvSpPr txBox="1">
              <a:spLocks noChangeArrowheads="1"/>
            </p:cNvSpPr>
            <p:nvPr/>
          </p:nvSpPr>
          <p:spPr bwMode="auto">
            <a:xfrm>
              <a:off x="204" y="3829"/>
              <a:ext cx="227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b="1"/>
                <a:t>1</a:t>
              </a:r>
              <a:endParaRPr lang="ru-RU" b="1"/>
            </a:p>
          </p:txBody>
        </p:sp>
      </p:grpSp>
      <p:grpSp>
        <p:nvGrpSpPr>
          <p:cNvPr id="17" name="Group 249"/>
          <p:cNvGrpSpPr>
            <a:grpSpLocks/>
          </p:cNvGrpSpPr>
          <p:nvPr/>
        </p:nvGrpSpPr>
        <p:grpSpPr bwMode="auto">
          <a:xfrm>
            <a:off x="1804988" y="6078538"/>
            <a:ext cx="750887" cy="779462"/>
            <a:chOff x="1292" y="3748"/>
            <a:chExt cx="473" cy="491"/>
          </a:xfrm>
        </p:grpSpPr>
        <p:sp>
          <p:nvSpPr>
            <p:cNvPr id="37986" name="WordArt 247"/>
            <p:cNvSpPr>
              <a:spLocks noChangeArrowheads="1" noChangeShapeType="1" noTextEdit="1"/>
            </p:cNvSpPr>
            <p:nvPr/>
          </p:nvSpPr>
          <p:spPr bwMode="auto">
            <a:xfrm>
              <a:off x="1429" y="3793"/>
              <a:ext cx="336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He</a:t>
              </a:r>
              <a:endPara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7987" name="Text Box 248"/>
            <p:cNvSpPr txBox="1">
              <a:spLocks noChangeArrowheads="1"/>
            </p:cNvSpPr>
            <p:nvPr/>
          </p:nvSpPr>
          <p:spPr bwMode="auto">
            <a:xfrm>
              <a:off x="1292" y="3748"/>
              <a:ext cx="18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</a:t>
              </a:r>
            </a:p>
            <a:p>
              <a:pPr>
                <a:spcBef>
                  <a:spcPct val="50000"/>
                </a:spcBef>
              </a:pPr>
              <a:r>
                <a:rPr lang="en-US" b="1"/>
                <a:t>2</a:t>
              </a:r>
              <a:endParaRPr lang="ru-RU" b="1"/>
            </a:p>
          </p:txBody>
        </p:sp>
      </p:grpSp>
      <p:pic>
        <p:nvPicPr>
          <p:cNvPr id="39162" name="Picture 76" descr="шармк розовй с жел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252"/>
          <p:cNvGrpSpPr>
            <a:grpSpLocks/>
          </p:cNvGrpSpPr>
          <p:nvPr/>
        </p:nvGrpSpPr>
        <p:grpSpPr bwMode="auto">
          <a:xfrm>
            <a:off x="2627313" y="3716338"/>
            <a:ext cx="504825" cy="504825"/>
            <a:chOff x="1701" y="2387"/>
            <a:chExt cx="363" cy="363"/>
          </a:xfrm>
        </p:grpSpPr>
        <p:sp>
          <p:nvSpPr>
            <p:cNvPr id="37984" name="Oval 253"/>
            <p:cNvSpPr>
              <a:spLocks noChangeArrowheads="1"/>
            </p:cNvSpPr>
            <p:nvPr/>
          </p:nvSpPr>
          <p:spPr bwMode="auto">
            <a:xfrm>
              <a:off x="1701" y="2387"/>
              <a:ext cx="363" cy="3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85" name="Oval 254"/>
            <p:cNvSpPr>
              <a:spLocks noChangeArrowheads="1"/>
            </p:cNvSpPr>
            <p:nvPr/>
          </p:nvSpPr>
          <p:spPr bwMode="auto">
            <a:xfrm>
              <a:off x="1701" y="247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258"/>
          <p:cNvGrpSpPr>
            <a:grpSpLocks/>
          </p:cNvGrpSpPr>
          <p:nvPr/>
        </p:nvGrpSpPr>
        <p:grpSpPr bwMode="auto">
          <a:xfrm>
            <a:off x="2627313" y="3716338"/>
            <a:ext cx="504825" cy="504825"/>
            <a:chOff x="1701" y="2387"/>
            <a:chExt cx="363" cy="363"/>
          </a:xfrm>
        </p:grpSpPr>
        <p:sp>
          <p:nvSpPr>
            <p:cNvPr id="37982" name="Oval 259"/>
            <p:cNvSpPr>
              <a:spLocks noChangeArrowheads="1"/>
            </p:cNvSpPr>
            <p:nvPr/>
          </p:nvSpPr>
          <p:spPr bwMode="auto">
            <a:xfrm>
              <a:off x="1701" y="2387"/>
              <a:ext cx="363" cy="3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83" name="Oval 260"/>
            <p:cNvSpPr>
              <a:spLocks noChangeArrowheads="1"/>
            </p:cNvSpPr>
            <p:nvPr/>
          </p:nvSpPr>
          <p:spPr bwMode="auto">
            <a:xfrm>
              <a:off x="1701" y="247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255"/>
          <p:cNvGrpSpPr>
            <a:grpSpLocks/>
          </p:cNvGrpSpPr>
          <p:nvPr/>
        </p:nvGrpSpPr>
        <p:grpSpPr bwMode="auto">
          <a:xfrm>
            <a:off x="2627313" y="3716338"/>
            <a:ext cx="504825" cy="504825"/>
            <a:chOff x="1701" y="2387"/>
            <a:chExt cx="363" cy="363"/>
          </a:xfrm>
        </p:grpSpPr>
        <p:sp>
          <p:nvSpPr>
            <p:cNvPr id="37980" name="Oval 256"/>
            <p:cNvSpPr>
              <a:spLocks noChangeArrowheads="1"/>
            </p:cNvSpPr>
            <p:nvPr/>
          </p:nvSpPr>
          <p:spPr bwMode="auto">
            <a:xfrm>
              <a:off x="1701" y="2387"/>
              <a:ext cx="363" cy="363"/>
            </a:xfrm>
            <a:prstGeom prst="ellipse">
              <a:avLst/>
            </a:pr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81" name="Oval 257"/>
            <p:cNvSpPr>
              <a:spLocks noChangeArrowheads="1"/>
            </p:cNvSpPr>
            <p:nvPr/>
          </p:nvSpPr>
          <p:spPr bwMode="auto">
            <a:xfrm>
              <a:off x="1701" y="2478"/>
              <a:ext cx="136" cy="1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66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9163" name="Picture 76" descr="шармк розовй с жел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66"/>
          <p:cNvGrpSpPr>
            <a:grpSpLocks/>
          </p:cNvGrpSpPr>
          <p:nvPr/>
        </p:nvGrpSpPr>
        <p:grpSpPr bwMode="auto">
          <a:xfrm>
            <a:off x="3276600" y="6078538"/>
            <a:ext cx="750888" cy="779462"/>
            <a:chOff x="3470" y="3829"/>
            <a:chExt cx="473" cy="491"/>
          </a:xfrm>
        </p:grpSpPr>
        <p:sp>
          <p:nvSpPr>
            <p:cNvPr id="37978" name="WordArt 264"/>
            <p:cNvSpPr>
              <a:spLocks noChangeArrowheads="1" noChangeShapeType="1" noTextEdit="1"/>
            </p:cNvSpPr>
            <p:nvPr/>
          </p:nvSpPr>
          <p:spPr bwMode="auto">
            <a:xfrm>
              <a:off x="3607" y="3874"/>
              <a:ext cx="336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Li</a:t>
              </a:r>
              <a:endPara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7979" name="Text Box 265"/>
            <p:cNvSpPr txBox="1">
              <a:spLocks noChangeArrowheads="1"/>
            </p:cNvSpPr>
            <p:nvPr/>
          </p:nvSpPr>
          <p:spPr bwMode="auto">
            <a:xfrm>
              <a:off x="3470" y="3829"/>
              <a:ext cx="18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7</a:t>
              </a:r>
            </a:p>
            <a:p>
              <a:pPr>
                <a:spcBef>
                  <a:spcPct val="50000"/>
                </a:spcBef>
              </a:pPr>
              <a:r>
                <a:rPr lang="en-US" b="1"/>
                <a:t>3</a:t>
              </a:r>
              <a:endParaRPr lang="ru-RU" b="1"/>
            </a:p>
          </p:txBody>
        </p:sp>
      </p:grpSp>
      <p:grpSp>
        <p:nvGrpSpPr>
          <p:cNvPr id="22" name="Group 131"/>
          <p:cNvGrpSpPr>
            <a:grpSpLocks/>
          </p:cNvGrpSpPr>
          <p:nvPr/>
        </p:nvGrpSpPr>
        <p:grpSpPr bwMode="auto">
          <a:xfrm>
            <a:off x="6443663" y="2349500"/>
            <a:ext cx="2016125" cy="1792288"/>
            <a:chOff x="4240" y="1525"/>
            <a:chExt cx="1270" cy="1129"/>
          </a:xfrm>
        </p:grpSpPr>
        <p:pic>
          <p:nvPicPr>
            <p:cNvPr id="37966" name="Picture 76" descr="шармк розовй с желт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5" y="1979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67" name="Picture 76" descr="шармк розовй с желт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57" y="1798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968" name="Group 218"/>
            <p:cNvGrpSpPr>
              <a:grpSpLocks/>
            </p:cNvGrpSpPr>
            <p:nvPr/>
          </p:nvGrpSpPr>
          <p:grpSpPr bwMode="auto">
            <a:xfrm>
              <a:off x="4648" y="2070"/>
              <a:ext cx="318" cy="318"/>
              <a:chOff x="1701" y="2387"/>
              <a:chExt cx="363" cy="363"/>
            </a:xfrm>
          </p:grpSpPr>
          <p:sp>
            <p:nvSpPr>
              <p:cNvPr id="37976" name="Oval 219"/>
              <p:cNvSpPr>
                <a:spLocks noChangeArrowheads="1"/>
              </p:cNvSpPr>
              <p:nvPr/>
            </p:nvSpPr>
            <p:spPr bwMode="auto">
              <a:xfrm>
                <a:off x="1701" y="2387"/>
                <a:ext cx="363" cy="363"/>
              </a:xfrm>
              <a:prstGeom prst="ellipse">
                <a:avLst/>
              </a:pr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7" name="Oval 220"/>
              <p:cNvSpPr>
                <a:spLocks noChangeArrowheads="1"/>
              </p:cNvSpPr>
              <p:nvPr/>
            </p:nvSpPr>
            <p:spPr bwMode="auto">
              <a:xfrm>
                <a:off x="1701" y="247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7969" name="Group 224"/>
            <p:cNvGrpSpPr>
              <a:grpSpLocks/>
            </p:cNvGrpSpPr>
            <p:nvPr/>
          </p:nvGrpSpPr>
          <p:grpSpPr bwMode="auto">
            <a:xfrm>
              <a:off x="4830" y="1752"/>
              <a:ext cx="318" cy="318"/>
              <a:chOff x="1701" y="2387"/>
              <a:chExt cx="363" cy="363"/>
            </a:xfrm>
          </p:grpSpPr>
          <p:sp>
            <p:nvSpPr>
              <p:cNvPr id="37974" name="Oval 225"/>
              <p:cNvSpPr>
                <a:spLocks noChangeArrowheads="1"/>
              </p:cNvSpPr>
              <p:nvPr/>
            </p:nvSpPr>
            <p:spPr bwMode="auto">
              <a:xfrm>
                <a:off x="1701" y="2387"/>
                <a:ext cx="363" cy="363"/>
              </a:xfrm>
              <a:prstGeom prst="ellipse">
                <a:avLst/>
              </a:pr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5" name="Oval 226"/>
              <p:cNvSpPr>
                <a:spLocks noChangeArrowheads="1"/>
              </p:cNvSpPr>
              <p:nvPr/>
            </p:nvSpPr>
            <p:spPr bwMode="auto">
              <a:xfrm>
                <a:off x="1701" y="247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70" name="Oval 267"/>
            <p:cNvSpPr>
              <a:spLocks noChangeArrowheads="1"/>
            </p:cNvSpPr>
            <p:nvPr/>
          </p:nvSpPr>
          <p:spPr bwMode="auto">
            <a:xfrm>
              <a:off x="4240" y="1525"/>
              <a:ext cx="1270" cy="10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971" name="Group 30"/>
            <p:cNvGrpSpPr>
              <a:grpSpLocks/>
            </p:cNvGrpSpPr>
            <p:nvPr/>
          </p:nvGrpSpPr>
          <p:grpSpPr bwMode="auto">
            <a:xfrm>
              <a:off x="4603" y="2478"/>
              <a:ext cx="182" cy="176"/>
              <a:chOff x="4513" y="1117"/>
              <a:chExt cx="363" cy="363"/>
            </a:xfrm>
          </p:grpSpPr>
          <p:sp>
            <p:nvSpPr>
              <p:cNvPr id="37972" name="Oval 31"/>
              <p:cNvSpPr>
                <a:spLocks noChangeArrowheads="1"/>
              </p:cNvSpPr>
              <p:nvPr/>
            </p:nvSpPr>
            <p:spPr bwMode="auto">
              <a:xfrm>
                <a:off x="4513" y="1117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3" name="Oval 32"/>
              <p:cNvSpPr>
                <a:spLocks noChangeArrowheads="1"/>
              </p:cNvSpPr>
              <p:nvPr/>
            </p:nvSpPr>
            <p:spPr bwMode="auto">
              <a:xfrm>
                <a:off x="4513" y="1146"/>
                <a:ext cx="243" cy="24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8170863" y="2636838"/>
            <a:ext cx="288925" cy="279400"/>
            <a:chOff x="4513" y="1117"/>
            <a:chExt cx="363" cy="363"/>
          </a:xfrm>
        </p:grpSpPr>
        <p:sp>
          <p:nvSpPr>
            <p:cNvPr id="37964" name="Oval 31"/>
            <p:cNvSpPr>
              <a:spLocks noChangeArrowheads="1"/>
            </p:cNvSpPr>
            <p:nvPr/>
          </p:nvSpPr>
          <p:spPr bwMode="auto">
            <a:xfrm>
              <a:off x="4513" y="1117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5" name="Oval 32"/>
            <p:cNvSpPr>
              <a:spLocks noChangeArrowheads="1"/>
            </p:cNvSpPr>
            <p:nvPr/>
          </p:nvSpPr>
          <p:spPr bwMode="auto">
            <a:xfrm>
              <a:off x="4513" y="1146"/>
              <a:ext cx="243" cy="24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Group 133"/>
          <p:cNvGrpSpPr>
            <a:grpSpLocks/>
          </p:cNvGrpSpPr>
          <p:nvPr/>
        </p:nvGrpSpPr>
        <p:grpSpPr bwMode="auto">
          <a:xfrm>
            <a:off x="3779838" y="981075"/>
            <a:ext cx="2016125" cy="1863725"/>
            <a:chOff x="2562" y="623"/>
            <a:chExt cx="1270" cy="1174"/>
          </a:xfrm>
        </p:grpSpPr>
        <p:pic>
          <p:nvPicPr>
            <p:cNvPr id="37949" name="Picture 76" descr="шармк розовй с желт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01" y="1122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50" name="Picture 76" descr="шармк розовй с желт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3" y="941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951" name="Group 271"/>
            <p:cNvGrpSpPr>
              <a:grpSpLocks/>
            </p:cNvGrpSpPr>
            <p:nvPr/>
          </p:nvGrpSpPr>
          <p:grpSpPr bwMode="auto">
            <a:xfrm>
              <a:off x="2974" y="1213"/>
              <a:ext cx="318" cy="318"/>
              <a:chOff x="1701" y="2387"/>
              <a:chExt cx="363" cy="363"/>
            </a:xfrm>
          </p:grpSpPr>
          <p:sp>
            <p:nvSpPr>
              <p:cNvPr id="37962" name="Oval 272"/>
              <p:cNvSpPr>
                <a:spLocks noChangeArrowheads="1"/>
              </p:cNvSpPr>
              <p:nvPr/>
            </p:nvSpPr>
            <p:spPr bwMode="auto">
              <a:xfrm>
                <a:off x="1701" y="2387"/>
                <a:ext cx="363" cy="363"/>
              </a:xfrm>
              <a:prstGeom prst="ellipse">
                <a:avLst/>
              </a:pr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3" name="Oval 273"/>
              <p:cNvSpPr>
                <a:spLocks noChangeArrowheads="1"/>
              </p:cNvSpPr>
              <p:nvPr/>
            </p:nvSpPr>
            <p:spPr bwMode="auto">
              <a:xfrm>
                <a:off x="1701" y="247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7952" name="Group 274"/>
            <p:cNvGrpSpPr>
              <a:grpSpLocks/>
            </p:cNvGrpSpPr>
            <p:nvPr/>
          </p:nvGrpSpPr>
          <p:grpSpPr bwMode="auto">
            <a:xfrm>
              <a:off x="3156" y="895"/>
              <a:ext cx="318" cy="318"/>
              <a:chOff x="1701" y="2387"/>
              <a:chExt cx="363" cy="363"/>
            </a:xfrm>
          </p:grpSpPr>
          <p:sp>
            <p:nvSpPr>
              <p:cNvPr id="37960" name="Oval 275"/>
              <p:cNvSpPr>
                <a:spLocks noChangeArrowheads="1"/>
              </p:cNvSpPr>
              <p:nvPr/>
            </p:nvSpPr>
            <p:spPr bwMode="auto">
              <a:xfrm>
                <a:off x="1701" y="2387"/>
                <a:ext cx="363" cy="363"/>
              </a:xfrm>
              <a:prstGeom prst="ellipse">
                <a:avLst/>
              </a:pr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1" name="Oval 276"/>
              <p:cNvSpPr>
                <a:spLocks noChangeArrowheads="1"/>
              </p:cNvSpPr>
              <p:nvPr/>
            </p:nvSpPr>
            <p:spPr bwMode="auto">
              <a:xfrm>
                <a:off x="1701" y="247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53" name="Oval 277"/>
            <p:cNvSpPr>
              <a:spLocks noChangeArrowheads="1"/>
            </p:cNvSpPr>
            <p:nvPr/>
          </p:nvSpPr>
          <p:spPr bwMode="auto">
            <a:xfrm>
              <a:off x="2562" y="663"/>
              <a:ext cx="1270" cy="10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954" name="Group 30"/>
            <p:cNvGrpSpPr>
              <a:grpSpLocks/>
            </p:cNvGrpSpPr>
            <p:nvPr/>
          </p:nvGrpSpPr>
          <p:grpSpPr bwMode="auto">
            <a:xfrm>
              <a:off x="2883" y="1621"/>
              <a:ext cx="182" cy="176"/>
              <a:chOff x="4513" y="1117"/>
              <a:chExt cx="363" cy="363"/>
            </a:xfrm>
          </p:grpSpPr>
          <p:sp>
            <p:nvSpPr>
              <p:cNvPr id="37958" name="Oval 31"/>
              <p:cNvSpPr>
                <a:spLocks noChangeArrowheads="1"/>
              </p:cNvSpPr>
              <p:nvPr/>
            </p:nvSpPr>
            <p:spPr bwMode="auto">
              <a:xfrm>
                <a:off x="4513" y="1117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9" name="Oval 32"/>
              <p:cNvSpPr>
                <a:spLocks noChangeArrowheads="1"/>
              </p:cNvSpPr>
              <p:nvPr/>
            </p:nvSpPr>
            <p:spPr bwMode="auto">
              <a:xfrm>
                <a:off x="4513" y="1146"/>
                <a:ext cx="243" cy="24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7955" name="Group 30"/>
            <p:cNvGrpSpPr>
              <a:grpSpLocks/>
            </p:cNvGrpSpPr>
            <p:nvPr/>
          </p:nvGrpSpPr>
          <p:grpSpPr bwMode="auto">
            <a:xfrm>
              <a:off x="3382" y="623"/>
              <a:ext cx="182" cy="176"/>
              <a:chOff x="4513" y="1117"/>
              <a:chExt cx="363" cy="363"/>
            </a:xfrm>
          </p:grpSpPr>
          <p:sp>
            <p:nvSpPr>
              <p:cNvPr id="37956" name="Oval 31"/>
              <p:cNvSpPr>
                <a:spLocks noChangeArrowheads="1"/>
              </p:cNvSpPr>
              <p:nvPr/>
            </p:nvSpPr>
            <p:spPr bwMode="auto">
              <a:xfrm>
                <a:off x="4513" y="1117"/>
                <a:ext cx="363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7" name="Oval 32"/>
              <p:cNvSpPr>
                <a:spLocks noChangeArrowheads="1"/>
              </p:cNvSpPr>
              <p:nvPr/>
            </p:nvSpPr>
            <p:spPr bwMode="auto">
              <a:xfrm>
                <a:off x="4513" y="1146"/>
                <a:ext cx="243" cy="24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9197" name="Oval 285"/>
          <p:cNvSpPr>
            <a:spLocks noChangeArrowheads="1"/>
          </p:cNvSpPr>
          <p:nvPr/>
        </p:nvSpPr>
        <p:spPr bwMode="auto">
          <a:xfrm>
            <a:off x="3563938" y="692150"/>
            <a:ext cx="2519362" cy="237648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8855075" y="-139700"/>
            <a:ext cx="288925" cy="279400"/>
            <a:chOff x="4513" y="1117"/>
            <a:chExt cx="363" cy="363"/>
          </a:xfrm>
        </p:grpSpPr>
        <p:sp>
          <p:nvSpPr>
            <p:cNvPr id="37947" name="Oval 31"/>
            <p:cNvSpPr>
              <a:spLocks noChangeArrowheads="1"/>
            </p:cNvSpPr>
            <p:nvPr/>
          </p:nvSpPr>
          <p:spPr bwMode="auto">
            <a:xfrm>
              <a:off x="4513" y="1117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8" name="Oval 32"/>
            <p:cNvSpPr>
              <a:spLocks noChangeArrowheads="1"/>
            </p:cNvSpPr>
            <p:nvPr/>
          </p:nvSpPr>
          <p:spPr bwMode="auto">
            <a:xfrm>
              <a:off x="4513" y="1146"/>
              <a:ext cx="243" cy="24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7936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7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8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39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7941" name="AutoShape 7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42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43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44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196" name="WordArt 284"/>
          <p:cNvSpPr>
            <a:spLocks noChangeArrowheads="1" noChangeShapeType="1" noTextEdit="1"/>
          </p:cNvSpPr>
          <p:nvPr/>
        </p:nvSpPr>
        <p:spPr bwMode="auto">
          <a:xfrm>
            <a:off x="5867400" y="981075"/>
            <a:ext cx="3276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Атом присоединивший  электрон -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отрицательный ион</a:t>
            </a:r>
          </a:p>
        </p:txBody>
      </p:sp>
      <p:sp>
        <p:nvSpPr>
          <p:cNvPr id="39180" name="WordArt 268"/>
          <p:cNvSpPr>
            <a:spLocks noChangeArrowheads="1" noChangeShapeType="1" noTextEdit="1"/>
          </p:cNvSpPr>
          <p:nvPr/>
        </p:nvSpPr>
        <p:spPr bwMode="auto">
          <a:xfrm>
            <a:off x="5867400" y="4292600"/>
            <a:ext cx="3276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Атом потерявший электрон -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положительный ион</a:t>
            </a:r>
          </a:p>
        </p:txBody>
      </p:sp>
      <p:sp>
        <p:nvSpPr>
          <p:cNvPr id="23" name="WordArt 87"/>
          <p:cNvSpPr>
            <a:spLocks noChangeArrowheads="1" noChangeShapeType="1" noTextEdit="1"/>
          </p:cNvSpPr>
          <p:nvPr/>
        </p:nvSpPr>
        <p:spPr bwMode="auto">
          <a:xfrm>
            <a:off x="1547813" y="3357563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52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нейтроны</a:t>
            </a:r>
          </a:p>
        </p:txBody>
      </p:sp>
      <p:sp>
        <p:nvSpPr>
          <p:cNvPr id="24" name="WordArt 87"/>
          <p:cNvSpPr>
            <a:spLocks noChangeArrowheads="1" noChangeShapeType="1" noTextEdit="1"/>
          </p:cNvSpPr>
          <p:nvPr/>
        </p:nvSpPr>
        <p:spPr bwMode="auto">
          <a:xfrm>
            <a:off x="0" y="3429000"/>
            <a:ext cx="11001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8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протоны</a:t>
            </a:r>
          </a:p>
        </p:txBody>
      </p:sp>
      <p:sp>
        <p:nvSpPr>
          <p:cNvPr id="25" name="WordArt 87"/>
          <p:cNvSpPr>
            <a:spLocks noChangeArrowheads="1" noChangeShapeType="1" noTextEdit="1"/>
          </p:cNvSpPr>
          <p:nvPr/>
        </p:nvSpPr>
        <p:spPr bwMode="auto">
          <a:xfrm>
            <a:off x="1835150" y="2133600"/>
            <a:ext cx="1223963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8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электроны</a:t>
            </a:r>
          </a:p>
        </p:txBody>
      </p:sp>
      <p:sp>
        <p:nvSpPr>
          <p:cNvPr id="28" name="WordArt 87"/>
          <p:cNvSpPr>
            <a:spLocks noChangeArrowheads="1" noChangeShapeType="1" noTextEdit="1"/>
          </p:cNvSpPr>
          <p:nvPr/>
        </p:nvSpPr>
        <p:spPr bwMode="auto">
          <a:xfrm>
            <a:off x="395288" y="2133600"/>
            <a:ext cx="1223962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8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нуклоны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04722 0.1993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9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827E-7 L -0.25174 0.3145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73 0.31452 C -0.21076 0.31452 -0.17691 0.35662 -0.17691 0.40865 C -0.17691 0.46069 -0.21076 0.50324 -0.25173 0.50324 C -0.29305 0.50324 -0.32656 0.46069 -0.32656 0.40865 C -0.32656 0.35662 -0.29305 0.31452 -0.25173 0.31452 Z " pathEditMode="relative" rAng="0" ptsTypes="fffff">
                                      <p:cBhvr>
                                        <p:cTn id="1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8316E-6 L 0.11042 0.1889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9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3737E-6 L -0.05121 0.1940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11841E-6 L -0.04722 0.14686 " pathEditMode="relative" ptsTypes="AA">
                                      <p:cBhvr>
                                        <p:cTn id="1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1065 L 0.14966 0.1995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9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0047 L -0.09132 0.4821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241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4 0.00532 L -0.04966 0.2990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0.29903 C -0.0118 0.31521 0.00903 0.37026 -0.00364 0.42183 C -0.01614 0.47386 -0.05711 0.50277 -0.09461 0.48681 C -0.13246 0.47039 -0.15295 0.41558 -0.14062 0.36401 C -0.12795 0.31175 -0.08732 0.28261 -0.04965 0.29903 Z " pathEditMode="relative" rAng="1066862" ptsTypes="fffff">
                                      <p:cBhvr>
                                        <p:cTn id="1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9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5 0.48241 C -0.13784 0.46459 -0.15763 0.40787 -0.14531 0.35695 C -0.12986 0.30787 -0.08819 0.28195 -0.0493 0.30023 C -0.01059 0.31875 0.00921 0.37523 -0.00416 0.42547 C -0.0184 0.4757 -0.06006 0.50162 -0.09895 0.48241 Z " pathEditMode="relative" rAng="33600194" ptsTypes="fffff">
                                      <p:cBhvr>
                                        <p:cTn id="1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23229 0.2048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37813 0.23102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9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25191 0.1731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39375 0.15764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9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509 L 0.16528 0.1888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36233 0.16806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9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17726 0.2152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50416E-6 L 0.17327 0.2937 " pathEditMode="relative" ptsTypes="AA">
                                      <p:cBhvr>
                                        <p:cTn id="2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47 L 0.17327 0.525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62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50416E-6 L 0.29132 0.41951 " pathEditMode="relative" ptsTypes="AA">
                                      <p:cBhvr>
                                        <p:cTn id="2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6 0.29375 C 0.22743 0.29375 0.2717 0.3456 0.2717 0.40903 C 0.2717 0.47292 0.22743 0.525 0.17326 0.525 C 0.11875 0.525 0.07517 0.47292 0.07517 0.40903 C 0.07517 0.3456 0.11875 0.29375 0.17326 0.29375 Z " pathEditMode="relative" rAng="0" ptsTypes="fffff">
                                      <p:cBhvr>
                                        <p:cTn id="2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7 0.52498 C 0.11962 0.52105 0.07917 0.46369 0.08004 0.39755 C 0.08282 0.33118 0.12952 0.28053 0.18334 0.28446 C 0.23733 0.28886 0.27813 0.34575 0.27552 0.41189 C 0.27275 0.4785 0.22743 0.52891 0.17327 0.52498 Z " pathEditMode="relative" rAng="10991320" ptsTypes="fffff">
                                      <p:cBhvr>
                                        <p:cTn id="2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2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32 0.4081 C 0.29132 0.4882 0.23525 0.55463 0.16632 0.55463 C 0.0974 0.55463 0.04132 0.4882 0.04132 0.4081 C 0.04132 0.32709 0.0974 0.26297 0.16632 0.26297 C 0.23525 0.26297 0.29132 0.32709 0.29132 0.4081 Z " pathEditMode="relative" rAng="5400000" ptsTypes="fffff">
                                      <p:cBhvr>
                                        <p:cTn id="2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669 C -0.00069 -0.01944 -0.00087 0.02755 -0.00208 0.07477 C -0.00243 0.08681 -0.00833 0.10903 -0.00833 0.10926 C -0.01285 0.16157 -0.01979 0.21574 -0.03125 0.26644 C -0.03333 0.27593 -0.03489 0.28773 -0.0375 0.29722 C -0.0434 0.31736 -0.05278 0.33542 -0.05833 0.35579 C -0.06389 0.37616 -0.06684 0.39907 -0.075 0.41759 C -0.07708 0.43032 -0.08055 0.44676 -0.08542 0.45787 C -0.08698 0.46134 -0.08993 0.46366 -0.09167 0.46713 C -0.09479 0.47292 -0.09653 0.48032 -0.1 0.48565 C -0.10417 0.49167 -0.1092 0.49676 -0.1125 0.50417 C -0.12048 0.52153 -0.1316 0.53519 -0.14167 0.55046 C -0.14184 0.55069 -0.16736 0.56505 -0.16875 0.56574 C -0.17882 0.5713 -0.1875 0.57708 -0.19792 0.58125 C -0.20208 0.5831 -0.20607 0.58657 -0.21042 0.5875 C -0.24236 0.59144 -0.22569 0.58981 -0.26042 0.59352 C -0.3533 0.59144 -0.38958 0.60116 -0.46042 0.57477 C -0.46857 0.5669 -0.47795 0.56019 -0.4875 0.55648 C -0.50382 0.53241 -0.48281 0.56134 -0.50208 0.5412 C -0.51406 0.52824 -0.5033 0.53611 -0.5125 0.52269 C -0.52448 0.50486 -0.51302 0.52986 -0.525 0.50718 C -0.53871 0.48125 -0.55139 0.45046 -0.56042 0.42037 C -0.57187 0.38218 -0.57517 0.33796 -0.57917 0.29722 C -0.5783 0.24954 -0.59184 0.1956 -0.56875 0.16111 C -0.56337 0.13727 -0.54444 0.12569 -0.52917 0.11829 C -0.52708 0.1169 -0.50781 0.09676 -0.50417 0.09653 C -0.47708 0.09468 -0.45 0.09653 -0.42292 0.09653 " pathEditMode="relative" rAng="0" ptsTypes="ffffffffffffffffffffffffffA">
                                      <p:cBhvr>
                                        <p:cTn id="2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9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C -0.00069 -0.00556 0.00018 -0.01181 -0.00208 -0.01667 C -0.00399 -0.02084 -0.01336 -0.02269 -0.01666 -0.025 C -0.03368 -0.03634 -0.05052 -0.04746 -0.06875 -0.05556 C -0.07291 -0.05741 -0.07708 -0.05926 -0.08125 -0.06111 C -0.08541 -0.06297 -0.09375 -0.06667 -0.09375 -0.06667 C -0.19184 -0.06366 -0.15781 -0.07709 -0.2 -0.05834 C -0.20243 -0.05718 -0.20399 -0.05417 -0.20625 -0.05278 C -0.2151 -0.04746 -0.22378 -0.04722 -0.23125 -0.03889 C -0.2335 -0.03634 -0.23524 -0.03287 -0.2375 -0.03056 C -0.24149 -0.02639 -0.25 -0.01945 -0.25 -0.01945 C -0.25642 -0.00672 -0.26493 0.00324 -0.27291 0.01389 C -0.27517 0.0169 -0.27552 0.02153 -0.27708 0.025 C -0.2842 0.04074 -0.2901 0.05555 -0.29583 0.07222 C -0.30937 0.11203 -0.31875 0.15347 -0.32291 0.19722 C -0.32187 0.2537 -0.31961 0.30139 -0.31666 0.35555 C -0.31597 0.36898 -0.3177 0.4081 -0.30833 0.425 C -0.30416 0.43241 -0.29861 0.43796 -0.29375 0.44444 C -0.27152 0.47407 -0.25833 0.49444 -0.22708 0.50278 C -0.21753 0.51134 -0.20659 0.51458 -0.19583 0.51944 C -0.17465 0.5287 -0.2118 0.52291 -0.17708 0.53055 C -0.14566 0.5375 -0.1151 0.54375 -0.08333 0.54722 C -0.04722 0.54629 -0.01111 0.54699 0.025 0.54444 C 0.025 0.54444 0.04063 0.5375 0.04375 0.53611 C 0.05382 0.53171 0.06476 0.52963 0.075 0.525 C 0.08473 0.5206 0.09445 0.51528 0.10417 0.51088 C 0.11441 0.50648 0.125 0.5037 0.13542 0.49977 C 0.1375 0.4993 0.14028 0.4993 0.14167 0.49722 C 0.14289 0.49491 0.14167 0.49166 0.14167 0.48866 " pathEditMode="relative" ptsTypes="ffffffffffffffffffffffffffffA">
                                      <p:cBhvr>
                                        <p:cTn id="2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80"/>
                  </p:tgtEl>
                </p:cond>
              </p:nextCondLst>
            </p:seq>
          </p:childTnLst>
        </p:cTn>
      </p:par>
    </p:tnLst>
    <p:bldLst>
      <p:bldP spid="39173" grpId="0" animBg="1"/>
      <p:bldP spid="39174" grpId="0" animBg="1"/>
      <p:bldP spid="39158" grpId="0" animBg="1"/>
      <p:bldP spid="38914" grpId="0"/>
      <p:bldP spid="38935" grpId="0" animBg="1"/>
      <p:bldP spid="58" grpId="0" animBg="1"/>
      <p:bldP spid="59" grpId="0" animBg="1"/>
      <p:bldP spid="39197" grpId="0" animBg="1"/>
      <p:bldP spid="39196" grpId="0" animBg="1"/>
      <p:bldP spid="39180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106363" y="981075"/>
            <a:ext cx="9037637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ru-RU" b="1" i="1" dirty="0">
                <a:solidFill>
                  <a:schemeClr val="accent1"/>
                </a:solidFill>
                <a:cs typeface="Arial" charset="0"/>
              </a:rPr>
              <a:t>...с точки зрения электростатики, любой атом как система положительно и отрицательно заряженных частиц не может быть устойчивым. Но так как громадное большинство атомов устойчивы, приходится считать атом системой динамической, т.е. приписать либо протонам, либо электронам непрерывное движение.</a:t>
            </a:r>
            <a:r>
              <a:rPr lang="ru-RU" dirty="0">
                <a:solidFill>
                  <a:schemeClr val="accent1"/>
                </a:solidFill>
                <a:cs typeface="Arial" charset="0"/>
              </a:rPr>
              <a:t> </a:t>
            </a:r>
            <a:endParaRPr lang="en-US" dirty="0">
              <a:solidFill>
                <a:schemeClr val="accent1"/>
              </a:solidFill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2000" b="1" i="1" dirty="0">
                <a:solidFill>
                  <a:schemeClr val="accent1"/>
                </a:solidFill>
                <a:cs typeface="Arial" charset="0"/>
              </a:rPr>
              <a:t>Великий американский учёный </a:t>
            </a:r>
            <a:r>
              <a:rPr lang="ru-RU" sz="2000" b="1" i="1" dirty="0" err="1">
                <a:solidFill>
                  <a:schemeClr val="accent1"/>
                </a:solidFill>
                <a:cs typeface="Arial" charset="0"/>
              </a:rPr>
              <a:t>Бенджамин</a:t>
            </a:r>
            <a:r>
              <a:rPr lang="ru-RU" sz="2000" b="1" i="1" dirty="0">
                <a:solidFill>
                  <a:schemeClr val="accent1"/>
                </a:solidFill>
                <a:cs typeface="Arial" charset="0"/>
              </a:rPr>
              <a:t> Франклин, рассуждая о причинах электризации тел при трении, полагал, что происходит перераспределение электрического вещества, содержащегося в каждом теле. Избыток его не может находиться внутри тел и выступает на поверхность. Тело заряжено положительно, что соответствует стеклянному электричеству.</a:t>
            </a:r>
            <a:endParaRPr lang="en-US" sz="2000" b="1" i="1" dirty="0">
              <a:solidFill>
                <a:schemeClr val="accent1"/>
              </a:solidFill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ru-RU" sz="2000" b="1" i="1" dirty="0">
              <a:solidFill>
                <a:schemeClr val="accent1"/>
              </a:solidFill>
              <a:cs typeface="Arial" charset="0"/>
            </a:endParaRPr>
          </a:p>
          <a:p>
            <a:r>
              <a:rPr lang="ru-RU" b="1" i="1" dirty="0">
                <a:cs typeface="Arial" charset="0"/>
              </a:rPr>
              <a:t> 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632523"/>
                </a:solidFill>
                <a:latin typeface="Arial" charset="0"/>
              </a:rPr>
              <a:t>Объяснение взаимодействия электрически заряженных тел</a:t>
            </a:r>
            <a:endParaRPr lang="ru-RU" sz="2400" dirty="0" smtClean="0">
              <a:solidFill>
                <a:srgbClr val="632523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331913" y="3573463"/>
            <a:ext cx="1152525" cy="1212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+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6000750"/>
            <a:ext cx="9144000" cy="1000125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857375" y="4786313"/>
            <a:ext cx="142875" cy="1071562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 flipV="1">
            <a:off x="1357313" y="5857875"/>
            <a:ext cx="1133475" cy="13335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715125" y="4786313"/>
            <a:ext cx="142875" cy="1071562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flipV="1">
            <a:off x="6215063" y="5857875"/>
            <a:ext cx="1133475" cy="13335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227763" y="3716338"/>
            <a:ext cx="1152525" cy="10699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>
                <a:solidFill>
                  <a:srgbClr val="FFFFFF"/>
                </a:solidFill>
                <a:latin typeface="Arial" charset="0"/>
              </a:rPr>
              <a:t>-</a:t>
            </a:r>
          </a:p>
        </p:txBody>
      </p:sp>
      <p:cxnSp>
        <p:nvCxnSpPr>
          <p:cNvPr id="14" name="Прямая со стрелкой 13"/>
          <p:cNvCxnSpPr>
            <a:stCxn id="4" idx="6"/>
          </p:cNvCxnSpPr>
          <p:nvPr/>
        </p:nvCxnSpPr>
        <p:spPr>
          <a:xfrm>
            <a:off x="2497138" y="4179888"/>
            <a:ext cx="1000125" cy="15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11413" y="4508500"/>
            <a:ext cx="857250" cy="64293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448425" y="2921000"/>
            <a:ext cx="1214438" cy="3571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flipH="1" flipV="1">
            <a:off x="1214438" y="2643188"/>
            <a:ext cx="501650" cy="998537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Прямая со стрелкой 19"/>
          <p:cNvCxnSpPr/>
          <p:nvPr/>
        </p:nvCxnSpPr>
        <p:spPr>
          <a:xfrm rot="10800000">
            <a:off x="7308850" y="4221163"/>
            <a:ext cx="1000125" cy="15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323850" y="4221163"/>
            <a:ext cx="1000125" cy="15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76825" y="4149725"/>
            <a:ext cx="1143000" cy="730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 noChangeShapeType="1"/>
          </p:cNvCxnSpPr>
          <p:nvPr/>
        </p:nvCxnSpPr>
        <p:spPr bwMode="auto">
          <a:xfrm flipH="1" flipV="1">
            <a:off x="468313" y="3429000"/>
            <a:ext cx="928687" cy="498475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" name="Прямая со стрелкой 41"/>
          <p:cNvCxnSpPr/>
          <p:nvPr/>
        </p:nvCxnSpPr>
        <p:spPr>
          <a:xfrm rot="10800000">
            <a:off x="7235825" y="4508500"/>
            <a:ext cx="857250" cy="64293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7164388" y="3213100"/>
            <a:ext cx="928687" cy="64293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 flipV="1">
            <a:off x="468313" y="4508500"/>
            <a:ext cx="928687" cy="64293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364163" y="4508500"/>
            <a:ext cx="928687" cy="64293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1928812" y="5000626"/>
            <a:ext cx="1071563" cy="5000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821532" y="5036343"/>
            <a:ext cx="1143000" cy="50006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 flipH="1" flipV="1">
            <a:off x="5750719" y="5036344"/>
            <a:ext cx="1143000" cy="5000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6200000" flipV="1">
            <a:off x="6769893" y="4974432"/>
            <a:ext cx="1071563" cy="571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16"/>
          <p:cNvCxnSpPr>
            <a:cxnSpLocks noChangeShapeType="1"/>
          </p:cNvCxnSpPr>
          <p:nvPr/>
        </p:nvCxnSpPr>
        <p:spPr bwMode="auto">
          <a:xfrm flipH="1" flipV="1">
            <a:off x="3638550" y="981075"/>
            <a:ext cx="285750" cy="56515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Прямая со стрелкой 17"/>
          <p:cNvCxnSpPr>
            <a:cxnSpLocks noChangeShapeType="1"/>
          </p:cNvCxnSpPr>
          <p:nvPr/>
        </p:nvCxnSpPr>
        <p:spPr bwMode="auto">
          <a:xfrm flipV="1">
            <a:off x="4211638" y="836613"/>
            <a:ext cx="1587" cy="638175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" name="Прямая со стрелкой 18"/>
          <p:cNvCxnSpPr/>
          <p:nvPr/>
        </p:nvCxnSpPr>
        <p:spPr>
          <a:xfrm flipV="1">
            <a:off x="4356100" y="1125538"/>
            <a:ext cx="576263" cy="42703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40"/>
          <p:cNvCxnSpPr>
            <a:cxnSpLocks noChangeShapeType="1"/>
          </p:cNvCxnSpPr>
          <p:nvPr/>
        </p:nvCxnSpPr>
        <p:spPr bwMode="auto">
          <a:xfrm flipH="1" flipV="1">
            <a:off x="3205163" y="1341438"/>
            <a:ext cx="619125" cy="225425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8943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4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5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6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8948" name="AutoShape 7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49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0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1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52" name="Rectangle 2"/>
          <p:cNvSpPr>
            <a:spLocks/>
          </p:cNvSpPr>
          <p:nvPr/>
        </p:nvSpPr>
        <p:spPr bwMode="auto">
          <a:xfrm>
            <a:off x="395288" y="-171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400">
                <a:latin typeface="Calibri" charset="-52"/>
              </a:rPr>
              <a:t>Это интересно…</a:t>
            </a:r>
          </a:p>
        </p:txBody>
      </p:sp>
      <p:sp>
        <p:nvSpPr>
          <p:cNvPr id="49" name="Дуга 48"/>
          <p:cNvSpPr/>
          <p:nvPr/>
        </p:nvSpPr>
        <p:spPr>
          <a:xfrm rot="13736982">
            <a:off x="3652838" y="1768475"/>
            <a:ext cx="1428750" cy="1571625"/>
          </a:xfrm>
          <a:prstGeom prst="arc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Дуга 49"/>
          <p:cNvSpPr/>
          <p:nvPr/>
        </p:nvSpPr>
        <p:spPr>
          <a:xfrm rot="1791611">
            <a:off x="917575" y="2274888"/>
            <a:ext cx="1428750" cy="1571625"/>
          </a:xfrm>
          <a:prstGeom prst="arc">
            <a:avLst>
              <a:gd name="adj1" fmla="val 16200000"/>
              <a:gd name="adj2" fmla="val 1105957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Дуга 50"/>
          <p:cNvSpPr/>
          <p:nvPr/>
        </p:nvSpPr>
        <p:spPr>
          <a:xfrm rot="3704863" flipH="1">
            <a:off x="2173288" y="3498850"/>
            <a:ext cx="1428750" cy="1571625"/>
          </a:xfrm>
          <a:prstGeom prst="arc">
            <a:avLst>
              <a:gd name="adj1" fmla="val 16200000"/>
              <a:gd name="adj2" fmla="val 1105957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Дуга 51"/>
          <p:cNvSpPr/>
          <p:nvPr/>
        </p:nvSpPr>
        <p:spPr>
          <a:xfrm rot="13612954" flipH="1">
            <a:off x="2562226" y="558800"/>
            <a:ext cx="1428750" cy="1571625"/>
          </a:xfrm>
          <a:prstGeom prst="arc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Дуга 52"/>
          <p:cNvSpPr/>
          <p:nvPr/>
        </p:nvSpPr>
        <p:spPr>
          <a:xfrm rot="19913670">
            <a:off x="3324225" y="1798638"/>
            <a:ext cx="3500438" cy="5286375"/>
          </a:xfrm>
          <a:prstGeom prst="arc">
            <a:avLst>
              <a:gd name="adj1" fmla="val 17036407"/>
              <a:gd name="adj2" fmla="val 225264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Дуга 53"/>
          <p:cNvSpPr>
            <a:spLocks noChangeArrowheads="1"/>
          </p:cNvSpPr>
          <p:nvPr/>
        </p:nvSpPr>
        <p:spPr bwMode="auto">
          <a:xfrm rot="17336313" flipH="1">
            <a:off x="5033169" y="-343694"/>
            <a:ext cx="3500438" cy="5286375"/>
          </a:xfrm>
          <a:custGeom>
            <a:avLst/>
            <a:gdLst>
              <a:gd name="T0" fmla="*/ 2364561 w 3500438"/>
              <a:gd name="T1" fmla="*/ 168180 h 5286375"/>
              <a:gd name="T2" fmla="*/ 1750219 w 3500438"/>
              <a:gd name="T3" fmla="*/ 2643188 h 5286375"/>
              <a:gd name="T4" fmla="*/ 3498788 w 3500438"/>
              <a:gd name="T5" fmla="*/ 2757930 h 5286375"/>
              <a:gd name="T6" fmla="*/ 11796480 60000 65536"/>
              <a:gd name="T7" fmla="*/ 11796480 60000 65536"/>
              <a:gd name="T8" fmla="*/ 5898240 60000 65536"/>
              <a:gd name="T9" fmla="*/ 2364561 w 3500438"/>
              <a:gd name="T10" fmla="*/ 168180 h 5286375"/>
              <a:gd name="T11" fmla="*/ 3500438 w 3500438"/>
              <a:gd name="T12" fmla="*/ 2757930 h 528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0438" h="5286375" stroke="0">
                <a:moveTo>
                  <a:pt x="2364561" y="168180"/>
                </a:moveTo>
                <a:lnTo>
                  <a:pt x="2364561" y="168179"/>
                </a:lnTo>
                <a:cubicBezTo>
                  <a:pt x="3047782" y="554962"/>
                  <a:pt x="3500437" y="1541270"/>
                  <a:pt x="3500437" y="2643187"/>
                </a:cubicBezTo>
                <a:cubicBezTo>
                  <a:pt x="3500437" y="2681449"/>
                  <a:pt x="3499886" y="2719707"/>
                  <a:pt x="3498786" y="2757933"/>
                </a:cubicBezTo>
                <a:lnTo>
                  <a:pt x="1750219" y="2643188"/>
                </a:lnTo>
                <a:close/>
              </a:path>
              <a:path w="3500438" h="5286375" fill="none">
                <a:moveTo>
                  <a:pt x="2364561" y="168180"/>
                </a:moveTo>
                <a:lnTo>
                  <a:pt x="2364561" y="168179"/>
                </a:lnTo>
                <a:cubicBezTo>
                  <a:pt x="3047782" y="554962"/>
                  <a:pt x="3500437" y="1541270"/>
                  <a:pt x="3500437" y="2643187"/>
                </a:cubicBezTo>
                <a:cubicBezTo>
                  <a:pt x="3500437" y="2681449"/>
                  <a:pt x="3499886" y="2719707"/>
                  <a:pt x="3498786" y="2757933"/>
                </a:cubicBezTo>
              </a:path>
            </a:pathLst>
          </a:custGeom>
          <a:noFill/>
          <a:ln w="76200" algn="ctr">
            <a:solidFill>
              <a:srgbClr val="0D0D0D"/>
            </a:solidFill>
            <a:miter lim="800000"/>
            <a:headEnd/>
            <a:tailEnd type="triangle" w="med" len="med"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sp>
        <p:nvSpPr>
          <p:cNvPr id="3" name="Блок-схема: узел 3"/>
          <p:cNvSpPr/>
          <p:nvPr/>
        </p:nvSpPr>
        <p:spPr>
          <a:xfrm>
            <a:off x="3708400" y="1484313"/>
            <a:ext cx="792163" cy="6492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+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6 3.31022E-6 C 0.02293 0.00439 0.04602 0.00878 0.07883 0.03144 C 0.11164 0.05409 0.16668 0.09801 0.19688 0.13638 C 0.22709 0.17476 0.24341 0.21845 0.25991 0.26213 " pathEditMode="relative" ptsTypes="aaaA">
                                      <p:cBhvr>
                                        <p:cTn id="1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000"/>
                            </p:stCondLst>
                            <p:childTnLst>
                              <p:par>
                                <p:cTn id="20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6" dur="1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4" grpId="0"/>
      <p:bldP spid="2" grpId="0"/>
      <p:bldP spid="2" grpId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3" grpId="0" animBg="1"/>
      <p:bldP spid="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9"/>
          <p:cNvSpPr>
            <a:spLocks noChangeArrowheads="1"/>
          </p:cNvSpPr>
          <p:nvPr/>
        </p:nvSpPr>
        <p:spPr bwMode="auto">
          <a:xfrm>
            <a:off x="1619250" y="-26988"/>
            <a:ext cx="3384550" cy="7100888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619250" y="0"/>
            <a:ext cx="3384550" cy="981075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619250" y="549275"/>
            <a:ext cx="3384550" cy="1223963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619250" y="1196975"/>
            <a:ext cx="3384550" cy="1052513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619250" y="1844675"/>
            <a:ext cx="3384550" cy="1054100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619250" y="2420938"/>
            <a:ext cx="3384550" cy="1079500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619250" y="3068638"/>
            <a:ext cx="3384550" cy="15113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619250" y="3862388"/>
            <a:ext cx="3384550" cy="719137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619250" y="5300663"/>
            <a:ext cx="3384550" cy="1341437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WordArt 65"/>
          <p:cNvSpPr>
            <a:spLocks noChangeArrowheads="1" noChangeShapeType="1" noTextEdit="1"/>
          </p:cNvSpPr>
          <p:nvPr/>
        </p:nvSpPr>
        <p:spPr bwMode="auto">
          <a:xfrm>
            <a:off x="5580063" y="428625"/>
            <a:ext cx="3095625" cy="184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Основной закон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электростатики -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закон Кулона </a:t>
            </a:r>
          </a:p>
        </p:txBody>
      </p:sp>
      <p:pic>
        <p:nvPicPr>
          <p:cNvPr id="39950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9954" name="AutoShape 7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AutoShape 7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6" name="AutoShape 7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7" name="AutoShape 7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012" name="Rectangle 106"/>
          <p:cNvSpPr>
            <a:spLocks noChangeArrowheads="1"/>
          </p:cNvSpPr>
          <p:nvPr/>
        </p:nvSpPr>
        <p:spPr bwMode="auto">
          <a:xfrm>
            <a:off x="1619250" y="6021388"/>
            <a:ext cx="3384550" cy="1341437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9" name="AutoShape 11"/>
          <p:cNvSpPr>
            <a:spLocks noChangeArrowheads="1"/>
          </p:cNvSpPr>
          <p:nvPr/>
        </p:nvSpPr>
        <p:spPr bwMode="auto">
          <a:xfrm rot="9067722">
            <a:off x="-828675" y="-603250"/>
            <a:ext cx="3162300" cy="1873250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60" name="AutoShape 12"/>
          <p:cNvSpPr>
            <a:spLocks noChangeArrowheads="1"/>
          </p:cNvSpPr>
          <p:nvPr/>
        </p:nvSpPr>
        <p:spPr bwMode="auto">
          <a:xfrm rot="9079385">
            <a:off x="-431800" y="1052513"/>
            <a:ext cx="2482850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9961" name="AutoShape 13"/>
          <p:cNvSpPr>
            <a:spLocks noChangeArrowheads="1"/>
          </p:cNvSpPr>
          <p:nvPr/>
        </p:nvSpPr>
        <p:spPr bwMode="auto">
          <a:xfrm rot="9079385">
            <a:off x="-358775" y="1773238"/>
            <a:ext cx="2482850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9962" name="AutoShape 14"/>
          <p:cNvSpPr>
            <a:spLocks noChangeArrowheads="1"/>
          </p:cNvSpPr>
          <p:nvPr/>
        </p:nvSpPr>
        <p:spPr bwMode="auto">
          <a:xfrm rot="9079385">
            <a:off x="-527050" y="2409825"/>
            <a:ext cx="2736850" cy="865188"/>
          </a:xfrm>
          <a:prstGeom prst="parallelogram">
            <a:avLst>
              <a:gd name="adj" fmla="val 61406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9963" name="AutoShape 15"/>
          <p:cNvSpPr>
            <a:spLocks noChangeArrowheads="1"/>
          </p:cNvSpPr>
          <p:nvPr/>
        </p:nvSpPr>
        <p:spPr bwMode="auto">
          <a:xfrm rot="9079385">
            <a:off x="-396875" y="2997200"/>
            <a:ext cx="2592388" cy="865188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9964" name="AutoShape 16"/>
          <p:cNvSpPr>
            <a:spLocks noChangeArrowheads="1"/>
          </p:cNvSpPr>
          <p:nvPr/>
        </p:nvSpPr>
        <p:spPr bwMode="auto">
          <a:xfrm rot="9079385">
            <a:off x="-469900" y="3644900"/>
            <a:ext cx="2665413" cy="865188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9965" name="AutoShape 17"/>
          <p:cNvSpPr>
            <a:spLocks noChangeArrowheads="1"/>
          </p:cNvSpPr>
          <p:nvPr/>
        </p:nvSpPr>
        <p:spPr bwMode="auto">
          <a:xfrm rot="9079385">
            <a:off x="-612775" y="4365625"/>
            <a:ext cx="2881313" cy="1108075"/>
          </a:xfrm>
          <a:prstGeom prst="parallelogram">
            <a:avLst>
              <a:gd name="adj" fmla="val 61022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9966" name="AutoShape 18"/>
          <p:cNvSpPr>
            <a:spLocks noChangeArrowheads="1"/>
          </p:cNvSpPr>
          <p:nvPr/>
        </p:nvSpPr>
        <p:spPr bwMode="auto">
          <a:xfrm rot="-1958286">
            <a:off x="-973138" y="5400675"/>
            <a:ext cx="3384551" cy="1268413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967" name="Group 25"/>
          <p:cNvGrpSpPr>
            <a:grpSpLocks/>
          </p:cNvGrpSpPr>
          <p:nvPr/>
        </p:nvGrpSpPr>
        <p:grpSpPr bwMode="auto">
          <a:xfrm flipH="1">
            <a:off x="1476375" y="0"/>
            <a:ext cx="911225" cy="604838"/>
            <a:chOff x="-2199" y="0"/>
            <a:chExt cx="574" cy="381"/>
          </a:xfrm>
        </p:grpSpPr>
        <p:sp>
          <p:nvSpPr>
            <p:cNvPr id="68" name="Полилиния 67"/>
            <p:cNvSpPr>
              <a:spLocks noChangeArrowheads="1"/>
            </p:cNvSpPr>
            <p:nvPr/>
          </p:nvSpPr>
          <p:spPr bwMode="auto">
            <a:xfrm rot="4736780">
              <a:off x="-2201" y="-3"/>
              <a:ext cx="381" cy="378"/>
            </a:xfrm>
            <a:custGeom>
              <a:avLst/>
              <a:gdLst>
                <a:gd name="T0" fmla="*/ 83 w 2978106"/>
                <a:gd name="T1" fmla="*/ 62 h 3974105"/>
                <a:gd name="T2" fmla="*/ 294 w 2978106"/>
                <a:gd name="T3" fmla="*/ 39 h 3974105"/>
                <a:gd name="T4" fmla="*/ 331 w 2978106"/>
                <a:gd name="T5" fmla="*/ 135 h 3974105"/>
                <a:gd name="T6" fmla="*/ 379 w 2978106"/>
                <a:gd name="T7" fmla="*/ 226 h 3974105"/>
                <a:gd name="T8" fmla="*/ 248 w 2978106"/>
                <a:gd name="T9" fmla="*/ 311 h 3974105"/>
                <a:gd name="T10" fmla="*/ 290 w 2978106"/>
                <a:gd name="T11" fmla="*/ 298 h 3974105"/>
                <a:gd name="T12" fmla="*/ 288 w 2978106"/>
                <a:gd name="T13" fmla="*/ 328 h 3974105"/>
                <a:gd name="T14" fmla="*/ 237 w 2978106"/>
                <a:gd name="T15" fmla="*/ 332 h 3974105"/>
                <a:gd name="T16" fmla="*/ 160 w 2978106"/>
                <a:gd name="T17" fmla="*/ 376 h 3974105"/>
                <a:gd name="T18" fmla="*/ 154 w 2978106"/>
                <a:gd name="T19" fmla="*/ 368 h 3974105"/>
                <a:gd name="T20" fmla="*/ 80 w 2978106"/>
                <a:gd name="T21" fmla="*/ 306 h 3974105"/>
                <a:gd name="T22" fmla="*/ 84 w 2978106"/>
                <a:gd name="T23" fmla="*/ 223 h 3974105"/>
                <a:gd name="T24" fmla="*/ 0 w 2978106"/>
                <a:gd name="T25" fmla="*/ 164 h 3974105"/>
                <a:gd name="T26" fmla="*/ 71 w 2978106"/>
                <a:gd name="T27" fmla="*/ 105 h 3974105"/>
                <a:gd name="T28" fmla="*/ 127 w 2978106"/>
                <a:gd name="T29" fmla="*/ 93 h 3974105"/>
                <a:gd name="T30" fmla="*/ 83 w 2978106"/>
                <a:gd name="T31" fmla="*/ 62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39968" name="Group 28"/>
          <p:cNvGrpSpPr>
            <a:grpSpLocks/>
          </p:cNvGrpSpPr>
          <p:nvPr/>
        </p:nvGrpSpPr>
        <p:grpSpPr bwMode="auto">
          <a:xfrm>
            <a:off x="1476375" y="620713"/>
            <a:ext cx="793750" cy="503237"/>
            <a:chOff x="-2336" y="436"/>
            <a:chExt cx="500" cy="317"/>
          </a:xfrm>
        </p:grpSpPr>
        <p:sp>
          <p:nvSpPr>
            <p:cNvPr id="40011" name="Oval 29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2" name="Oval 30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39969" name="Group 31"/>
          <p:cNvGrpSpPr>
            <a:grpSpLocks/>
          </p:cNvGrpSpPr>
          <p:nvPr/>
        </p:nvGrpSpPr>
        <p:grpSpPr bwMode="auto">
          <a:xfrm>
            <a:off x="1620838" y="1989138"/>
            <a:ext cx="649287" cy="719137"/>
            <a:chOff x="521" y="2387"/>
            <a:chExt cx="499" cy="544"/>
          </a:xfrm>
        </p:grpSpPr>
        <p:sp>
          <p:nvSpPr>
            <p:cNvPr id="40006" name="AutoShape 32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007" name="Line 33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8" name="Line 34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9" name="Line 35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0" name="Line 36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970" name="Group 37"/>
          <p:cNvGrpSpPr>
            <a:grpSpLocks/>
          </p:cNvGrpSpPr>
          <p:nvPr/>
        </p:nvGrpSpPr>
        <p:grpSpPr bwMode="auto">
          <a:xfrm rot="-311956">
            <a:off x="1620838" y="2492375"/>
            <a:ext cx="396875" cy="576263"/>
            <a:chOff x="-250" y="2931"/>
            <a:chExt cx="250" cy="363"/>
          </a:xfrm>
        </p:grpSpPr>
        <p:sp>
          <p:nvSpPr>
            <p:cNvPr id="40002" name="AutoShape 38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0003" name="Line 39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4" name="Line 40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5" name="Line 41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971" name="Group 42"/>
          <p:cNvGrpSpPr>
            <a:grpSpLocks/>
          </p:cNvGrpSpPr>
          <p:nvPr/>
        </p:nvGrpSpPr>
        <p:grpSpPr bwMode="auto">
          <a:xfrm>
            <a:off x="1549400" y="1268413"/>
            <a:ext cx="792163" cy="503237"/>
            <a:chOff x="-2335" y="799"/>
            <a:chExt cx="499" cy="317"/>
          </a:xfrm>
        </p:grpSpPr>
        <p:sp>
          <p:nvSpPr>
            <p:cNvPr id="39999" name="Oval 43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40000" name="Oval 44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40001" name="Oval 45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39972" name="Group 46"/>
          <p:cNvGrpSpPr>
            <a:grpSpLocks/>
          </p:cNvGrpSpPr>
          <p:nvPr/>
        </p:nvGrpSpPr>
        <p:grpSpPr bwMode="auto">
          <a:xfrm>
            <a:off x="1619250" y="3716338"/>
            <a:ext cx="792163" cy="792162"/>
            <a:chOff x="1247" y="4882"/>
            <a:chExt cx="590" cy="635"/>
          </a:xfrm>
        </p:grpSpPr>
        <p:sp>
          <p:nvSpPr>
            <p:cNvPr id="39992" name="Oval 47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93" name="Oval 48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9994" name="Oval 49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9995" name="Oval 50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39996" name="Oval 51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39997" name="Oval 52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39998" name="Oval 53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sp>
        <p:nvSpPr>
          <p:cNvPr id="39973" name="AutoShape 56"/>
          <p:cNvSpPr>
            <a:spLocks noChangeArrowheads="1"/>
          </p:cNvSpPr>
          <p:nvPr/>
        </p:nvSpPr>
        <p:spPr bwMode="auto">
          <a:xfrm rot="-2056761">
            <a:off x="-828675" y="6119813"/>
            <a:ext cx="3384550" cy="1341437"/>
          </a:xfrm>
          <a:prstGeom prst="parallelogram">
            <a:avLst>
              <a:gd name="adj" fmla="val 63077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74" name="laptop"/>
          <p:cNvSpPr>
            <a:spLocks noEditPoints="1" noChangeArrowheads="1"/>
          </p:cNvSpPr>
          <p:nvPr/>
        </p:nvSpPr>
        <p:spPr bwMode="auto">
          <a:xfrm>
            <a:off x="1765300" y="5445125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9975" name="Group 59"/>
          <p:cNvGrpSpPr>
            <a:grpSpLocks/>
          </p:cNvGrpSpPr>
          <p:nvPr/>
        </p:nvGrpSpPr>
        <p:grpSpPr bwMode="auto">
          <a:xfrm>
            <a:off x="1620838" y="3213100"/>
            <a:ext cx="541337" cy="215900"/>
            <a:chOff x="-2110" y="2341"/>
            <a:chExt cx="341" cy="136"/>
          </a:xfrm>
        </p:grpSpPr>
        <p:sp>
          <p:nvSpPr>
            <p:cNvPr id="39989" name="Freeform 60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0" name="Line 61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1" name="Line 62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5055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797319">
            <a:off x="1835150" y="4652963"/>
            <a:ext cx="415925" cy="64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77" name="AutoShape 107"/>
          <p:cNvSpPr>
            <a:spLocks noChangeArrowheads="1"/>
          </p:cNvSpPr>
          <p:nvPr/>
        </p:nvSpPr>
        <p:spPr bwMode="auto">
          <a:xfrm rot="-2056761">
            <a:off x="-757238" y="6858000"/>
            <a:ext cx="3384551" cy="1341438"/>
          </a:xfrm>
          <a:prstGeom prst="parallelogram">
            <a:avLst>
              <a:gd name="adj" fmla="val 63077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978" name="Picture 79" descr="next1"/>
          <p:cNvPicPr>
            <a:picLocks noChangeAspect="1" noChangeArrowheads="1"/>
          </p:cNvPicPr>
          <p:nvPr/>
        </p:nvPicPr>
        <p:blipFill>
          <a:blip r:embed="rId11"/>
          <a:srcRect l="10132" t="37686" r="9912" b="10716"/>
          <a:stretch>
            <a:fillRect/>
          </a:stretch>
        </p:blipFill>
        <p:spPr bwMode="auto">
          <a:xfrm rot="-1381337">
            <a:off x="1763713" y="6232525"/>
            <a:ext cx="7921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9" name="WordArt 66">
            <a:hlinkClick r:id="rId12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39980" name="WordArt 67">
            <a:hlinkClick r:id="rId1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39981" name="WordArt 68">
            <a:hlinkClick r:id="rId1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39982" name="WordArt 69">
            <a:hlinkClick r:id="rId1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39983" name="WordArt 71">
            <a:hlinkClick r:id="rId1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39984" name="WordArt 72">
            <a:hlinkClick r:id="rId1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39985" name="WordArt 103">
            <a:hlinkClick r:id="rId1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39986" name="WordArt 104">
            <a:hlinkClick r:id="rId1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39987" name="WordArt 70">
            <a:hlinkClick r:id="rId2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39988" name="WordArt 70">
            <a:hlinkClick r:id="rId2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  <p:sp>
        <p:nvSpPr>
          <p:cNvPr id="79" name="Прямоугольник 78">
            <a:hlinkClick r:id="rId6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71138E-6 L 0.11302 -1.71138E-6 C 0.16388 -1.71138E-6 0.22656 -0.11286 0.22656 -0.20467 L 0.22656 -0.40911 " pathEditMode="relative" rAng="0" ptsTypes="FfFF">
                                      <p:cBhvr>
                                        <p:cTn id="22" dur="500" fill="hold"/>
                                        <p:tgtEl>
                                          <p:spTgt spid="8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2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500" fill="hold"/>
                                        <p:tgtEl>
                                          <p:spTgt spid="40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69942E-6 L -0.00434 -0.2078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5" grpId="0" animBg="1"/>
      <p:bldP spid="84996" grpId="0" animBg="1"/>
      <p:bldP spid="84997" grpId="0" animBg="1"/>
      <p:bldP spid="84998" grpId="0" animBg="1"/>
      <p:bldP spid="84999" grpId="0" animBg="1"/>
      <p:bldP spid="85000" grpId="0" animBg="1"/>
      <p:bldP spid="85002" grpId="0" animBg="1"/>
      <p:bldP spid="40012" grpId="0" animBg="1"/>
      <p:bldP spid="39979" grpId="0" animBg="1"/>
      <p:bldP spid="39980" grpId="0" animBg="1"/>
      <p:bldP spid="39981" grpId="0" animBg="1"/>
      <p:bldP spid="39982" grpId="0" animBg="1"/>
      <p:bldP spid="39983" grpId="0" animBg="1"/>
      <p:bldP spid="39984" grpId="0" animBg="1"/>
      <p:bldP spid="39985" grpId="0" animBg="1"/>
      <p:bldP spid="39986" grpId="0" animBg="1"/>
      <p:bldP spid="39987" grpId="0" animBg="1"/>
      <p:bldP spid="399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>
                <a:gamma/>
                <a:tint val="34510"/>
                <a:invGamma/>
              </a:schemeClr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2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3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40967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AutoShape 1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AutoShape 1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71" name="Rectang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dirty="0" smtClean="0"/>
              <a:t>Сила </a:t>
            </a:r>
          </a:p>
        </p:txBody>
      </p:sp>
      <p:pic>
        <p:nvPicPr>
          <p:cNvPr id="12" name="Picture 66" descr="1-1-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1714488"/>
            <a:ext cx="5058757" cy="4397966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6CCF0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3B6495"/>
                </a:solidFill>
              </a:rPr>
              <a:t>Электризация</a:t>
            </a:r>
          </a:p>
        </p:txBody>
      </p:sp>
      <p:pic>
        <p:nvPicPr>
          <p:cNvPr id="5123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12" descr="Рисунок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5128" name="AutoShape 2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3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3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2" name="Picture 38" descr="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1214422"/>
            <a:ext cx="4859365" cy="192716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37" descr="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3357562"/>
            <a:ext cx="4175265" cy="251129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F3FF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</a:t>
            </a:r>
            <a:r>
              <a:rPr lang="ru-RU" dirty="0" smtClean="0">
                <a:hlinkClick r:id="rId2" action="ppaction://hlinkfile"/>
              </a:rPr>
              <a:t>Кулона</a:t>
            </a:r>
            <a:endParaRPr lang="ru-RU" dirty="0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07950" y="3327400"/>
            <a:ext cx="2376488" cy="1181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990033"/>
                </a:solidFill>
              </a:rPr>
              <a:t>           |q1||q2| </a:t>
            </a:r>
            <a:br>
              <a:rPr lang="ru-RU" sz="2000" dirty="0" smtClean="0">
                <a:solidFill>
                  <a:srgbClr val="990033"/>
                </a:solidFill>
              </a:rPr>
            </a:br>
            <a:r>
              <a:rPr lang="ru-RU" sz="2000" dirty="0" err="1" smtClean="0">
                <a:solidFill>
                  <a:srgbClr val="990033"/>
                </a:solidFill>
              </a:rPr>
              <a:t>F=k</a:t>
            </a:r>
            <a:r>
              <a:rPr lang="ru-RU" sz="2000" dirty="0" smtClean="0">
                <a:solidFill>
                  <a:srgbClr val="990033"/>
                </a:solidFill>
              </a:rPr>
              <a:t> </a:t>
            </a:r>
            <a:r>
              <a:rPr lang="ru-RU" sz="2000" b="1" strike="sngStrike" dirty="0" smtClean="0">
                <a:solidFill>
                  <a:srgbClr val="990033"/>
                </a:solidFill>
              </a:rPr>
              <a:t>—————</a:t>
            </a:r>
            <a:r>
              <a:rPr lang="ru-RU" sz="2000" dirty="0" smtClean="0">
                <a:solidFill>
                  <a:srgbClr val="990033"/>
                </a:solidFill>
              </a:rPr>
              <a:t>. </a:t>
            </a:r>
            <a:br>
              <a:rPr lang="ru-RU" sz="2000" dirty="0" smtClean="0">
                <a:solidFill>
                  <a:srgbClr val="990033"/>
                </a:solidFill>
              </a:rPr>
            </a:br>
            <a:r>
              <a:rPr lang="ru-RU" sz="2000" dirty="0" smtClean="0">
                <a:solidFill>
                  <a:srgbClr val="990033"/>
                </a:solidFill>
              </a:rPr>
              <a:t>                </a:t>
            </a:r>
            <a:r>
              <a:rPr lang="ru-RU" sz="2000" dirty="0" err="1" smtClean="0">
                <a:solidFill>
                  <a:srgbClr val="990033"/>
                </a:solidFill>
              </a:rPr>
              <a:t>r</a:t>
            </a:r>
            <a:endParaRPr lang="ru-RU" sz="2000" dirty="0" smtClean="0">
              <a:solidFill>
                <a:srgbClr val="990033"/>
              </a:solidFill>
            </a:endParaRPr>
          </a:p>
        </p:txBody>
      </p:sp>
      <p:pic>
        <p:nvPicPr>
          <p:cNvPr id="41988" name="Picture 5" descr="1-1-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81225" cy="3190875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692275" y="364331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90033"/>
                </a:solidFill>
              </a:rPr>
              <a:t>2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2987675" y="1484313"/>
            <a:ext cx="56165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dirty="0"/>
              <a:t> Сила  взаимодействия двух точечных зарядов в вакууме прямо пропорциональна произведению модулей зарядов и обратно пропорциональна квадрату расстояния между ними.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dirty="0"/>
              <a:t>Модуль силы взаимодействия зависит от заряда взаимодействующих тел. Положительной сила считается при отталкивании.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323850" y="4292600"/>
            <a:ext cx="26638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990033"/>
                </a:solidFill>
              </a:rPr>
              <a:t> F- </a:t>
            </a:r>
            <a:r>
              <a:rPr lang="ru-RU" b="1">
                <a:solidFill>
                  <a:srgbClr val="990033"/>
                </a:solidFill>
              </a:rPr>
              <a:t>сила взаимодействия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990033"/>
                </a:solidFill>
              </a:rPr>
              <a:t>k –</a:t>
            </a:r>
            <a:r>
              <a:rPr lang="ru-RU" b="1">
                <a:solidFill>
                  <a:srgbClr val="990033"/>
                </a:solidFill>
              </a:rPr>
              <a:t>коэффициент</a:t>
            </a:r>
            <a:endParaRPr lang="en-US" b="1">
              <a:solidFill>
                <a:srgbClr val="99003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990033"/>
                </a:solidFill>
              </a:rPr>
              <a:t>q1,q2 –</a:t>
            </a:r>
            <a:r>
              <a:rPr lang="ru-RU" b="1">
                <a:solidFill>
                  <a:srgbClr val="990033"/>
                </a:solidFill>
              </a:rPr>
              <a:t> заряды тел</a:t>
            </a:r>
            <a:endParaRPr lang="en-US" b="1">
              <a:solidFill>
                <a:srgbClr val="99003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990033"/>
                </a:solidFill>
              </a:rPr>
              <a:t>r-</a:t>
            </a:r>
            <a:r>
              <a:rPr lang="ru-RU" b="1">
                <a:solidFill>
                  <a:srgbClr val="990033"/>
                </a:solidFill>
              </a:rPr>
              <a:t>расстояние между ними</a:t>
            </a:r>
          </a:p>
        </p:txBody>
      </p:sp>
      <p:pic>
        <p:nvPicPr>
          <p:cNvPr id="41992" name="Рисунок 12" descr="Рисунок3.png"/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Рисунок 11" descr="Рисунок3.png"/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Рисунок 9" descr="Рисунок3.png"/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Рисунок 10" descr="Рисунок3.png"/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6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41997" name="AutoShape 1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8" name="AutoShape 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AutoShape 1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AutoShape 1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2002" name="WordArt 18">
            <a:hlinkClick r:id="rId1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39700" y="141288"/>
            <a:ext cx="1047750" cy="334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опыт</a:t>
            </a: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30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Verdana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74" descr="04"/>
          <p:cNvPicPr>
            <a:picLocks noChangeAspect="1" noChangeArrowheads="1"/>
          </p:cNvPicPr>
          <p:nvPr/>
        </p:nvPicPr>
        <p:blipFill>
          <a:blip r:embed="rId2"/>
          <a:srcRect l="35471" t="18628" r="3952" b="15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7620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41998" name="AutoShape 266"/>
          <p:cNvSpPr>
            <a:spLocks noChangeArrowheads="1"/>
          </p:cNvSpPr>
          <p:nvPr/>
        </p:nvSpPr>
        <p:spPr bwMode="auto">
          <a:xfrm rot="-5400000">
            <a:off x="-742156" y="1075531"/>
            <a:ext cx="6524625" cy="5040313"/>
          </a:xfrm>
          <a:prstGeom prst="rightArrow">
            <a:avLst>
              <a:gd name="adj1" fmla="val 67065"/>
              <a:gd name="adj2" fmla="val 34813"/>
            </a:avLst>
          </a:prstGeom>
          <a:solidFill>
            <a:srgbClr val="B6CC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1999" name="WordArt 261"/>
          <p:cNvSpPr>
            <a:spLocks noChangeArrowheads="1" noChangeShapeType="1" noTextEdit="1"/>
          </p:cNvSpPr>
          <p:nvPr/>
        </p:nvSpPr>
        <p:spPr bwMode="auto">
          <a:xfrm>
            <a:off x="1008063" y="801688"/>
            <a:ext cx="3175000" cy="3824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Каучук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Резина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Медь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Янтарь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Дерево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Хлопок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Кожа человека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Шёлк</a:t>
            </a:r>
          </a:p>
        </p:txBody>
      </p:sp>
      <p:sp>
        <p:nvSpPr>
          <p:cNvPr id="42000" name="WordArt 262"/>
          <p:cNvSpPr>
            <a:spLocks noChangeArrowheads="1" noChangeShapeType="1" noTextEdit="1"/>
          </p:cNvSpPr>
          <p:nvPr/>
        </p:nvSpPr>
        <p:spPr bwMode="auto">
          <a:xfrm>
            <a:off x="935038" y="4702175"/>
            <a:ext cx="3286125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Мех (кошки)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Кварц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Шерсть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Слюда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Мех (кролика)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Асбест</a:t>
            </a:r>
          </a:p>
        </p:txBody>
      </p:sp>
      <p:sp>
        <p:nvSpPr>
          <p:cNvPr id="41988" name="WordArt 265"/>
          <p:cNvSpPr>
            <a:spLocks noChangeArrowheads="1" noChangeShapeType="1" noTextEdit="1"/>
          </p:cNvSpPr>
          <p:nvPr/>
        </p:nvSpPr>
        <p:spPr bwMode="auto">
          <a:xfrm>
            <a:off x="4572000" y="476250"/>
            <a:ext cx="4248150" cy="3313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Энергия связи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электрона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с атомами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вещества</a:t>
            </a:r>
          </a:p>
        </p:txBody>
      </p:sp>
      <p:pic>
        <p:nvPicPr>
          <p:cNvPr id="43015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43020" name="AutoShape 28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AutoShape 28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2" name="AutoShape 28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3" name="AutoShape 28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  <p:bldP spid="41999" grpId="0" animBg="1"/>
      <p:bldP spid="42000" grpId="0" animBg="1"/>
      <p:bldP spid="419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tint val="53725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01004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0"/>
            <a:ext cx="24844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5" descr="крутильные весы Кул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6750"/>
            <a:ext cx="1428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Это интересно…</a:t>
            </a:r>
          </a:p>
        </p:txBody>
      </p:sp>
      <p:sp>
        <p:nvSpPr>
          <p:cNvPr id="4301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Закон Кулона по форме похож на закон всемирного тяготения. Сила взаимодействия двух тел, обладающих массой, пропорциональна произведению их масс, а сила взаимодействия тел, обладающих зарядом пропорциональна произведению их зарядов. Сила обоих взаимодействий обратно пропорциональна квадрату расстояния между телами. Но гравитационные силы - всегда силы притяжения, массы всегда положительны, а кулоновские силы могут быть и силами притяжения и силами отталкивания, так как существуют заряды двух видов: положительные и отрицательные - причём заряды одинакового знака отталкиваются. </a:t>
            </a:r>
          </a:p>
        </p:txBody>
      </p:sp>
      <p:pic>
        <p:nvPicPr>
          <p:cNvPr id="44038" name="Рисунок 12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11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Рисунок 9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Рисунок 10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44043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AutoShape 1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AutoShape 1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7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5" descr="шар с молнией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-214313"/>
            <a:ext cx="6408738" cy="725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1619250" y="0"/>
            <a:ext cx="3384550" cy="7578725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60" name="Рисунок 11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2577061">
            <a:off x="5878513" y="1730375"/>
            <a:ext cx="1779587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12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18908997" flipV="1">
            <a:off x="5946775" y="3933825"/>
            <a:ext cx="18002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9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-2803903">
            <a:off x="4795043" y="2856707"/>
            <a:ext cx="16811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10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7920395">
            <a:off x="7173913" y="2833688"/>
            <a:ext cx="16319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6145213" y="2997200"/>
            <a:ext cx="1295400" cy="1223963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619250" y="0"/>
            <a:ext cx="3384550" cy="981075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619250" y="549275"/>
            <a:ext cx="3384550" cy="1223963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619250" y="1196975"/>
            <a:ext cx="3384550" cy="1052513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619250" y="1916113"/>
            <a:ext cx="3384550" cy="1054100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1619250" y="2565400"/>
            <a:ext cx="3384550" cy="1079500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619250" y="3284538"/>
            <a:ext cx="3384550" cy="15113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619250" y="4005263"/>
            <a:ext cx="3384550" cy="1008062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1619250" y="4797425"/>
            <a:ext cx="3384550" cy="863600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3" name="AutoShape 11"/>
          <p:cNvSpPr>
            <a:spLocks noChangeArrowheads="1"/>
          </p:cNvSpPr>
          <p:nvPr/>
        </p:nvSpPr>
        <p:spPr bwMode="auto">
          <a:xfrm rot="9067722">
            <a:off x="-828675" y="-603250"/>
            <a:ext cx="3162300" cy="1873250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4" name="AutoShape 12"/>
          <p:cNvSpPr>
            <a:spLocks noChangeArrowheads="1"/>
          </p:cNvSpPr>
          <p:nvPr/>
        </p:nvSpPr>
        <p:spPr bwMode="auto">
          <a:xfrm rot="9079385">
            <a:off x="-431800" y="1125538"/>
            <a:ext cx="2482850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5075" name="AutoShape 13"/>
          <p:cNvSpPr>
            <a:spLocks noChangeArrowheads="1"/>
          </p:cNvSpPr>
          <p:nvPr/>
        </p:nvSpPr>
        <p:spPr bwMode="auto">
          <a:xfrm rot="9079385">
            <a:off x="-358775" y="1700213"/>
            <a:ext cx="2482850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5076" name="AutoShape 14"/>
          <p:cNvSpPr>
            <a:spLocks noChangeArrowheads="1"/>
          </p:cNvSpPr>
          <p:nvPr/>
        </p:nvSpPr>
        <p:spPr bwMode="auto">
          <a:xfrm rot="9079385">
            <a:off x="-527050" y="2481263"/>
            <a:ext cx="2736850" cy="865187"/>
          </a:xfrm>
          <a:prstGeom prst="parallelogram">
            <a:avLst>
              <a:gd name="adj" fmla="val 61406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5077" name="AutoShape 15"/>
          <p:cNvSpPr>
            <a:spLocks noChangeArrowheads="1"/>
          </p:cNvSpPr>
          <p:nvPr/>
        </p:nvSpPr>
        <p:spPr bwMode="auto">
          <a:xfrm rot="9079385">
            <a:off x="-468313" y="3213100"/>
            <a:ext cx="2592388" cy="865188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5078" name="AutoShape 16"/>
          <p:cNvSpPr>
            <a:spLocks noChangeArrowheads="1"/>
          </p:cNvSpPr>
          <p:nvPr/>
        </p:nvSpPr>
        <p:spPr bwMode="auto">
          <a:xfrm rot="9079385">
            <a:off x="-541338" y="3932238"/>
            <a:ext cx="2665413" cy="865187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5079" name="AutoShape 17"/>
          <p:cNvSpPr>
            <a:spLocks noChangeArrowheads="1"/>
          </p:cNvSpPr>
          <p:nvPr/>
        </p:nvSpPr>
        <p:spPr bwMode="auto">
          <a:xfrm rot="9079385">
            <a:off x="-604838" y="4614863"/>
            <a:ext cx="3024188" cy="1108075"/>
          </a:xfrm>
          <a:prstGeom prst="parallelogram">
            <a:avLst>
              <a:gd name="adj" fmla="val 64048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grpSp>
        <p:nvGrpSpPr>
          <p:cNvPr id="45080" name="Group 25"/>
          <p:cNvGrpSpPr>
            <a:grpSpLocks/>
          </p:cNvGrpSpPr>
          <p:nvPr/>
        </p:nvGrpSpPr>
        <p:grpSpPr bwMode="auto">
          <a:xfrm flipH="1">
            <a:off x="1476375" y="44450"/>
            <a:ext cx="911225" cy="604838"/>
            <a:chOff x="-2199" y="0"/>
            <a:chExt cx="574" cy="381"/>
          </a:xfrm>
        </p:grpSpPr>
        <p:sp>
          <p:nvSpPr>
            <p:cNvPr id="2" name="Полилиния 67"/>
            <p:cNvSpPr>
              <a:spLocks noChangeArrowheads="1"/>
            </p:cNvSpPr>
            <p:nvPr/>
          </p:nvSpPr>
          <p:spPr bwMode="auto">
            <a:xfrm rot="4736780">
              <a:off x="-2200" y="1"/>
              <a:ext cx="381" cy="378"/>
            </a:xfrm>
            <a:custGeom>
              <a:avLst/>
              <a:gdLst>
                <a:gd name="T0" fmla="*/ 83 w 2978106"/>
                <a:gd name="T1" fmla="*/ 62 h 3974105"/>
                <a:gd name="T2" fmla="*/ 294 w 2978106"/>
                <a:gd name="T3" fmla="*/ 39 h 3974105"/>
                <a:gd name="T4" fmla="*/ 331 w 2978106"/>
                <a:gd name="T5" fmla="*/ 135 h 3974105"/>
                <a:gd name="T6" fmla="*/ 379 w 2978106"/>
                <a:gd name="T7" fmla="*/ 226 h 3974105"/>
                <a:gd name="T8" fmla="*/ 248 w 2978106"/>
                <a:gd name="T9" fmla="*/ 311 h 3974105"/>
                <a:gd name="T10" fmla="*/ 290 w 2978106"/>
                <a:gd name="T11" fmla="*/ 298 h 3974105"/>
                <a:gd name="T12" fmla="*/ 288 w 2978106"/>
                <a:gd name="T13" fmla="*/ 328 h 3974105"/>
                <a:gd name="T14" fmla="*/ 237 w 2978106"/>
                <a:gd name="T15" fmla="*/ 332 h 3974105"/>
                <a:gd name="T16" fmla="*/ 160 w 2978106"/>
                <a:gd name="T17" fmla="*/ 376 h 3974105"/>
                <a:gd name="T18" fmla="*/ 154 w 2978106"/>
                <a:gd name="T19" fmla="*/ 368 h 3974105"/>
                <a:gd name="T20" fmla="*/ 80 w 2978106"/>
                <a:gd name="T21" fmla="*/ 306 h 3974105"/>
                <a:gd name="T22" fmla="*/ 84 w 2978106"/>
                <a:gd name="T23" fmla="*/ 223 h 3974105"/>
                <a:gd name="T24" fmla="*/ 0 w 2978106"/>
                <a:gd name="T25" fmla="*/ 164 h 3974105"/>
                <a:gd name="T26" fmla="*/ 71 w 2978106"/>
                <a:gd name="T27" fmla="*/ 105 h 3974105"/>
                <a:gd name="T28" fmla="*/ 127 w 2978106"/>
                <a:gd name="T29" fmla="*/ 93 h 3974105"/>
                <a:gd name="T30" fmla="*/ 83 w 2978106"/>
                <a:gd name="T31" fmla="*/ 62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45081" name="Group 28"/>
          <p:cNvGrpSpPr>
            <a:grpSpLocks/>
          </p:cNvGrpSpPr>
          <p:nvPr/>
        </p:nvGrpSpPr>
        <p:grpSpPr bwMode="auto">
          <a:xfrm>
            <a:off x="1546225" y="620713"/>
            <a:ext cx="793750" cy="503237"/>
            <a:chOff x="-2336" y="436"/>
            <a:chExt cx="500" cy="317"/>
          </a:xfrm>
        </p:grpSpPr>
        <p:sp>
          <p:nvSpPr>
            <p:cNvPr id="45140" name="Oval 29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45141" name="Oval 30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45082" name="Group 31"/>
          <p:cNvGrpSpPr>
            <a:grpSpLocks/>
          </p:cNvGrpSpPr>
          <p:nvPr/>
        </p:nvGrpSpPr>
        <p:grpSpPr bwMode="auto">
          <a:xfrm>
            <a:off x="1690688" y="1989138"/>
            <a:ext cx="649287" cy="719137"/>
            <a:chOff x="521" y="2387"/>
            <a:chExt cx="499" cy="544"/>
          </a:xfrm>
        </p:grpSpPr>
        <p:sp>
          <p:nvSpPr>
            <p:cNvPr id="45135" name="AutoShape 32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36" name="Line 33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7" name="Line 34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8" name="Line 35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9" name="Line 36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083" name="Group 37"/>
          <p:cNvGrpSpPr>
            <a:grpSpLocks/>
          </p:cNvGrpSpPr>
          <p:nvPr/>
        </p:nvGrpSpPr>
        <p:grpSpPr bwMode="auto">
          <a:xfrm rot="-311956">
            <a:off x="1620838" y="2636838"/>
            <a:ext cx="396875" cy="576262"/>
            <a:chOff x="-250" y="2931"/>
            <a:chExt cx="250" cy="363"/>
          </a:xfrm>
        </p:grpSpPr>
        <p:sp>
          <p:nvSpPr>
            <p:cNvPr id="4" name="AutoShape 38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45132" name="Line 39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3" name="Line 40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4" name="Line 41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084" name="Group 42"/>
          <p:cNvGrpSpPr>
            <a:grpSpLocks/>
          </p:cNvGrpSpPr>
          <p:nvPr/>
        </p:nvGrpSpPr>
        <p:grpSpPr bwMode="auto">
          <a:xfrm>
            <a:off x="1619250" y="1268413"/>
            <a:ext cx="792163" cy="503237"/>
            <a:chOff x="-2335" y="799"/>
            <a:chExt cx="499" cy="317"/>
          </a:xfrm>
        </p:grpSpPr>
        <p:sp>
          <p:nvSpPr>
            <p:cNvPr id="45128" name="Oval 43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45129" name="Oval 44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45130" name="Oval 45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45085" name="Group 46"/>
          <p:cNvGrpSpPr>
            <a:grpSpLocks/>
          </p:cNvGrpSpPr>
          <p:nvPr/>
        </p:nvGrpSpPr>
        <p:grpSpPr bwMode="auto">
          <a:xfrm>
            <a:off x="1547813" y="4005263"/>
            <a:ext cx="792162" cy="792162"/>
            <a:chOff x="1247" y="4882"/>
            <a:chExt cx="590" cy="635"/>
          </a:xfrm>
        </p:grpSpPr>
        <p:sp>
          <p:nvSpPr>
            <p:cNvPr id="45121" name="Oval 47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22" name="Oval 48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5123" name="Oval 49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5124" name="Oval 50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45125" name="Oval 51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45126" name="Oval 52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45127" name="Oval 53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45086" name="Group 59"/>
          <p:cNvGrpSpPr>
            <a:grpSpLocks/>
          </p:cNvGrpSpPr>
          <p:nvPr/>
        </p:nvGrpSpPr>
        <p:grpSpPr bwMode="auto">
          <a:xfrm>
            <a:off x="1547813" y="3573463"/>
            <a:ext cx="541337" cy="215900"/>
            <a:chOff x="-2110" y="2341"/>
            <a:chExt cx="341" cy="136"/>
          </a:xfrm>
        </p:grpSpPr>
        <p:sp>
          <p:nvSpPr>
            <p:cNvPr id="45118" name="Freeform 60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19" name="Line 61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20" name="Line 62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87" name="WordArt 72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73775" y="2276475"/>
            <a:ext cx="1522413" cy="423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6957"/>
              </a:avLst>
            </a:prstTxWarp>
          </a:bodyPr>
          <a:lstStyle/>
          <a:p>
            <a:pPr algn="ctr"/>
            <a:r>
              <a:rPr lang="ru-RU" sz="1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диктант</a:t>
            </a:r>
          </a:p>
        </p:txBody>
      </p:sp>
      <p:sp>
        <p:nvSpPr>
          <p:cNvPr id="45131" name="Rectangle 106"/>
          <p:cNvSpPr>
            <a:spLocks noChangeArrowheads="1"/>
          </p:cNvSpPr>
          <p:nvPr/>
        </p:nvSpPr>
        <p:spPr bwMode="auto">
          <a:xfrm>
            <a:off x="1763713" y="6381750"/>
            <a:ext cx="3240087" cy="1341438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9" name="AutoShape 18"/>
          <p:cNvSpPr>
            <a:spLocks noChangeArrowheads="1"/>
          </p:cNvSpPr>
          <p:nvPr/>
        </p:nvSpPr>
        <p:spPr bwMode="auto">
          <a:xfrm rot="-1958286">
            <a:off x="-757238" y="5589588"/>
            <a:ext cx="3384551" cy="1268412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0" name="AutoShape 56"/>
          <p:cNvSpPr>
            <a:spLocks noChangeArrowheads="1"/>
          </p:cNvSpPr>
          <p:nvPr/>
        </p:nvSpPr>
        <p:spPr bwMode="auto">
          <a:xfrm rot="-1907409">
            <a:off x="-396875" y="6308725"/>
            <a:ext cx="3024188" cy="1412875"/>
          </a:xfrm>
          <a:prstGeom prst="parallelogram">
            <a:avLst>
              <a:gd name="adj" fmla="val 53511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74" name="laptop"/>
          <p:cNvSpPr>
            <a:spLocks noEditPoints="1" noChangeArrowheads="1"/>
          </p:cNvSpPr>
          <p:nvPr/>
        </p:nvSpPr>
        <p:spPr bwMode="auto">
          <a:xfrm>
            <a:off x="1835150" y="5734050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92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1709759">
            <a:off x="1835150" y="4941888"/>
            <a:ext cx="369888" cy="5762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093" name="AutoShape 107"/>
          <p:cNvSpPr>
            <a:spLocks noChangeArrowheads="1"/>
          </p:cNvSpPr>
          <p:nvPr/>
        </p:nvSpPr>
        <p:spPr bwMode="auto">
          <a:xfrm rot="-1811624">
            <a:off x="-684213" y="7173913"/>
            <a:ext cx="3384551" cy="1512887"/>
          </a:xfrm>
          <a:prstGeom prst="parallelogram">
            <a:avLst>
              <a:gd name="adj" fmla="val 55929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94" name="Picture 78" descr="next1"/>
          <p:cNvPicPr>
            <a:picLocks noChangeAspect="1" noChangeArrowheads="1"/>
          </p:cNvPicPr>
          <p:nvPr/>
        </p:nvPicPr>
        <p:blipFill>
          <a:blip r:embed="rId9"/>
          <a:srcRect l="10132" t="37686" r="9912" b="10716"/>
          <a:stretch>
            <a:fillRect/>
          </a:stretch>
        </p:blipFill>
        <p:spPr bwMode="auto">
          <a:xfrm rot="-1381337">
            <a:off x="1763713" y="6502400"/>
            <a:ext cx="5762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5" name="WordArt 72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359525" y="4584700"/>
            <a:ext cx="949325" cy="5000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928761"/>
              </a:avLst>
            </a:prstTxWarp>
          </a:bodyPr>
          <a:lstStyle/>
          <a:p>
            <a:pPr algn="ctr"/>
            <a:r>
              <a:rPr lang="ru-RU" sz="1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тест</a:t>
            </a:r>
          </a:p>
        </p:txBody>
      </p:sp>
      <p:sp>
        <p:nvSpPr>
          <p:cNvPr id="45098" name="WordArt 66">
            <a:hlinkClick r:id="rId1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45099" name="WordArt 67">
            <a:hlinkClick r:id="rId12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45100" name="WordArt 68">
            <a:hlinkClick r:id="rId1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45101" name="WordArt 69">
            <a:hlinkClick r:id="rId1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45102" name="WordArt 71">
            <a:hlinkClick r:id="rId1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45103" name="WordArt 72">
            <a:hlinkClick r:id="rId1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45104" name="WordArt 103">
            <a:hlinkClick r:id="rId1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45105" name="WordArt 104">
            <a:hlinkClick r:id="rId1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45106" name="WordArt 70">
            <a:hlinkClick r:id="rId1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45107" name="WordArt 70">
            <a:hlinkClick r:id="rId2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  <p:sp>
        <p:nvSpPr>
          <p:cNvPr id="45146" name="AutoShape 9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88125" y="2565400"/>
            <a:ext cx="576263" cy="360363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147" name="AutoShape 9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516688" y="4365625"/>
            <a:ext cx="647700" cy="431800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5148" name="Group 25"/>
          <p:cNvGrpSpPr>
            <a:grpSpLocks/>
          </p:cNvGrpSpPr>
          <p:nvPr/>
        </p:nvGrpSpPr>
        <p:grpSpPr bwMode="auto">
          <a:xfrm rot="6316896" flipH="1">
            <a:off x="5426869" y="3294857"/>
            <a:ext cx="911225" cy="604837"/>
            <a:chOff x="-2199" y="0"/>
            <a:chExt cx="574" cy="381"/>
          </a:xfrm>
        </p:grpSpPr>
        <p:sp>
          <p:nvSpPr>
            <p:cNvPr id="68" name="Полилиния 67">
              <a:hlinkClick r:id="rId21" action="ppaction://hlinksldjump"/>
            </p:cNvPr>
            <p:cNvSpPr>
              <a:spLocks noChangeArrowheads="1"/>
            </p:cNvSpPr>
            <p:nvPr/>
          </p:nvSpPr>
          <p:spPr bwMode="auto">
            <a:xfrm rot="4736780">
              <a:off x="-2200" y="1"/>
              <a:ext cx="381" cy="378"/>
            </a:xfrm>
            <a:custGeom>
              <a:avLst/>
              <a:gdLst>
                <a:gd name="T0" fmla="*/ 0 w 2978106"/>
                <a:gd name="T1" fmla="*/ 0 h 3974105"/>
                <a:gd name="T2" fmla="*/ 0 w 2978106"/>
                <a:gd name="T3" fmla="*/ 0 h 3974105"/>
                <a:gd name="T4" fmla="*/ 0 w 2978106"/>
                <a:gd name="T5" fmla="*/ 0 h 3974105"/>
                <a:gd name="T6" fmla="*/ 0 w 2978106"/>
                <a:gd name="T7" fmla="*/ 0 h 3974105"/>
                <a:gd name="T8" fmla="*/ 0 w 2978106"/>
                <a:gd name="T9" fmla="*/ 0 h 3974105"/>
                <a:gd name="T10" fmla="*/ 0 w 2978106"/>
                <a:gd name="T11" fmla="*/ 0 h 3974105"/>
                <a:gd name="T12" fmla="*/ 0 w 2978106"/>
                <a:gd name="T13" fmla="*/ 0 h 3974105"/>
                <a:gd name="T14" fmla="*/ 0 w 2978106"/>
                <a:gd name="T15" fmla="*/ 0 h 3974105"/>
                <a:gd name="T16" fmla="*/ 0 w 2978106"/>
                <a:gd name="T17" fmla="*/ 0 h 3974105"/>
                <a:gd name="T18" fmla="*/ 0 w 2978106"/>
                <a:gd name="T19" fmla="*/ 0 h 3974105"/>
                <a:gd name="T20" fmla="*/ 0 w 2978106"/>
                <a:gd name="T21" fmla="*/ 0 h 3974105"/>
                <a:gd name="T22" fmla="*/ 0 w 2978106"/>
                <a:gd name="T23" fmla="*/ 0 h 3974105"/>
                <a:gd name="T24" fmla="*/ 0 w 2978106"/>
                <a:gd name="T25" fmla="*/ 0 h 3974105"/>
                <a:gd name="T26" fmla="*/ 0 w 2978106"/>
                <a:gd name="T27" fmla="*/ 0 h 3974105"/>
                <a:gd name="T28" fmla="*/ 0 w 2978106"/>
                <a:gd name="T29" fmla="*/ 0 h 3974105"/>
                <a:gd name="T30" fmla="*/ 0 w 2978106"/>
                <a:gd name="T31" fmla="*/ 0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45151" name="WordArt 73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4833937" y="3330576"/>
            <a:ext cx="1939925" cy="704850"/>
          </a:xfrm>
          <a:prstGeom prst="rect">
            <a:avLst/>
          </a:prstGeom>
        </p:spPr>
        <p:txBody>
          <a:bodyPr spcFirstLastPara="1" vert="wordArtVert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эксперимент</a:t>
            </a:r>
          </a:p>
        </p:txBody>
      </p:sp>
      <p:sp>
        <p:nvSpPr>
          <p:cNvPr id="45152" name="WordArt 74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863556" y="3298032"/>
            <a:ext cx="1963737" cy="641350"/>
          </a:xfrm>
          <a:prstGeom prst="rect">
            <a:avLst/>
          </a:prstGeom>
        </p:spPr>
        <p:txBody>
          <a:bodyPr spcFirstLastPara="1" vert="wordArtVert" wrap="none" fromWordArt="1">
            <a:prstTxWarp prst="textArchUp">
              <a:avLst>
                <a:gd name="adj" fmla="val 10800003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кроссворд</a:t>
            </a:r>
          </a:p>
        </p:txBody>
      </p:sp>
      <p:pic>
        <p:nvPicPr>
          <p:cNvPr id="93" name="Рисунок 92" descr="Рисунок2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50721" y="3248078"/>
            <a:ext cx="621741" cy="6095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4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629E-6 L 0.09444 2.0629E-6 C 0.1368 2.0629E-6 0.18889 -0.1346 0.18889 -0.24399 L 0.18889 -0.48774 " pathEditMode="relative" rAng="0" ptsTypes="FfFF">
                                      <p:cBhvr>
                                        <p:cTn id="24" dur="500" fill="hold"/>
                                        <p:tgtEl>
                                          <p:spTgt spid="86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2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" dur="500" fill="hold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19" grpId="0" animBg="1"/>
      <p:bldP spid="86020" grpId="0" animBg="1"/>
      <p:bldP spid="86021" grpId="0" animBg="1"/>
      <p:bldP spid="86022" grpId="0" animBg="1"/>
      <p:bldP spid="86023" grpId="0" animBg="1"/>
      <p:bldP spid="86024" grpId="0" animBg="1"/>
      <p:bldP spid="86025" grpId="0" animBg="1"/>
      <p:bldP spid="45131" grpId="0" animBg="1"/>
      <p:bldP spid="86074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 animBg="1"/>
      <p:bldP spid="45104" grpId="0" animBg="1"/>
      <p:bldP spid="45105" grpId="0" animBg="1"/>
      <p:bldP spid="45106" grpId="0" animBg="1"/>
      <p:bldP spid="4510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"/>
          <p:cNvSpPr>
            <a:spLocks noChangeArrowheads="1"/>
          </p:cNvSpPr>
          <p:nvPr/>
        </p:nvSpPr>
        <p:spPr bwMode="auto">
          <a:xfrm>
            <a:off x="67325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83" name="Text Box 20"/>
          <p:cNvSpPr txBox="1">
            <a:spLocks noChangeArrowheads="1"/>
          </p:cNvSpPr>
          <p:nvPr/>
        </p:nvSpPr>
        <p:spPr bwMode="auto">
          <a:xfrm>
            <a:off x="0" y="2636838"/>
            <a:ext cx="78851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Самая маленькая частичка, имеющая заряд.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Единица  измерения электрического заряда.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Прибор для наблюдения электрического заряда.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Американский ученый опытным путем доказавший существование электрона.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Вещество не проводящее электрические заряды.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Вещество проводящее электрический заряд.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Молекула или атом у которого не совпадает количество протонов и электронов.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Им обладает любое, электрически не нейтральное тело.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Он является составляющей молекул.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Знак заряда, который получает эбонитовая палочка, потертая о мех.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Советский ученый проводивший опыты, по электризации мелких пылинок цинка.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ru-RU" sz="1600"/>
              <a:t>Природное световое явление, происходящее в результате перераспределения электрических зарядов.</a:t>
            </a:r>
          </a:p>
        </p:txBody>
      </p:sp>
      <p:sp>
        <p:nvSpPr>
          <p:cNvPr id="46084" name="Rectangle 21"/>
          <p:cNvSpPr>
            <a:spLocks noChangeArrowheads="1"/>
          </p:cNvSpPr>
          <p:nvPr/>
        </p:nvSpPr>
        <p:spPr bwMode="auto">
          <a:xfrm>
            <a:off x="69484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85" name="Rectangle 22"/>
          <p:cNvSpPr>
            <a:spLocks noChangeArrowheads="1"/>
          </p:cNvSpPr>
          <p:nvPr/>
        </p:nvSpPr>
        <p:spPr bwMode="auto">
          <a:xfrm>
            <a:off x="71643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86" name="Rectangle 23"/>
          <p:cNvSpPr>
            <a:spLocks noChangeArrowheads="1"/>
          </p:cNvSpPr>
          <p:nvPr/>
        </p:nvSpPr>
        <p:spPr bwMode="auto">
          <a:xfrm>
            <a:off x="80279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87" name="Rectangle 24"/>
          <p:cNvSpPr>
            <a:spLocks noChangeArrowheads="1"/>
          </p:cNvSpPr>
          <p:nvPr/>
        </p:nvSpPr>
        <p:spPr bwMode="auto">
          <a:xfrm>
            <a:off x="75961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88" name="Rectangle 25"/>
          <p:cNvSpPr>
            <a:spLocks noChangeArrowheads="1"/>
          </p:cNvSpPr>
          <p:nvPr/>
        </p:nvSpPr>
        <p:spPr bwMode="auto">
          <a:xfrm>
            <a:off x="78120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89" name="Rectangle 26"/>
          <p:cNvSpPr>
            <a:spLocks noChangeArrowheads="1"/>
          </p:cNvSpPr>
          <p:nvPr/>
        </p:nvSpPr>
        <p:spPr bwMode="auto">
          <a:xfrm>
            <a:off x="6732588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90" name="Rectangle 27"/>
          <p:cNvSpPr>
            <a:spLocks noChangeArrowheads="1"/>
          </p:cNvSpPr>
          <p:nvPr/>
        </p:nvSpPr>
        <p:spPr bwMode="auto">
          <a:xfrm>
            <a:off x="6948488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91" name="Rectangle 28"/>
          <p:cNvSpPr>
            <a:spLocks noChangeArrowheads="1"/>
          </p:cNvSpPr>
          <p:nvPr/>
        </p:nvSpPr>
        <p:spPr bwMode="auto">
          <a:xfrm>
            <a:off x="6299200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92" name="Rectangle 29"/>
          <p:cNvSpPr>
            <a:spLocks noChangeArrowheads="1"/>
          </p:cNvSpPr>
          <p:nvPr/>
        </p:nvSpPr>
        <p:spPr bwMode="auto">
          <a:xfrm>
            <a:off x="6083300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6093" name="Rectangle 33"/>
          <p:cNvSpPr>
            <a:spLocks noChangeArrowheads="1"/>
          </p:cNvSpPr>
          <p:nvPr/>
        </p:nvSpPr>
        <p:spPr bwMode="auto">
          <a:xfrm>
            <a:off x="6083300" y="9826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6094" name="Rectangle 34"/>
          <p:cNvSpPr>
            <a:spLocks noChangeArrowheads="1"/>
          </p:cNvSpPr>
          <p:nvPr/>
        </p:nvSpPr>
        <p:spPr bwMode="auto">
          <a:xfrm>
            <a:off x="6732588" y="9826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95" name="Rectangle 35"/>
          <p:cNvSpPr>
            <a:spLocks noChangeArrowheads="1"/>
          </p:cNvSpPr>
          <p:nvPr/>
        </p:nvSpPr>
        <p:spPr bwMode="auto">
          <a:xfrm>
            <a:off x="6948488" y="9826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96" name="Rectangle 36"/>
          <p:cNvSpPr>
            <a:spLocks noChangeArrowheads="1"/>
          </p:cNvSpPr>
          <p:nvPr/>
        </p:nvSpPr>
        <p:spPr bwMode="auto">
          <a:xfrm>
            <a:off x="6732588" y="11985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97" name="Rectangle 37"/>
          <p:cNvSpPr>
            <a:spLocks noChangeArrowheads="1"/>
          </p:cNvSpPr>
          <p:nvPr/>
        </p:nvSpPr>
        <p:spPr bwMode="auto">
          <a:xfrm>
            <a:off x="6948488" y="11985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98" name="Rectangle 38"/>
          <p:cNvSpPr>
            <a:spLocks noChangeArrowheads="1"/>
          </p:cNvSpPr>
          <p:nvPr/>
        </p:nvSpPr>
        <p:spPr bwMode="auto">
          <a:xfrm>
            <a:off x="5219700" y="14144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46099" name="Rectangle 42"/>
          <p:cNvSpPr>
            <a:spLocks noChangeArrowheads="1"/>
          </p:cNvSpPr>
          <p:nvPr/>
        </p:nvSpPr>
        <p:spPr bwMode="auto">
          <a:xfrm>
            <a:off x="73802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00" name="Rectangle 45"/>
          <p:cNvSpPr>
            <a:spLocks noChangeArrowheads="1"/>
          </p:cNvSpPr>
          <p:nvPr/>
        </p:nvSpPr>
        <p:spPr bwMode="auto">
          <a:xfrm>
            <a:off x="6732588" y="14128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01" name="Rectangle 46"/>
          <p:cNvSpPr>
            <a:spLocks noChangeArrowheads="1"/>
          </p:cNvSpPr>
          <p:nvPr/>
        </p:nvSpPr>
        <p:spPr bwMode="auto">
          <a:xfrm>
            <a:off x="6300788" y="14144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02" name="Rectangle 47"/>
          <p:cNvSpPr>
            <a:spLocks noChangeArrowheads="1"/>
          </p:cNvSpPr>
          <p:nvPr/>
        </p:nvSpPr>
        <p:spPr bwMode="auto">
          <a:xfrm>
            <a:off x="6948488" y="14144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03" name="Rectangle 48"/>
          <p:cNvSpPr>
            <a:spLocks noChangeArrowheads="1"/>
          </p:cNvSpPr>
          <p:nvPr/>
        </p:nvSpPr>
        <p:spPr bwMode="auto">
          <a:xfrm>
            <a:off x="7164388" y="14144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04" name="Rectangle 53"/>
          <p:cNvSpPr>
            <a:spLocks noChangeArrowheads="1"/>
          </p:cNvSpPr>
          <p:nvPr/>
        </p:nvSpPr>
        <p:spPr bwMode="auto">
          <a:xfrm>
            <a:off x="67325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05" name="Rectangle 54"/>
          <p:cNvSpPr>
            <a:spLocks noChangeArrowheads="1"/>
          </p:cNvSpPr>
          <p:nvPr/>
        </p:nvSpPr>
        <p:spPr bwMode="auto">
          <a:xfrm>
            <a:off x="63007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46106" name="Rectangle 55"/>
          <p:cNvSpPr>
            <a:spLocks noChangeArrowheads="1"/>
          </p:cNvSpPr>
          <p:nvPr/>
        </p:nvSpPr>
        <p:spPr bwMode="auto">
          <a:xfrm>
            <a:off x="6299200" y="29257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07" name="Rectangle 56"/>
          <p:cNvSpPr>
            <a:spLocks noChangeArrowheads="1"/>
          </p:cNvSpPr>
          <p:nvPr/>
        </p:nvSpPr>
        <p:spPr bwMode="auto">
          <a:xfrm>
            <a:off x="6948488" y="27098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08" name="Rectangle 58"/>
          <p:cNvSpPr>
            <a:spLocks noChangeArrowheads="1"/>
          </p:cNvSpPr>
          <p:nvPr/>
        </p:nvSpPr>
        <p:spPr bwMode="auto">
          <a:xfrm>
            <a:off x="6732588" y="27098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09" name="Rectangle 59"/>
          <p:cNvSpPr>
            <a:spLocks noChangeArrowheads="1"/>
          </p:cNvSpPr>
          <p:nvPr/>
        </p:nvSpPr>
        <p:spPr bwMode="auto">
          <a:xfrm>
            <a:off x="6732588" y="18462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10" name="Rectangle 61"/>
          <p:cNvSpPr>
            <a:spLocks noChangeArrowheads="1"/>
          </p:cNvSpPr>
          <p:nvPr/>
        </p:nvSpPr>
        <p:spPr bwMode="auto">
          <a:xfrm>
            <a:off x="69484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11" name="Rectangle 62"/>
          <p:cNvSpPr>
            <a:spLocks noChangeArrowheads="1"/>
          </p:cNvSpPr>
          <p:nvPr/>
        </p:nvSpPr>
        <p:spPr bwMode="auto">
          <a:xfrm>
            <a:off x="71643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12" name="Rectangle 63"/>
          <p:cNvSpPr>
            <a:spLocks noChangeArrowheads="1"/>
          </p:cNvSpPr>
          <p:nvPr/>
        </p:nvSpPr>
        <p:spPr bwMode="auto">
          <a:xfrm>
            <a:off x="73802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13" name="Rectangle 64"/>
          <p:cNvSpPr>
            <a:spLocks noChangeArrowheads="1"/>
          </p:cNvSpPr>
          <p:nvPr/>
        </p:nvSpPr>
        <p:spPr bwMode="auto">
          <a:xfrm>
            <a:off x="75961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14" name="Rectangle 65"/>
          <p:cNvSpPr>
            <a:spLocks noChangeArrowheads="1"/>
          </p:cNvSpPr>
          <p:nvPr/>
        </p:nvSpPr>
        <p:spPr bwMode="auto">
          <a:xfrm>
            <a:off x="78120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15" name="Rectangle 69"/>
          <p:cNvSpPr>
            <a:spLocks noChangeArrowheads="1"/>
          </p:cNvSpPr>
          <p:nvPr/>
        </p:nvSpPr>
        <p:spPr bwMode="auto">
          <a:xfrm>
            <a:off x="7164388" y="20621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16" name="Rectangle 70"/>
          <p:cNvSpPr>
            <a:spLocks noChangeArrowheads="1"/>
          </p:cNvSpPr>
          <p:nvPr/>
        </p:nvSpPr>
        <p:spPr bwMode="auto">
          <a:xfrm>
            <a:off x="6948488" y="20621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17" name="Rectangle 74"/>
          <p:cNvSpPr>
            <a:spLocks noChangeArrowheads="1"/>
          </p:cNvSpPr>
          <p:nvPr/>
        </p:nvSpPr>
        <p:spPr bwMode="auto">
          <a:xfrm>
            <a:off x="8243888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18" name="Rectangle 75"/>
          <p:cNvSpPr>
            <a:spLocks noChangeArrowheads="1"/>
          </p:cNvSpPr>
          <p:nvPr/>
        </p:nvSpPr>
        <p:spPr bwMode="auto">
          <a:xfrm>
            <a:off x="7164388" y="2708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19" name="Rectangle 76"/>
          <p:cNvSpPr>
            <a:spLocks noChangeArrowheads="1"/>
          </p:cNvSpPr>
          <p:nvPr/>
        </p:nvSpPr>
        <p:spPr bwMode="auto">
          <a:xfrm>
            <a:off x="7380288" y="2708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20" name="Rectangle 77"/>
          <p:cNvSpPr>
            <a:spLocks noChangeArrowheads="1"/>
          </p:cNvSpPr>
          <p:nvPr/>
        </p:nvSpPr>
        <p:spPr bwMode="auto">
          <a:xfrm>
            <a:off x="5867400" y="2924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21" name="Rectangle 78"/>
          <p:cNvSpPr>
            <a:spLocks noChangeArrowheads="1"/>
          </p:cNvSpPr>
          <p:nvPr/>
        </p:nvSpPr>
        <p:spPr bwMode="auto">
          <a:xfrm>
            <a:off x="7380288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22" name="Rectangle 79"/>
          <p:cNvSpPr>
            <a:spLocks noChangeArrowheads="1"/>
          </p:cNvSpPr>
          <p:nvPr/>
        </p:nvSpPr>
        <p:spPr bwMode="auto">
          <a:xfrm>
            <a:off x="7596188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23" name="Rectangle 80"/>
          <p:cNvSpPr>
            <a:spLocks noChangeArrowheads="1"/>
          </p:cNvSpPr>
          <p:nvPr/>
        </p:nvSpPr>
        <p:spPr bwMode="auto">
          <a:xfrm>
            <a:off x="7812088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24" name="Rectangle 81"/>
          <p:cNvSpPr>
            <a:spLocks noChangeArrowheads="1"/>
          </p:cNvSpPr>
          <p:nvPr/>
        </p:nvSpPr>
        <p:spPr bwMode="auto">
          <a:xfrm>
            <a:off x="8027988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25" name="Rectangle 82"/>
          <p:cNvSpPr>
            <a:spLocks noChangeArrowheads="1"/>
          </p:cNvSpPr>
          <p:nvPr/>
        </p:nvSpPr>
        <p:spPr bwMode="auto">
          <a:xfrm>
            <a:off x="6732588" y="22780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26" name="Rectangle 83"/>
          <p:cNvSpPr>
            <a:spLocks noChangeArrowheads="1"/>
          </p:cNvSpPr>
          <p:nvPr/>
        </p:nvSpPr>
        <p:spPr bwMode="auto">
          <a:xfrm>
            <a:off x="6948488" y="22780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27" name="Rectangle 84"/>
          <p:cNvSpPr>
            <a:spLocks noChangeArrowheads="1"/>
          </p:cNvSpPr>
          <p:nvPr/>
        </p:nvSpPr>
        <p:spPr bwMode="auto">
          <a:xfrm>
            <a:off x="7164388" y="22780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28" name="Rectangle 85"/>
          <p:cNvSpPr>
            <a:spLocks noChangeArrowheads="1"/>
          </p:cNvSpPr>
          <p:nvPr/>
        </p:nvSpPr>
        <p:spPr bwMode="auto">
          <a:xfrm>
            <a:off x="5651500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46129" name="Rectangle 86"/>
          <p:cNvSpPr>
            <a:spLocks noChangeArrowheads="1"/>
          </p:cNvSpPr>
          <p:nvPr/>
        </p:nvSpPr>
        <p:spPr bwMode="auto">
          <a:xfrm>
            <a:off x="6732588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30" name="Rectangle 87"/>
          <p:cNvSpPr>
            <a:spLocks noChangeArrowheads="1"/>
          </p:cNvSpPr>
          <p:nvPr/>
        </p:nvSpPr>
        <p:spPr bwMode="auto">
          <a:xfrm>
            <a:off x="6948488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31" name="Rectangle 88"/>
          <p:cNvSpPr>
            <a:spLocks noChangeArrowheads="1"/>
          </p:cNvSpPr>
          <p:nvPr/>
        </p:nvSpPr>
        <p:spPr bwMode="auto">
          <a:xfrm>
            <a:off x="7164388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32" name="Rectangle 89"/>
          <p:cNvSpPr>
            <a:spLocks noChangeArrowheads="1"/>
          </p:cNvSpPr>
          <p:nvPr/>
        </p:nvSpPr>
        <p:spPr bwMode="auto">
          <a:xfrm>
            <a:off x="6299200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33" name="Rectangle 90"/>
          <p:cNvSpPr>
            <a:spLocks noChangeArrowheads="1"/>
          </p:cNvSpPr>
          <p:nvPr/>
        </p:nvSpPr>
        <p:spPr bwMode="auto">
          <a:xfrm>
            <a:off x="6083300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34" name="Rectangle 95"/>
          <p:cNvSpPr>
            <a:spLocks noChangeArrowheads="1"/>
          </p:cNvSpPr>
          <p:nvPr/>
        </p:nvSpPr>
        <p:spPr bwMode="auto">
          <a:xfrm>
            <a:off x="5435600" y="29257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46135" name="Rectangle 96"/>
          <p:cNvSpPr>
            <a:spLocks noChangeArrowheads="1"/>
          </p:cNvSpPr>
          <p:nvPr/>
        </p:nvSpPr>
        <p:spPr bwMode="auto">
          <a:xfrm>
            <a:off x="6083300" y="29257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36" name="Rectangle 97"/>
          <p:cNvSpPr>
            <a:spLocks noChangeArrowheads="1"/>
          </p:cNvSpPr>
          <p:nvPr/>
        </p:nvSpPr>
        <p:spPr bwMode="auto">
          <a:xfrm>
            <a:off x="5651500" y="2924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37" name="Rectangle 98"/>
          <p:cNvSpPr>
            <a:spLocks noChangeArrowheads="1"/>
          </p:cNvSpPr>
          <p:nvPr/>
        </p:nvSpPr>
        <p:spPr bwMode="auto">
          <a:xfrm>
            <a:off x="7380288" y="979488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38" name="Rectangle 99"/>
          <p:cNvSpPr>
            <a:spLocks noChangeArrowheads="1"/>
          </p:cNvSpPr>
          <p:nvPr/>
        </p:nvSpPr>
        <p:spPr bwMode="auto">
          <a:xfrm>
            <a:off x="5435600" y="11969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139" name="Rectangle 98"/>
          <p:cNvSpPr>
            <a:spLocks noChangeArrowheads="1"/>
          </p:cNvSpPr>
          <p:nvPr/>
        </p:nvSpPr>
        <p:spPr bwMode="auto">
          <a:xfrm>
            <a:off x="6299200" y="979488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40" name="Rectangle 98"/>
          <p:cNvSpPr>
            <a:spLocks noChangeArrowheads="1"/>
          </p:cNvSpPr>
          <p:nvPr/>
        </p:nvSpPr>
        <p:spPr bwMode="auto">
          <a:xfrm>
            <a:off x="8027988" y="9810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41" name="Rectangle 98"/>
          <p:cNvSpPr>
            <a:spLocks noChangeArrowheads="1"/>
          </p:cNvSpPr>
          <p:nvPr/>
        </p:nvSpPr>
        <p:spPr bwMode="auto">
          <a:xfrm>
            <a:off x="8243888" y="9810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42" name="Rectangle 98"/>
          <p:cNvSpPr>
            <a:spLocks noChangeArrowheads="1"/>
          </p:cNvSpPr>
          <p:nvPr/>
        </p:nvSpPr>
        <p:spPr bwMode="auto">
          <a:xfrm>
            <a:off x="6299200" y="11969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43" name="Rectangle 98"/>
          <p:cNvSpPr>
            <a:spLocks noChangeArrowheads="1"/>
          </p:cNvSpPr>
          <p:nvPr/>
        </p:nvSpPr>
        <p:spPr bwMode="auto">
          <a:xfrm>
            <a:off x="7812088" y="9810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44" name="Rectangle 98"/>
          <p:cNvSpPr>
            <a:spLocks noChangeArrowheads="1"/>
          </p:cNvSpPr>
          <p:nvPr/>
        </p:nvSpPr>
        <p:spPr bwMode="auto">
          <a:xfrm>
            <a:off x="7596188" y="9810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45" name="Rectangle 98"/>
          <p:cNvSpPr>
            <a:spLocks noChangeArrowheads="1"/>
          </p:cNvSpPr>
          <p:nvPr/>
        </p:nvSpPr>
        <p:spPr bwMode="auto">
          <a:xfrm>
            <a:off x="7164388" y="9810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46" name="Rectangle 98"/>
          <p:cNvSpPr>
            <a:spLocks noChangeArrowheads="1"/>
          </p:cNvSpPr>
          <p:nvPr/>
        </p:nvSpPr>
        <p:spPr bwMode="auto">
          <a:xfrm>
            <a:off x="5867400" y="11969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47" name="Rectangle 98"/>
          <p:cNvSpPr>
            <a:spLocks noChangeArrowheads="1"/>
          </p:cNvSpPr>
          <p:nvPr/>
        </p:nvSpPr>
        <p:spPr bwMode="auto">
          <a:xfrm>
            <a:off x="5651500" y="11969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48" name="Rectangle 98"/>
          <p:cNvSpPr>
            <a:spLocks noChangeArrowheads="1"/>
          </p:cNvSpPr>
          <p:nvPr/>
        </p:nvSpPr>
        <p:spPr bwMode="auto">
          <a:xfrm>
            <a:off x="5435600" y="14128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49" name="Rectangle 98"/>
          <p:cNvSpPr>
            <a:spLocks noChangeArrowheads="1"/>
          </p:cNvSpPr>
          <p:nvPr/>
        </p:nvSpPr>
        <p:spPr bwMode="auto">
          <a:xfrm>
            <a:off x="6732588" y="20605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50" name="Rectangle 98"/>
          <p:cNvSpPr>
            <a:spLocks noChangeArrowheads="1"/>
          </p:cNvSpPr>
          <p:nvPr/>
        </p:nvSpPr>
        <p:spPr bwMode="auto">
          <a:xfrm>
            <a:off x="6083300" y="11969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51" name="Rectangle 98"/>
          <p:cNvSpPr>
            <a:spLocks noChangeArrowheads="1"/>
          </p:cNvSpPr>
          <p:nvPr/>
        </p:nvSpPr>
        <p:spPr bwMode="auto">
          <a:xfrm>
            <a:off x="6083300" y="14128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52" name="Rectangle 98"/>
          <p:cNvSpPr>
            <a:spLocks noChangeArrowheads="1"/>
          </p:cNvSpPr>
          <p:nvPr/>
        </p:nvSpPr>
        <p:spPr bwMode="auto">
          <a:xfrm>
            <a:off x="8027988" y="16287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53" name="Rectangle 98"/>
          <p:cNvSpPr>
            <a:spLocks noChangeArrowheads="1"/>
          </p:cNvSpPr>
          <p:nvPr/>
        </p:nvSpPr>
        <p:spPr bwMode="auto">
          <a:xfrm>
            <a:off x="6948488" y="18446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54" name="Rectangle 98"/>
          <p:cNvSpPr>
            <a:spLocks noChangeArrowheads="1"/>
          </p:cNvSpPr>
          <p:nvPr/>
        </p:nvSpPr>
        <p:spPr bwMode="auto">
          <a:xfrm>
            <a:off x="6299200" y="14128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55" name="Rectangle 98"/>
          <p:cNvSpPr>
            <a:spLocks noChangeArrowheads="1"/>
          </p:cNvSpPr>
          <p:nvPr/>
        </p:nvSpPr>
        <p:spPr bwMode="auto">
          <a:xfrm>
            <a:off x="5867400" y="14128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56" name="Rectangle 98"/>
          <p:cNvSpPr>
            <a:spLocks noChangeArrowheads="1"/>
          </p:cNvSpPr>
          <p:nvPr/>
        </p:nvSpPr>
        <p:spPr bwMode="auto">
          <a:xfrm>
            <a:off x="5651500" y="14128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57" name="Rectangle 5"/>
          <p:cNvSpPr>
            <a:spLocks noChangeArrowheads="1"/>
          </p:cNvSpPr>
          <p:nvPr/>
        </p:nvSpPr>
        <p:spPr bwMode="auto">
          <a:xfrm>
            <a:off x="65166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158" name="Rectangle 6"/>
          <p:cNvSpPr>
            <a:spLocks noChangeArrowheads="1"/>
          </p:cNvSpPr>
          <p:nvPr/>
        </p:nvSpPr>
        <p:spPr bwMode="auto">
          <a:xfrm>
            <a:off x="6516688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59" name="Rectangle 7"/>
          <p:cNvSpPr>
            <a:spLocks noChangeArrowheads="1"/>
          </p:cNvSpPr>
          <p:nvPr/>
        </p:nvSpPr>
        <p:spPr bwMode="auto">
          <a:xfrm>
            <a:off x="6516688" y="9826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60" name="Rectangle 9"/>
          <p:cNvSpPr>
            <a:spLocks noChangeArrowheads="1"/>
          </p:cNvSpPr>
          <p:nvPr/>
        </p:nvSpPr>
        <p:spPr bwMode="auto">
          <a:xfrm>
            <a:off x="6516688" y="14144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61" name="Rectangle 10"/>
          <p:cNvSpPr>
            <a:spLocks noChangeArrowheads="1"/>
          </p:cNvSpPr>
          <p:nvPr/>
        </p:nvSpPr>
        <p:spPr bwMode="auto">
          <a:xfrm>
            <a:off x="6516688" y="20605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46162" name="Rectangle 11"/>
          <p:cNvSpPr>
            <a:spLocks noChangeArrowheads="1"/>
          </p:cNvSpPr>
          <p:nvPr/>
        </p:nvSpPr>
        <p:spPr bwMode="auto">
          <a:xfrm>
            <a:off x="6516688" y="22780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46163" name="Rectangle 12"/>
          <p:cNvSpPr>
            <a:spLocks noChangeArrowheads="1"/>
          </p:cNvSpPr>
          <p:nvPr/>
        </p:nvSpPr>
        <p:spPr bwMode="auto">
          <a:xfrm>
            <a:off x="6516688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64" name="Rectangle 13"/>
          <p:cNvSpPr>
            <a:spLocks noChangeArrowheads="1"/>
          </p:cNvSpPr>
          <p:nvPr/>
        </p:nvSpPr>
        <p:spPr bwMode="auto">
          <a:xfrm>
            <a:off x="6516688" y="27098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46165" name="Rectangle 14"/>
          <p:cNvSpPr>
            <a:spLocks noChangeArrowheads="1"/>
          </p:cNvSpPr>
          <p:nvPr/>
        </p:nvSpPr>
        <p:spPr bwMode="auto">
          <a:xfrm>
            <a:off x="6516688" y="29257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66" name="Rectangle 15"/>
          <p:cNvSpPr>
            <a:spLocks noChangeArrowheads="1"/>
          </p:cNvSpPr>
          <p:nvPr/>
        </p:nvSpPr>
        <p:spPr bwMode="auto">
          <a:xfrm>
            <a:off x="65166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67" name="Rectangle 16"/>
          <p:cNvSpPr>
            <a:spLocks noChangeArrowheads="1"/>
          </p:cNvSpPr>
          <p:nvPr/>
        </p:nvSpPr>
        <p:spPr bwMode="auto">
          <a:xfrm>
            <a:off x="6516688" y="18462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46168" name="Rectangle 8"/>
          <p:cNvSpPr>
            <a:spLocks noChangeArrowheads="1"/>
          </p:cNvSpPr>
          <p:nvPr/>
        </p:nvSpPr>
        <p:spPr bwMode="auto">
          <a:xfrm>
            <a:off x="6516688" y="11985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69" name="Rectangle 98"/>
          <p:cNvSpPr>
            <a:spLocks noChangeArrowheads="1"/>
          </p:cNvSpPr>
          <p:nvPr/>
        </p:nvSpPr>
        <p:spPr bwMode="auto">
          <a:xfrm>
            <a:off x="5867400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170" name="Rectangle 98"/>
          <p:cNvSpPr>
            <a:spLocks noChangeArrowheads="1"/>
          </p:cNvSpPr>
          <p:nvPr/>
        </p:nvSpPr>
        <p:spPr bwMode="auto">
          <a:xfrm>
            <a:off x="7380288" y="20605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46171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72" name="Рисунок 12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73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74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3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46176" name="WordArt 129"/>
          <p:cNvSpPr>
            <a:spLocks noChangeArrowheads="1" noChangeShapeType="1" noTextEdit="1"/>
          </p:cNvSpPr>
          <p:nvPr/>
        </p:nvSpPr>
        <p:spPr bwMode="auto">
          <a:xfrm>
            <a:off x="107950" y="77788"/>
            <a:ext cx="4679950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chemeClr val="folHlink">
                      <a:alpha val="79999"/>
                    </a:schemeClr>
                  </a:outerShdw>
                </a:effectLst>
                <a:latin typeface="Arial"/>
                <a:cs typeface="Arial"/>
              </a:rPr>
              <a:t>Реши кроссворд</a:t>
            </a:r>
          </a:p>
          <a:p>
            <a:pPr algn="ctr"/>
            <a:r>
              <a:rPr lang="ru-RU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chemeClr val="folHlink">
                      <a:alpha val="79999"/>
                    </a:schemeClr>
                  </a:outerShdw>
                </a:effectLst>
                <a:latin typeface="Arial"/>
                <a:cs typeface="Arial"/>
              </a:rPr>
              <a:t>и узнай</a:t>
            </a:r>
          </a:p>
          <a:p>
            <a:pPr algn="ctr"/>
            <a:r>
              <a:rPr lang="ru-RU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chemeClr val="folHlink">
                      <a:alpha val="79999"/>
                    </a:schemeClr>
                  </a:outerShdw>
                </a:effectLst>
                <a:latin typeface="Arial"/>
                <a:cs typeface="Arial"/>
              </a:rPr>
              <a:t>ключевое слово</a:t>
            </a:r>
          </a:p>
        </p:txBody>
      </p:sp>
      <p:sp>
        <p:nvSpPr>
          <p:cNvPr id="46182" name="Rectangle 19"/>
          <p:cNvSpPr>
            <a:spLocks noChangeArrowheads="1"/>
          </p:cNvSpPr>
          <p:nvPr/>
        </p:nvSpPr>
        <p:spPr bwMode="auto">
          <a:xfrm>
            <a:off x="67325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46183" name="Rectangle 21"/>
          <p:cNvSpPr>
            <a:spLocks noChangeArrowheads="1"/>
          </p:cNvSpPr>
          <p:nvPr/>
        </p:nvSpPr>
        <p:spPr bwMode="auto">
          <a:xfrm>
            <a:off x="69484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6184" name="Rectangle 22"/>
          <p:cNvSpPr>
            <a:spLocks noChangeArrowheads="1"/>
          </p:cNvSpPr>
          <p:nvPr/>
        </p:nvSpPr>
        <p:spPr bwMode="auto">
          <a:xfrm>
            <a:off x="71643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6185" name="Rectangle 23"/>
          <p:cNvSpPr>
            <a:spLocks noChangeArrowheads="1"/>
          </p:cNvSpPr>
          <p:nvPr/>
        </p:nvSpPr>
        <p:spPr bwMode="auto">
          <a:xfrm>
            <a:off x="80279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6186" name="Rectangle 24"/>
          <p:cNvSpPr>
            <a:spLocks noChangeArrowheads="1"/>
          </p:cNvSpPr>
          <p:nvPr/>
        </p:nvSpPr>
        <p:spPr bwMode="auto">
          <a:xfrm>
            <a:off x="75961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46187" name="Rectangle 25"/>
          <p:cNvSpPr>
            <a:spLocks noChangeArrowheads="1"/>
          </p:cNvSpPr>
          <p:nvPr/>
        </p:nvSpPr>
        <p:spPr bwMode="auto">
          <a:xfrm>
            <a:off x="78120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188" name="Rectangle 42"/>
          <p:cNvSpPr>
            <a:spLocks noChangeArrowheads="1"/>
          </p:cNvSpPr>
          <p:nvPr/>
        </p:nvSpPr>
        <p:spPr bwMode="auto">
          <a:xfrm>
            <a:off x="73802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46189" name="Rectangle 5"/>
          <p:cNvSpPr>
            <a:spLocks noChangeArrowheads="1"/>
          </p:cNvSpPr>
          <p:nvPr/>
        </p:nvSpPr>
        <p:spPr bwMode="auto">
          <a:xfrm>
            <a:off x="65166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э</a:t>
            </a:r>
          </a:p>
        </p:txBody>
      </p:sp>
      <p:sp>
        <p:nvSpPr>
          <p:cNvPr id="46190" name="Rectangle 26"/>
          <p:cNvSpPr>
            <a:spLocks noChangeArrowheads="1"/>
          </p:cNvSpPr>
          <p:nvPr/>
        </p:nvSpPr>
        <p:spPr bwMode="auto">
          <a:xfrm>
            <a:off x="6734175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191" name="Rectangle 27"/>
          <p:cNvSpPr>
            <a:spLocks noChangeArrowheads="1"/>
          </p:cNvSpPr>
          <p:nvPr/>
        </p:nvSpPr>
        <p:spPr bwMode="auto">
          <a:xfrm>
            <a:off x="6950075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6192" name="Rectangle 28"/>
          <p:cNvSpPr>
            <a:spLocks noChangeArrowheads="1"/>
          </p:cNvSpPr>
          <p:nvPr/>
        </p:nvSpPr>
        <p:spPr bwMode="auto">
          <a:xfrm>
            <a:off x="6300788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46193" name="Rectangle 29"/>
          <p:cNvSpPr>
            <a:spLocks noChangeArrowheads="1"/>
          </p:cNvSpPr>
          <p:nvPr/>
        </p:nvSpPr>
        <p:spPr bwMode="auto">
          <a:xfrm>
            <a:off x="6084888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6194" name="Rectangle 6"/>
          <p:cNvSpPr>
            <a:spLocks noChangeArrowheads="1"/>
          </p:cNvSpPr>
          <p:nvPr/>
        </p:nvSpPr>
        <p:spPr bwMode="auto">
          <a:xfrm>
            <a:off x="6518275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46195" name="Rectangle 33"/>
          <p:cNvSpPr>
            <a:spLocks noChangeArrowheads="1"/>
          </p:cNvSpPr>
          <p:nvPr/>
        </p:nvSpPr>
        <p:spPr bwMode="auto">
          <a:xfrm>
            <a:off x="6083300" y="98425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э</a:t>
            </a:r>
          </a:p>
        </p:txBody>
      </p:sp>
      <p:sp>
        <p:nvSpPr>
          <p:cNvPr id="46196" name="Rectangle 34"/>
          <p:cNvSpPr>
            <a:spLocks noChangeArrowheads="1"/>
          </p:cNvSpPr>
          <p:nvPr/>
        </p:nvSpPr>
        <p:spPr bwMode="auto">
          <a:xfrm>
            <a:off x="6732588" y="98425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6197" name="Rectangle 35"/>
          <p:cNvSpPr>
            <a:spLocks noChangeArrowheads="1"/>
          </p:cNvSpPr>
          <p:nvPr/>
        </p:nvSpPr>
        <p:spPr bwMode="auto">
          <a:xfrm>
            <a:off x="6948488" y="98425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46198" name="Rectangle 98"/>
          <p:cNvSpPr>
            <a:spLocks noChangeArrowheads="1"/>
          </p:cNvSpPr>
          <p:nvPr/>
        </p:nvSpPr>
        <p:spPr bwMode="auto">
          <a:xfrm>
            <a:off x="7380288" y="9810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199" name="Rectangle 98"/>
          <p:cNvSpPr>
            <a:spLocks noChangeArrowheads="1"/>
          </p:cNvSpPr>
          <p:nvPr/>
        </p:nvSpPr>
        <p:spPr bwMode="auto">
          <a:xfrm>
            <a:off x="6299200" y="9810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46200" name="Rectangle 98"/>
          <p:cNvSpPr>
            <a:spLocks noChangeArrowheads="1"/>
          </p:cNvSpPr>
          <p:nvPr/>
        </p:nvSpPr>
        <p:spPr bwMode="auto">
          <a:xfrm>
            <a:off x="8027988" y="9826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201" name="Rectangle 98"/>
          <p:cNvSpPr>
            <a:spLocks noChangeArrowheads="1"/>
          </p:cNvSpPr>
          <p:nvPr/>
        </p:nvSpPr>
        <p:spPr bwMode="auto">
          <a:xfrm>
            <a:off x="8243888" y="9826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п</a:t>
            </a:r>
          </a:p>
        </p:txBody>
      </p:sp>
      <p:sp>
        <p:nvSpPr>
          <p:cNvPr id="46202" name="Rectangle 98"/>
          <p:cNvSpPr>
            <a:spLocks noChangeArrowheads="1"/>
          </p:cNvSpPr>
          <p:nvPr/>
        </p:nvSpPr>
        <p:spPr bwMode="auto">
          <a:xfrm>
            <a:off x="7812088" y="9826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6203" name="Rectangle 98"/>
          <p:cNvSpPr>
            <a:spLocks noChangeArrowheads="1"/>
          </p:cNvSpPr>
          <p:nvPr/>
        </p:nvSpPr>
        <p:spPr bwMode="auto">
          <a:xfrm>
            <a:off x="7596188" y="9826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46204" name="Rectangle 98"/>
          <p:cNvSpPr>
            <a:spLocks noChangeArrowheads="1"/>
          </p:cNvSpPr>
          <p:nvPr/>
        </p:nvSpPr>
        <p:spPr bwMode="auto">
          <a:xfrm>
            <a:off x="7164388" y="9826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46205" name="Rectangle 7"/>
          <p:cNvSpPr>
            <a:spLocks noChangeArrowheads="1"/>
          </p:cNvSpPr>
          <p:nvPr/>
        </p:nvSpPr>
        <p:spPr bwMode="auto">
          <a:xfrm>
            <a:off x="6516688" y="98425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6206" name="Rectangle 36"/>
          <p:cNvSpPr>
            <a:spLocks noChangeArrowheads="1"/>
          </p:cNvSpPr>
          <p:nvPr/>
        </p:nvSpPr>
        <p:spPr bwMode="auto">
          <a:xfrm>
            <a:off x="6732588" y="11985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6207" name="Rectangle 37"/>
          <p:cNvSpPr>
            <a:spLocks noChangeArrowheads="1"/>
          </p:cNvSpPr>
          <p:nvPr/>
        </p:nvSpPr>
        <p:spPr bwMode="auto">
          <a:xfrm>
            <a:off x="6948488" y="11985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6208" name="Rectangle 99"/>
          <p:cNvSpPr>
            <a:spLocks noChangeArrowheads="1"/>
          </p:cNvSpPr>
          <p:nvPr/>
        </p:nvSpPr>
        <p:spPr bwMode="auto">
          <a:xfrm>
            <a:off x="5435600" y="11969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46209" name="Rectangle 98"/>
          <p:cNvSpPr>
            <a:spLocks noChangeArrowheads="1"/>
          </p:cNvSpPr>
          <p:nvPr/>
        </p:nvSpPr>
        <p:spPr bwMode="auto">
          <a:xfrm>
            <a:off x="6299200" y="11969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10" name="Rectangle 98"/>
          <p:cNvSpPr>
            <a:spLocks noChangeArrowheads="1"/>
          </p:cNvSpPr>
          <p:nvPr/>
        </p:nvSpPr>
        <p:spPr bwMode="auto">
          <a:xfrm>
            <a:off x="5867400" y="11969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46211" name="Rectangle 98"/>
          <p:cNvSpPr>
            <a:spLocks noChangeArrowheads="1"/>
          </p:cNvSpPr>
          <p:nvPr/>
        </p:nvSpPr>
        <p:spPr bwMode="auto">
          <a:xfrm>
            <a:off x="5651500" y="11969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12" name="Rectangle 98"/>
          <p:cNvSpPr>
            <a:spLocks noChangeArrowheads="1"/>
          </p:cNvSpPr>
          <p:nvPr/>
        </p:nvSpPr>
        <p:spPr bwMode="auto">
          <a:xfrm>
            <a:off x="6083300" y="11969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46213" name="Rectangle 8"/>
          <p:cNvSpPr>
            <a:spLocks noChangeArrowheads="1"/>
          </p:cNvSpPr>
          <p:nvPr/>
        </p:nvSpPr>
        <p:spPr bwMode="auto">
          <a:xfrm>
            <a:off x="6516688" y="11985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6214" name="Rectangle 38"/>
          <p:cNvSpPr>
            <a:spLocks noChangeArrowheads="1"/>
          </p:cNvSpPr>
          <p:nvPr/>
        </p:nvSpPr>
        <p:spPr bwMode="auto">
          <a:xfrm>
            <a:off x="5219700" y="1411288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д</a:t>
            </a:r>
          </a:p>
        </p:txBody>
      </p:sp>
      <p:sp>
        <p:nvSpPr>
          <p:cNvPr id="46215" name="Rectangle 45"/>
          <p:cNvSpPr>
            <a:spLocks noChangeArrowheads="1"/>
          </p:cNvSpPr>
          <p:nvPr/>
        </p:nvSpPr>
        <p:spPr bwMode="auto">
          <a:xfrm>
            <a:off x="6732588" y="140970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46216" name="Rectangle 46"/>
          <p:cNvSpPr>
            <a:spLocks noChangeArrowheads="1"/>
          </p:cNvSpPr>
          <p:nvPr/>
        </p:nvSpPr>
        <p:spPr bwMode="auto">
          <a:xfrm>
            <a:off x="6300788" y="1411288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217" name="Rectangle 47"/>
          <p:cNvSpPr>
            <a:spLocks noChangeArrowheads="1"/>
          </p:cNvSpPr>
          <p:nvPr/>
        </p:nvSpPr>
        <p:spPr bwMode="auto">
          <a:xfrm>
            <a:off x="6948488" y="1411288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18" name="Rectangle 48"/>
          <p:cNvSpPr>
            <a:spLocks noChangeArrowheads="1"/>
          </p:cNvSpPr>
          <p:nvPr/>
        </p:nvSpPr>
        <p:spPr bwMode="auto">
          <a:xfrm>
            <a:off x="7164388" y="1411288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6219" name="Rectangle 98"/>
          <p:cNvSpPr>
            <a:spLocks noChangeArrowheads="1"/>
          </p:cNvSpPr>
          <p:nvPr/>
        </p:nvSpPr>
        <p:spPr bwMode="auto">
          <a:xfrm>
            <a:off x="5435600" y="140970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20" name="Rectangle 98"/>
          <p:cNvSpPr>
            <a:spLocks noChangeArrowheads="1"/>
          </p:cNvSpPr>
          <p:nvPr/>
        </p:nvSpPr>
        <p:spPr bwMode="auto">
          <a:xfrm>
            <a:off x="6083300" y="140970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6221" name="Rectangle 98"/>
          <p:cNvSpPr>
            <a:spLocks noChangeArrowheads="1"/>
          </p:cNvSpPr>
          <p:nvPr/>
        </p:nvSpPr>
        <p:spPr bwMode="auto">
          <a:xfrm>
            <a:off x="6299200" y="140970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6222" name="Rectangle 98"/>
          <p:cNvSpPr>
            <a:spLocks noChangeArrowheads="1"/>
          </p:cNvSpPr>
          <p:nvPr/>
        </p:nvSpPr>
        <p:spPr bwMode="auto">
          <a:xfrm>
            <a:off x="5867400" y="140970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46223" name="Rectangle 98"/>
          <p:cNvSpPr>
            <a:spLocks noChangeArrowheads="1"/>
          </p:cNvSpPr>
          <p:nvPr/>
        </p:nvSpPr>
        <p:spPr bwMode="auto">
          <a:xfrm>
            <a:off x="5651500" y="140970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э</a:t>
            </a:r>
          </a:p>
        </p:txBody>
      </p:sp>
      <p:sp>
        <p:nvSpPr>
          <p:cNvPr id="46224" name="Rectangle 9"/>
          <p:cNvSpPr>
            <a:spLocks noChangeArrowheads="1"/>
          </p:cNvSpPr>
          <p:nvPr/>
        </p:nvSpPr>
        <p:spPr bwMode="auto">
          <a:xfrm>
            <a:off x="6516688" y="1411288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46225" name="Rectangle 53"/>
          <p:cNvSpPr>
            <a:spLocks noChangeArrowheads="1"/>
          </p:cNvSpPr>
          <p:nvPr/>
        </p:nvSpPr>
        <p:spPr bwMode="auto">
          <a:xfrm>
            <a:off x="67325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226" name="Rectangle 54"/>
          <p:cNvSpPr>
            <a:spLocks noChangeArrowheads="1"/>
          </p:cNvSpPr>
          <p:nvPr/>
        </p:nvSpPr>
        <p:spPr bwMode="auto">
          <a:xfrm>
            <a:off x="63007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п</a:t>
            </a:r>
          </a:p>
        </p:txBody>
      </p:sp>
      <p:sp>
        <p:nvSpPr>
          <p:cNvPr id="46227" name="Rectangle 61"/>
          <p:cNvSpPr>
            <a:spLocks noChangeArrowheads="1"/>
          </p:cNvSpPr>
          <p:nvPr/>
        </p:nvSpPr>
        <p:spPr bwMode="auto">
          <a:xfrm>
            <a:off x="69484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46228" name="Rectangle 62"/>
          <p:cNvSpPr>
            <a:spLocks noChangeArrowheads="1"/>
          </p:cNvSpPr>
          <p:nvPr/>
        </p:nvSpPr>
        <p:spPr bwMode="auto">
          <a:xfrm>
            <a:off x="71643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229" name="Rectangle 63"/>
          <p:cNvSpPr>
            <a:spLocks noChangeArrowheads="1"/>
          </p:cNvSpPr>
          <p:nvPr/>
        </p:nvSpPr>
        <p:spPr bwMode="auto">
          <a:xfrm>
            <a:off x="73802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д</a:t>
            </a:r>
          </a:p>
        </p:txBody>
      </p:sp>
      <p:sp>
        <p:nvSpPr>
          <p:cNvPr id="46230" name="Rectangle 64"/>
          <p:cNvSpPr>
            <a:spLocks noChangeArrowheads="1"/>
          </p:cNvSpPr>
          <p:nvPr/>
        </p:nvSpPr>
        <p:spPr bwMode="auto">
          <a:xfrm>
            <a:off x="75961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6231" name="Rectangle 65"/>
          <p:cNvSpPr>
            <a:spLocks noChangeArrowheads="1"/>
          </p:cNvSpPr>
          <p:nvPr/>
        </p:nvSpPr>
        <p:spPr bwMode="auto">
          <a:xfrm>
            <a:off x="78120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32" name="Rectangle 98"/>
          <p:cNvSpPr>
            <a:spLocks noChangeArrowheads="1"/>
          </p:cNvSpPr>
          <p:nvPr/>
        </p:nvSpPr>
        <p:spPr bwMode="auto">
          <a:xfrm>
            <a:off x="8027988" y="16287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6233" name="Rectangle 15"/>
          <p:cNvSpPr>
            <a:spLocks noChangeArrowheads="1"/>
          </p:cNvSpPr>
          <p:nvPr/>
        </p:nvSpPr>
        <p:spPr bwMode="auto">
          <a:xfrm>
            <a:off x="65166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46234" name="Rectangle 59"/>
          <p:cNvSpPr>
            <a:spLocks noChangeArrowheads="1"/>
          </p:cNvSpPr>
          <p:nvPr/>
        </p:nvSpPr>
        <p:spPr bwMode="auto">
          <a:xfrm>
            <a:off x="6732588" y="18462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235" name="Rectangle 98"/>
          <p:cNvSpPr>
            <a:spLocks noChangeArrowheads="1"/>
          </p:cNvSpPr>
          <p:nvPr/>
        </p:nvSpPr>
        <p:spPr bwMode="auto">
          <a:xfrm>
            <a:off x="6948488" y="18446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6236" name="Rectangle 16"/>
          <p:cNvSpPr>
            <a:spLocks noChangeArrowheads="1"/>
          </p:cNvSpPr>
          <p:nvPr/>
        </p:nvSpPr>
        <p:spPr bwMode="auto">
          <a:xfrm>
            <a:off x="6516688" y="18462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37" name="Rectangle 69"/>
          <p:cNvSpPr>
            <a:spLocks noChangeArrowheads="1"/>
          </p:cNvSpPr>
          <p:nvPr/>
        </p:nvSpPr>
        <p:spPr bwMode="auto">
          <a:xfrm>
            <a:off x="7164388" y="20621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46238" name="Rectangle 70"/>
          <p:cNvSpPr>
            <a:spLocks noChangeArrowheads="1"/>
          </p:cNvSpPr>
          <p:nvPr/>
        </p:nvSpPr>
        <p:spPr bwMode="auto">
          <a:xfrm>
            <a:off x="6948488" y="20621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46239" name="Rectangle 98"/>
          <p:cNvSpPr>
            <a:spLocks noChangeArrowheads="1"/>
          </p:cNvSpPr>
          <p:nvPr/>
        </p:nvSpPr>
        <p:spPr bwMode="auto">
          <a:xfrm>
            <a:off x="6732588" y="20605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6240" name="Rectangle 10"/>
          <p:cNvSpPr>
            <a:spLocks noChangeArrowheads="1"/>
          </p:cNvSpPr>
          <p:nvPr/>
        </p:nvSpPr>
        <p:spPr bwMode="auto">
          <a:xfrm>
            <a:off x="6516688" y="20605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з</a:t>
            </a:r>
          </a:p>
        </p:txBody>
      </p:sp>
      <p:sp>
        <p:nvSpPr>
          <p:cNvPr id="46241" name="Rectangle 98"/>
          <p:cNvSpPr>
            <a:spLocks noChangeArrowheads="1"/>
          </p:cNvSpPr>
          <p:nvPr/>
        </p:nvSpPr>
        <p:spPr bwMode="auto">
          <a:xfrm>
            <a:off x="7380288" y="20605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д</a:t>
            </a:r>
          </a:p>
        </p:txBody>
      </p:sp>
      <p:sp>
        <p:nvSpPr>
          <p:cNvPr id="46242" name="Rectangle 82"/>
          <p:cNvSpPr>
            <a:spLocks noChangeArrowheads="1"/>
          </p:cNvSpPr>
          <p:nvPr/>
        </p:nvSpPr>
        <p:spPr bwMode="auto">
          <a:xfrm>
            <a:off x="6732588" y="22764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46243" name="Rectangle 83"/>
          <p:cNvSpPr>
            <a:spLocks noChangeArrowheads="1"/>
          </p:cNvSpPr>
          <p:nvPr/>
        </p:nvSpPr>
        <p:spPr bwMode="auto">
          <a:xfrm>
            <a:off x="6948488" y="22764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244" name="Rectangle 84"/>
          <p:cNvSpPr>
            <a:spLocks noChangeArrowheads="1"/>
          </p:cNvSpPr>
          <p:nvPr/>
        </p:nvSpPr>
        <p:spPr bwMode="auto">
          <a:xfrm>
            <a:off x="7164388" y="22764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46245" name="Rectangle 11"/>
          <p:cNvSpPr>
            <a:spLocks noChangeArrowheads="1"/>
          </p:cNvSpPr>
          <p:nvPr/>
        </p:nvSpPr>
        <p:spPr bwMode="auto">
          <a:xfrm>
            <a:off x="6516688" y="22764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6246" name="Rectangle 74"/>
          <p:cNvSpPr>
            <a:spLocks noChangeArrowheads="1"/>
          </p:cNvSpPr>
          <p:nvPr/>
        </p:nvSpPr>
        <p:spPr bwMode="auto">
          <a:xfrm>
            <a:off x="8243888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й</a:t>
            </a:r>
          </a:p>
        </p:txBody>
      </p:sp>
      <p:sp>
        <p:nvSpPr>
          <p:cNvPr id="46247" name="Rectangle 78"/>
          <p:cNvSpPr>
            <a:spLocks noChangeArrowheads="1"/>
          </p:cNvSpPr>
          <p:nvPr/>
        </p:nvSpPr>
        <p:spPr bwMode="auto">
          <a:xfrm>
            <a:off x="7380288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46248" name="Rectangle 79"/>
          <p:cNvSpPr>
            <a:spLocks noChangeArrowheads="1"/>
          </p:cNvSpPr>
          <p:nvPr/>
        </p:nvSpPr>
        <p:spPr bwMode="auto">
          <a:xfrm>
            <a:off x="7596188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ь</a:t>
            </a:r>
          </a:p>
        </p:txBody>
      </p:sp>
      <p:sp>
        <p:nvSpPr>
          <p:cNvPr id="46249" name="Rectangle 80"/>
          <p:cNvSpPr>
            <a:spLocks noChangeArrowheads="1"/>
          </p:cNvSpPr>
          <p:nvPr/>
        </p:nvSpPr>
        <p:spPr bwMode="auto">
          <a:xfrm>
            <a:off x="7812088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6250" name="Rectangle 81"/>
          <p:cNvSpPr>
            <a:spLocks noChangeArrowheads="1"/>
          </p:cNvSpPr>
          <p:nvPr/>
        </p:nvSpPr>
        <p:spPr bwMode="auto">
          <a:xfrm>
            <a:off x="8027988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46251" name="Rectangle 85"/>
          <p:cNvSpPr>
            <a:spLocks noChangeArrowheads="1"/>
          </p:cNvSpPr>
          <p:nvPr/>
        </p:nvSpPr>
        <p:spPr bwMode="auto">
          <a:xfrm>
            <a:off x="5651500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252" name="Rectangle 86"/>
          <p:cNvSpPr>
            <a:spLocks noChangeArrowheads="1"/>
          </p:cNvSpPr>
          <p:nvPr/>
        </p:nvSpPr>
        <p:spPr bwMode="auto">
          <a:xfrm>
            <a:off x="6732588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6253" name="Rectangle 87"/>
          <p:cNvSpPr>
            <a:spLocks noChangeArrowheads="1"/>
          </p:cNvSpPr>
          <p:nvPr/>
        </p:nvSpPr>
        <p:spPr bwMode="auto">
          <a:xfrm>
            <a:off x="6948488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46254" name="Rectangle 88"/>
          <p:cNvSpPr>
            <a:spLocks noChangeArrowheads="1"/>
          </p:cNvSpPr>
          <p:nvPr/>
        </p:nvSpPr>
        <p:spPr bwMode="auto">
          <a:xfrm>
            <a:off x="7164388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6255" name="Rectangle 89"/>
          <p:cNvSpPr>
            <a:spLocks noChangeArrowheads="1"/>
          </p:cNvSpPr>
          <p:nvPr/>
        </p:nvSpPr>
        <p:spPr bwMode="auto">
          <a:xfrm>
            <a:off x="6299200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56" name="Rectangle 90"/>
          <p:cNvSpPr>
            <a:spLocks noChangeArrowheads="1"/>
          </p:cNvSpPr>
          <p:nvPr/>
        </p:nvSpPr>
        <p:spPr bwMode="auto">
          <a:xfrm>
            <a:off x="6083300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46257" name="Rectangle 12"/>
          <p:cNvSpPr>
            <a:spLocks noChangeArrowheads="1"/>
          </p:cNvSpPr>
          <p:nvPr/>
        </p:nvSpPr>
        <p:spPr bwMode="auto">
          <a:xfrm>
            <a:off x="6516688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ц</a:t>
            </a:r>
          </a:p>
        </p:txBody>
      </p:sp>
      <p:sp>
        <p:nvSpPr>
          <p:cNvPr id="46258" name="Rectangle 98"/>
          <p:cNvSpPr>
            <a:spLocks noChangeArrowheads="1"/>
          </p:cNvSpPr>
          <p:nvPr/>
        </p:nvSpPr>
        <p:spPr bwMode="auto">
          <a:xfrm>
            <a:off x="5867400" y="24923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46259" name="Rectangle 56"/>
          <p:cNvSpPr>
            <a:spLocks noChangeArrowheads="1"/>
          </p:cNvSpPr>
          <p:nvPr/>
        </p:nvSpPr>
        <p:spPr bwMode="auto">
          <a:xfrm>
            <a:off x="6948488" y="27098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ф</a:t>
            </a:r>
          </a:p>
        </p:txBody>
      </p:sp>
      <p:sp>
        <p:nvSpPr>
          <p:cNvPr id="46260" name="Rectangle 58"/>
          <p:cNvSpPr>
            <a:spLocks noChangeArrowheads="1"/>
          </p:cNvSpPr>
          <p:nvPr/>
        </p:nvSpPr>
        <p:spPr bwMode="auto">
          <a:xfrm>
            <a:off x="6732588" y="27098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261" name="Rectangle 75"/>
          <p:cNvSpPr>
            <a:spLocks noChangeArrowheads="1"/>
          </p:cNvSpPr>
          <p:nvPr/>
        </p:nvSpPr>
        <p:spPr bwMode="auto">
          <a:xfrm>
            <a:off x="7164388" y="2708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ф</a:t>
            </a:r>
          </a:p>
        </p:txBody>
      </p:sp>
      <p:sp>
        <p:nvSpPr>
          <p:cNvPr id="46262" name="Rectangle 76"/>
          <p:cNvSpPr>
            <a:spLocks noChangeArrowheads="1"/>
          </p:cNvSpPr>
          <p:nvPr/>
        </p:nvSpPr>
        <p:spPr bwMode="auto">
          <a:xfrm>
            <a:off x="7380288" y="2708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6263" name="Rectangle 13"/>
          <p:cNvSpPr>
            <a:spLocks noChangeArrowheads="1"/>
          </p:cNvSpPr>
          <p:nvPr/>
        </p:nvSpPr>
        <p:spPr bwMode="auto">
          <a:xfrm>
            <a:off x="6516688" y="27098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64" name="Rectangle 55"/>
          <p:cNvSpPr>
            <a:spLocks noChangeArrowheads="1"/>
          </p:cNvSpPr>
          <p:nvPr/>
        </p:nvSpPr>
        <p:spPr bwMode="auto">
          <a:xfrm>
            <a:off x="6299200" y="29257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65" name="Rectangle 77"/>
          <p:cNvSpPr>
            <a:spLocks noChangeArrowheads="1"/>
          </p:cNvSpPr>
          <p:nvPr/>
        </p:nvSpPr>
        <p:spPr bwMode="auto">
          <a:xfrm>
            <a:off x="5867400" y="2924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46266" name="Rectangle 95"/>
          <p:cNvSpPr>
            <a:spLocks noChangeArrowheads="1"/>
          </p:cNvSpPr>
          <p:nvPr/>
        </p:nvSpPr>
        <p:spPr bwMode="auto">
          <a:xfrm>
            <a:off x="5435600" y="29257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46267" name="Rectangle 96"/>
          <p:cNvSpPr>
            <a:spLocks noChangeArrowheads="1"/>
          </p:cNvSpPr>
          <p:nvPr/>
        </p:nvSpPr>
        <p:spPr bwMode="auto">
          <a:xfrm>
            <a:off x="6083300" y="29257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46268" name="Rectangle 97"/>
          <p:cNvSpPr>
            <a:spLocks noChangeArrowheads="1"/>
          </p:cNvSpPr>
          <p:nvPr/>
        </p:nvSpPr>
        <p:spPr bwMode="auto">
          <a:xfrm>
            <a:off x="5651500" y="2924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269" name="Rectangle 14"/>
          <p:cNvSpPr>
            <a:spLocks noChangeArrowheads="1"/>
          </p:cNvSpPr>
          <p:nvPr/>
        </p:nvSpPr>
        <p:spPr bwMode="auto">
          <a:xfrm>
            <a:off x="6516688" y="29257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46270" name="Rectangle 5"/>
          <p:cNvSpPr>
            <a:spLocks noChangeArrowheads="1"/>
          </p:cNvSpPr>
          <p:nvPr/>
        </p:nvSpPr>
        <p:spPr bwMode="auto">
          <a:xfrm>
            <a:off x="65166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6271" name="Rectangle 6"/>
          <p:cNvSpPr>
            <a:spLocks noChangeArrowheads="1"/>
          </p:cNvSpPr>
          <p:nvPr/>
        </p:nvSpPr>
        <p:spPr bwMode="auto">
          <a:xfrm>
            <a:off x="6516688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6272" name="Rectangle 7"/>
          <p:cNvSpPr>
            <a:spLocks noChangeArrowheads="1"/>
          </p:cNvSpPr>
          <p:nvPr/>
        </p:nvSpPr>
        <p:spPr bwMode="auto">
          <a:xfrm>
            <a:off x="6516688" y="9826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6273" name="Rectangle 9"/>
          <p:cNvSpPr>
            <a:spLocks noChangeArrowheads="1"/>
          </p:cNvSpPr>
          <p:nvPr/>
        </p:nvSpPr>
        <p:spPr bwMode="auto">
          <a:xfrm>
            <a:off x="6516688" y="14144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6274" name="Rectangle 10"/>
          <p:cNvSpPr>
            <a:spLocks noChangeArrowheads="1"/>
          </p:cNvSpPr>
          <p:nvPr/>
        </p:nvSpPr>
        <p:spPr bwMode="auto">
          <a:xfrm>
            <a:off x="6516688" y="20605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46275" name="Rectangle 11"/>
          <p:cNvSpPr>
            <a:spLocks noChangeArrowheads="1"/>
          </p:cNvSpPr>
          <p:nvPr/>
        </p:nvSpPr>
        <p:spPr bwMode="auto">
          <a:xfrm>
            <a:off x="6516688" y="22780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46276" name="Rectangle 12"/>
          <p:cNvSpPr>
            <a:spLocks noChangeArrowheads="1"/>
          </p:cNvSpPr>
          <p:nvPr/>
        </p:nvSpPr>
        <p:spPr bwMode="auto">
          <a:xfrm>
            <a:off x="6516688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6277" name="Rectangle 13"/>
          <p:cNvSpPr>
            <a:spLocks noChangeArrowheads="1"/>
          </p:cNvSpPr>
          <p:nvPr/>
        </p:nvSpPr>
        <p:spPr bwMode="auto">
          <a:xfrm>
            <a:off x="6516688" y="27098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46278" name="Rectangle 14"/>
          <p:cNvSpPr>
            <a:spLocks noChangeArrowheads="1"/>
          </p:cNvSpPr>
          <p:nvPr/>
        </p:nvSpPr>
        <p:spPr bwMode="auto">
          <a:xfrm>
            <a:off x="6516688" y="29257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6279" name="Rectangle 15"/>
          <p:cNvSpPr>
            <a:spLocks noChangeArrowheads="1"/>
          </p:cNvSpPr>
          <p:nvPr/>
        </p:nvSpPr>
        <p:spPr bwMode="auto">
          <a:xfrm>
            <a:off x="65166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6280" name="Rectangle 16"/>
          <p:cNvSpPr>
            <a:spLocks noChangeArrowheads="1"/>
          </p:cNvSpPr>
          <p:nvPr/>
        </p:nvSpPr>
        <p:spPr bwMode="auto">
          <a:xfrm>
            <a:off x="6516688" y="18462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46281" name="Rectangle 8"/>
          <p:cNvSpPr>
            <a:spLocks noChangeArrowheads="1"/>
          </p:cNvSpPr>
          <p:nvPr/>
        </p:nvSpPr>
        <p:spPr bwMode="auto">
          <a:xfrm>
            <a:off x="6516688" y="11985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6282" name="Rectangle 5"/>
          <p:cNvSpPr>
            <a:spLocks noChangeArrowheads="1"/>
          </p:cNvSpPr>
          <p:nvPr/>
        </p:nvSpPr>
        <p:spPr bwMode="auto">
          <a:xfrm>
            <a:off x="6516688" y="5492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э</a:t>
            </a:r>
          </a:p>
        </p:txBody>
      </p:sp>
      <p:sp>
        <p:nvSpPr>
          <p:cNvPr id="46283" name="Rectangle 6"/>
          <p:cNvSpPr>
            <a:spLocks noChangeArrowheads="1"/>
          </p:cNvSpPr>
          <p:nvPr/>
        </p:nvSpPr>
        <p:spPr bwMode="auto">
          <a:xfrm>
            <a:off x="6518275" y="7651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46284" name="Rectangle 7"/>
          <p:cNvSpPr>
            <a:spLocks noChangeArrowheads="1"/>
          </p:cNvSpPr>
          <p:nvPr/>
        </p:nvSpPr>
        <p:spPr bwMode="auto">
          <a:xfrm>
            <a:off x="6516688" y="984250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6285" name="Rectangle 8"/>
          <p:cNvSpPr>
            <a:spLocks noChangeArrowheads="1"/>
          </p:cNvSpPr>
          <p:nvPr/>
        </p:nvSpPr>
        <p:spPr bwMode="auto">
          <a:xfrm>
            <a:off x="6516688" y="11985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46286" name="Rectangle 9"/>
          <p:cNvSpPr>
            <a:spLocks noChangeArrowheads="1"/>
          </p:cNvSpPr>
          <p:nvPr/>
        </p:nvSpPr>
        <p:spPr bwMode="auto">
          <a:xfrm>
            <a:off x="6516688" y="1411288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46287" name="Rectangle 15"/>
          <p:cNvSpPr>
            <a:spLocks noChangeArrowheads="1"/>
          </p:cNvSpPr>
          <p:nvPr/>
        </p:nvSpPr>
        <p:spPr bwMode="auto">
          <a:xfrm>
            <a:off x="6516688" y="16303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46288" name="Rectangle 16"/>
          <p:cNvSpPr>
            <a:spLocks noChangeArrowheads="1"/>
          </p:cNvSpPr>
          <p:nvPr/>
        </p:nvSpPr>
        <p:spPr bwMode="auto">
          <a:xfrm>
            <a:off x="6516688" y="18462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89" name="Rectangle 10"/>
          <p:cNvSpPr>
            <a:spLocks noChangeArrowheads="1"/>
          </p:cNvSpPr>
          <p:nvPr/>
        </p:nvSpPr>
        <p:spPr bwMode="auto">
          <a:xfrm>
            <a:off x="6516688" y="20605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з</a:t>
            </a:r>
          </a:p>
        </p:txBody>
      </p:sp>
      <p:sp>
        <p:nvSpPr>
          <p:cNvPr id="46290" name="Rectangle 11"/>
          <p:cNvSpPr>
            <a:spLocks noChangeArrowheads="1"/>
          </p:cNvSpPr>
          <p:nvPr/>
        </p:nvSpPr>
        <p:spPr bwMode="auto">
          <a:xfrm>
            <a:off x="6516688" y="2276475"/>
            <a:ext cx="215900" cy="2174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6291" name="Rectangle 12"/>
          <p:cNvSpPr>
            <a:spLocks noChangeArrowheads="1"/>
          </p:cNvSpPr>
          <p:nvPr/>
        </p:nvSpPr>
        <p:spPr bwMode="auto">
          <a:xfrm>
            <a:off x="6516688" y="24939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ц</a:t>
            </a:r>
          </a:p>
        </p:txBody>
      </p:sp>
      <p:sp>
        <p:nvSpPr>
          <p:cNvPr id="46292" name="Rectangle 13"/>
          <p:cNvSpPr>
            <a:spLocks noChangeArrowheads="1"/>
          </p:cNvSpPr>
          <p:nvPr/>
        </p:nvSpPr>
        <p:spPr bwMode="auto">
          <a:xfrm>
            <a:off x="6516688" y="27098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293" name="Rectangle 14"/>
          <p:cNvSpPr>
            <a:spLocks noChangeArrowheads="1"/>
          </p:cNvSpPr>
          <p:nvPr/>
        </p:nvSpPr>
        <p:spPr bwMode="auto">
          <a:xfrm>
            <a:off x="6516688" y="2925763"/>
            <a:ext cx="215900" cy="217487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9900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46294" name="AutoShape 2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5516563"/>
            <a:ext cx="215900" cy="21590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305" name="AutoShape 22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6524625"/>
            <a:ext cx="287338" cy="288925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307" name="Group 25"/>
          <p:cNvGrpSpPr>
            <a:grpSpLocks/>
          </p:cNvGrpSpPr>
          <p:nvPr/>
        </p:nvGrpSpPr>
        <p:grpSpPr bwMode="auto">
          <a:xfrm rot="6316896" flipH="1">
            <a:off x="7788275" y="5973763"/>
            <a:ext cx="407988" cy="360362"/>
            <a:chOff x="-2199" y="0"/>
            <a:chExt cx="574" cy="381"/>
          </a:xfrm>
        </p:grpSpPr>
        <p:sp>
          <p:nvSpPr>
            <p:cNvPr id="68" name="Полилиния 6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 rot="4736780">
              <a:off x="-2200" y="1"/>
              <a:ext cx="381" cy="378"/>
            </a:xfrm>
            <a:custGeom>
              <a:avLst/>
              <a:gdLst>
                <a:gd name="T0" fmla="*/ 0 w 2978106"/>
                <a:gd name="T1" fmla="*/ 0 h 3974105"/>
                <a:gd name="T2" fmla="*/ 0 w 2978106"/>
                <a:gd name="T3" fmla="*/ 0 h 3974105"/>
                <a:gd name="T4" fmla="*/ 0 w 2978106"/>
                <a:gd name="T5" fmla="*/ 0 h 3974105"/>
                <a:gd name="T6" fmla="*/ 0 w 2978106"/>
                <a:gd name="T7" fmla="*/ 0 h 3974105"/>
                <a:gd name="T8" fmla="*/ 0 w 2978106"/>
                <a:gd name="T9" fmla="*/ 0 h 3974105"/>
                <a:gd name="T10" fmla="*/ 0 w 2978106"/>
                <a:gd name="T11" fmla="*/ 0 h 3974105"/>
                <a:gd name="T12" fmla="*/ 0 w 2978106"/>
                <a:gd name="T13" fmla="*/ 0 h 3974105"/>
                <a:gd name="T14" fmla="*/ 0 w 2978106"/>
                <a:gd name="T15" fmla="*/ 0 h 3974105"/>
                <a:gd name="T16" fmla="*/ 0 w 2978106"/>
                <a:gd name="T17" fmla="*/ 0 h 3974105"/>
                <a:gd name="T18" fmla="*/ 0 w 2978106"/>
                <a:gd name="T19" fmla="*/ 0 h 3974105"/>
                <a:gd name="T20" fmla="*/ 0 w 2978106"/>
                <a:gd name="T21" fmla="*/ 0 h 3974105"/>
                <a:gd name="T22" fmla="*/ 0 w 2978106"/>
                <a:gd name="T23" fmla="*/ 0 h 3974105"/>
                <a:gd name="T24" fmla="*/ 0 w 2978106"/>
                <a:gd name="T25" fmla="*/ 0 h 3974105"/>
                <a:gd name="T26" fmla="*/ 0 w 2978106"/>
                <a:gd name="T27" fmla="*/ 0 h 3974105"/>
                <a:gd name="T28" fmla="*/ 0 w 2978106"/>
                <a:gd name="T29" fmla="*/ 0 h 3974105"/>
                <a:gd name="T30" fmla="*/ 0 w 2978106"/>
                <a:gd name="T31" fmla="*/ 0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224" name="Рисунок 223" descr="Рисунок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2207" y="5929330"/>
            <a:ext cx="371825" cy="4754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" grpId="0" animBg="1"/>
      <p:bldP spid="46183" grpId="0" animBg="1"/>
      <p:bldP spid="46184" grpId="0" animBg="1"/>
      <p:bldP spid="46185" grpId="0" animBg="1"/>
      <p:bldP spid="46186" grpId="0" animBg="1"/>
      <p:bldP spid="46187" grpId="0" animBg="1"/>
      <p:bldP spid="46188" grpId="0" animBg="1"/>
      <p:bldP spid="46189" grpId="0" animBg="1"/>
      <p:bldP spid="46190" grpId="0" animBg="1"/>
      <p:bldP spid="46191" grpId="0" animBg="1"/>
      <p:bldP spid="46192" grpId="0" animBg="1"/>
      <p:bldP spid="46193" grpId="0" animBg="1"/>
      <p:bldP spid="46194" grpId="0" animBg="1"/>
      <p:bldP spid="46195" grpId="0" animBg="1"/>
      <p:bldP spid="46196" grpId="0" animBg="1"/>
      <p:bldP spid="46197" grpId="0" animBg="1"/>
      <p:bldP spid="46198" grpId="0" animBg="1"/>
      <p:bldP spid="46199" grpId="0" animBg="1"/>
      <p:bldP spid="46200" grpId="0" animBg="1"/>
      <p:bldP spid="46201" grpId="0" animBg="1"/>
      <p:bldP spid="46202" grpId="0" animBg="1"/>
      <p:bldP spid="46203" grpId="0" animBg="1"/>
      <p:bldP spid="46204" grpId="0" animBg="1"/>
      <p:bldP spid="46205" grpId="0" animBg="1"/>
      <p:bldP spid="46206" grpId="0" animBg="1"/>
      <p:bldP spid="46207" grpId="0" animBg="1"/>
      <p:bldP spid="46208" grpId="0" animBg="1"/>
      <p:bldP spid="46209" grpId="0" animBg="1"/>
      <p:bldP spid="46210" grpId="0" animBg="1"/>
      <p:bldP spid="46211" grpId="0" animBg="1"/>
      <p:bldP spid="46212" grpId="0" animBg="1"/>
      <p:bldP spid="46213" grpId="0" animBg="1"/>
      <p:bldP spid="46214" grpId="0" animBg="1"/>
      <p:bldP spid="46215" grpId="0" animBg="1"/>
      <p:bldP spid="46216" grpId="0" animBg="1"/>
      <p:bldP spid="46217" grpId="0" animBg="1"/>
      <p:bldP spid="46218" grpId="0" animBg="1"/>
      <p:bldP spid="46219" grpId="0" animBg="1"/>
      <p:bldP spid="46220" grpId="0" animBg="1"/>
      <p:bldP spid="46221" grpId="0" animBg="1"/>
      <p:bldP spid="46222" grpId="0" animBg="1"/>
      <p:bldP spid="46223" grpId="0" animBg="1"/>
      <p:bldP spid="46224" grpId="0" animBg="1"/>
      <p:bldP spid="46225" grpId="0" animBg="1"/>
      <p:bldP spid="46226" grpId="0" animBg="1"/>
      <p:bldP spid="46227" grpId="0" animBg="1"/>
      <p:bldP spid="46228" grpId="0" animBg="1"/>
      <p:bldP spid="46229" grpId="0" animBg="1"/>
      <p:bldP spid="46230" grpId="0" animBg="1"/>
      <p:bldP spid="46231" grpId="0" animBg="1"/>
      <p:bldP spid="46232" grpId="0" animBg="1"/>
      <p:bldP spid="46233" grpId="0" animBg="1"/>
      <p:bldP spid="46234" grpId="0" animBg="1"/>
      <p:bldP spid="46235" grpId="0" animBg="1"/>
      <p:bldP spid="46236" grpId="0" animBg="1"/>
      <p:bldP spid="46237" grpId="0" animBg="1"/>
      <p:bldP spid="46238" grpId="0" animBg="1"/>
      <p:bldP spid="46239" grpId="0" animBg="1"/>
      <p:bldP spid="46240" grpId="0" animBg="1"/>
      <p:bldP spid="46241" grpId="0" animBg="1"/>
      <p:bldP spid="46242" grpId="0" animBg="1"/>
      <p:bldP spid="46243" grpId="0" animBg="1"/>
      <p:bldP spid="46244" grpId="0" animBg="1"/>
      <p:bldP spid="46245" grpId="0" animBg="1"/>
      <p:bldP spid="46246" grpId="0" animBg="1"/>
      <p:bldP spid="46247" grpId="0" animBg="1"/>
      <p:bldP spid="46248" grpId="0" animBg="1"/>
      <p:bldP spid="46249" grpId="0" animBg="1"/>
      <p:bldP spid="46250" grpId="0" animBg="1"/>
      <p:bldP spid="46251" grpId="0" animBg="1"/>
      <p:bldP spid="46252" grpId="0" animBg="1"/>
      <p:bldP spid="46253" grpId="0" animBg="1"/>
      <p:bldP spid="46254" grpId="0" animBg="1"/>
      <p:bldP spid="46255" grpId="0" animBg="1"/>
      <p:bldP spid="46256" grpId="0" animBg="1"/>
      <p:bldP spid="46257" grpId="0" animBg="1"/>
      <p:bldP spid="46258" grpId="0" animBg="1"/>
      <p:bldP spid="46259" grpId="0" animBg="1"/>
      <p:bldP spid="46260" grpId="0" animBg="1"/>
      <p:bldP spid="46261" grpId="0" animBg="1"/>
      <p:bldP spid="46262" grpId="0" animBg="1"/>
      <p:bldP spid="46263" grpId="0" animBg="1"/>
      <p:bldP spid="46264" grpId="0" animBg="1"/>
      <p:bldP spid="46265" grpId="0" animBg="1"/>
      <p:bldP spid="46266" grpId="0" animBg="1"/>
      <p:bldP spid="46267" grpId="0" animBg="1"/>
      <p:bldP spid="46268" grpId="0" animBg="1"/>
      <p:bldP spid="46269" grpId="0" animBg="1"/>
      <p:bldP spid="46270" grpId="0" animBg="1"/>
      <p:bldP spid="46271" grpId="0" animBg="1"/>
      <p:bldP spid="46272" grpId="0" animBg="1"/>
      <p:bldP spid="46273" grpId="0" animBg="1"/>
      <p:bldP spid="46274" grpId="0" animBg="1"/>
      <p:bldP spid="46275" grpId="0" animBg="1"/>
      <p:bldP spid="46276" grpId="0" animBg="1"/>
      <p:bldP spid="46277" grpId="0" animBg="1"/>
      <p:bldP spid="46278" grpId="0" animBg="1"/>
      <p:bldP spid="46279" grpId="0" animBg="1"/>
      <p:bldP spid="46280" grpId="0" animBg="1"/>
      <p:bldP spid="46281" grpId="0" animBg="1"/>
      <p:bldP spid="46282" grpId="0" animBg="1"/>
      <p:bldP spid="46282" grpId="1" animBg="1"/>
      <p:bldP spid="46283" grpId="0" animBg="1"/>
      <p:bldP spid="46283" grpId="1" animBg="1"/>
      <p:bldP spid="46284" grpId="0" animBg="1"/>
      <p:bldP spid="46284" grpId="1" animBg="1"/>
      <p:bldP spid="46285" grpId="0" animBg="1"/>
      <p:bldP spid="46285" grpId="1" animBg="1"/>
      <p:bldP spid="46286" grpId="0" animBg="1"/>
      <p:bldP spid="46286" grpId="1" animBg="1"/>
      <p:bldP spid="46287" grpId="0" animBg="1"/>
      <p:bldP spid="46287" grpId="1" animBg="1"/>
      <p:bldP spid="46288" grpId="0" animBg="1"/>
      <p:bldP spid="46288" grpId="1" animBg="1"/>
      <p:bldP spid="46289" grpId="0" animBg="1"/>
      <p:bldP spid="46289" grpId="1" animBg="1"/>
      <p:bldP spid="46290" grpId="0" animBg="1"/>
      <p:bldP spid="46290" grpId="1" animBg="1"/>
      <p:bldP spid="46291" grpId="0" animBg="1"/>
      <p:bldP spid="46291" grpId="1" animBg="1"/>
      <p:bldP spid="46292" grpId="0" animBg="1"/>
      <p:bldP spid="46292" grpId="1" animBg="1"/>
      <p:bldP spid="46293" grpId="0" animBg="1"/>
      <p:bldP spid="46293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395288" y="2997200"/>
            <a:ext cx="2371725" cy="2663825"/>
          </a:xfrm>
          <a:prstGeom prst="downArrowCallout">
            <a:avLst>
              <a:gd name="adj1" fmla="val 25000"/>
              <a:gd name="adj2" fmla="val 25000"/>
              <a:gd name="adj3" fmla="val 18719"/>
              <a:gd name="adj4" fmla="val 66667"/>
            </a:avLst>
          </a:prstGeom>
          <a:solidFill>
            <a:srgbClr val="AAC0E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WordArt 5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468313" y="3284538"/>
            <a:ext cx="2238375" cy="1289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Вариант 1</a:t>
            </a:r>
          </a:p>
        </p:txBody>
      </p:sp>
      <p:sp>
        <p:nvSpPr>
          <p:cNvPr id="47108" name="AutoShape 6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6227763" y="2997200"/>
            <a:ext cx="2371725" cy="2663825"/>
          </a:xfrm>
          <a:prstGeom prst="downArrowCallout">
            <a:avLst>
              <a:gd name="adj1" fmla="val 25000"/>
              <a:gd name="adj2" fmla="val 25000"/>
              <a:gd name="adj3" fmla="val 18719"/>
              <a:gd name="adj4" fmla="val 66667"/>
            </a:avLst>
          </a:prstGeom>
          <a:solidFill>
            <a:srgbClr val="AAC0E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WordArt 7">
            <a:hlinkClick r:id="rId6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300788" y="3284538"/>
            <a:ext cx="2238375" cy="1289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Вариант 2</a:t>
            </a:r>
          </a:p>
        </p:txBody>
      </p:sp>
      <p:sp>
        <p:nvSpPr>
          <p:cNvPr id="47110" name="WordArt 8"/>
          <p:cNvSpPr>
            <a:spLocks noChangeArrowheads="1" noChangeShapeType="1" noTextEdit="1"/>
          </p:cNvSpPr>
          <p:nvPr/>
        </p:nvSpPr>
        <p:spPr bwMode="auto">
          <a:xfrm>
            <a:off x="2124075" y="0"/>
            <a:ext cx="5832475" cy="134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727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Тестовые задания</a:t>
            </a:r>
          </a:p>
        </p:txBody>
      </p:sp>
      <p:pic>
        <p:nvPicPr>
          <p:cNvPr id="47120" name="Рисунок 11" descr="Рисунок3.png"/>
          <p:cNvPicPr>
            <a:picLocks noChangeAspect="1"/>
          </p:cNvPicPr>
          <p:nvPr/>
        </p:nvPicPr>
        <p:blipFill>
          <a:blip r:embed="rId7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Рисунок 12" descr="Рисунок3.png"/>
          <p:cNvPicPr>
            <a:picLocks noChangeAspect="1"/>
          </p:cNvPicPr>
          <p:nvPr/>
        </p:nvPicPr>
        <p:blipFill>
          <a:blip r:embed="rId7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Рисунок 9" descr="Рисунок3.png"/>
          <p:cNvPicPr>
            <a:picLocks noChangeAspect="1"/>
          </p:cNvPicPr>
          <p:nvPr/>
        </p:nvPicPr>
        <p:blipFill>
          <a:blip r:embed="rId7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Рисунок 10" descr="Рисунок3.png"/>
          <p:cNvPicPr>
            <a:picLocks noChangeAspect="1"/>
          </p:cNvPicPr>
          <p:nvPr/>
        </p:nvPicPr>
        <p:blipFill>
          <a:blip r:embed="rId7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8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47125" name="AutoShap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388350" y="5516563"/>
            <a:ext cx="215900" cy="21590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6" name="AutoShape 3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388350" y="6524625"/>
            <a:ext cx="287338" cy="288925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7137" name="Group 25"/>
          <p:cNvGrpSpPr>
            <a:grpSpLocks/>
          </p:cNvGrpSpPr>
          <p:nvPr/>
        </p:nvGrpSpPr>
        <p:grpSpPr bwMode="auto">
          <a:xfrm rot="6316896" flipH="1">
            <a:off x="7788275" y="5973763"/>
            <a:ext cx="407988" cy="360362"/>
            <a:chOff x="-2199" y="0"/>
            <a:chExt cx="574" cy="381"/>
          </a:xfrm>
        </p:grpSpPr>
        <p:sp>
          <p:nvSpPr>
            <p:cNvPr id="68" name="Полилиния 67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 rot="4736780">
              <a:off x="-2200" y="1"/>
              <a:ext cx="381" cy="378"/>
            </a:xfrm>
            <a:custGeom>
              <a:avLst/>
              <a:gdLst>
                <a:gd name="T0" fmla="*/ 0 w 2978106"/>
                <a:gd name="T1" fmla="*/ 0 h 3974105"/>
                <a:gd name="T2" fmla="*/ 0 w 2978106"/>
                <a:gd name="T3" fmla="*/ 0 h 3974105"/>
                <a:gd name="T4" fmla="*/ 0 w 2978106"/>
                <a:gd name="T5" fmla="*/ 0 h 3974105"/>
                <a:gd name="T6" fmla="*/ 0 w 2978106"/>
                <a:gd name="T7" fmla="*/ 0 h 3974105"/>
                <a:gd name="T8" fmla="*/ 0 w 2978106"/>
                <a:gd name="T9" fmla="*/ 0 h 3974105"/>
                <a:gd name="T10" fmla="*/ 0 w 2978106"/>
                <a:gd name="T11" fmla="*/ 0 h 3974105"/>
                <a:gd name="T12" fmla="*/ 0 w 2978106"/>
                <a:gd name="T13" fmla="*/ 0 h 3974105"/>
                <a:gd name="T14" fmla="*/ 0 w 2978106"/>
                <a:gd name="T15" fmla="*/ 0 h 3974105"/>
                <a:gd name="T16" fmla="*/ 0 w 2978106"/>
                <a:gd name="T17" fmla="*/ 0 h 3974105"/>
                <a:gd name="T18" fmla="*/ 0 w 2978106"/>
                <a:gd name="T19" fmla="*/ 0 h 3974105"/>
                <a:gd name="T20" fmla="*/ 0 w 2978106"/>
                <a:gd name="T21" fmla="*/ 0 h 3974105"/>
                <a:gd name="T22" fmla="*/ 0 w 2978106"/>
                <a:gd name="T23" fmla="*/ 0 h 3974105"/>
                <a:gd name="T24" fmla="*/ 0 w 2978106"/>
                <a:gd name="T25" fmla="*/ 0 h 3974105"/>
                <a:gd name="T26" fmla="*/ 0 w 2978106"/>
                <a:gd name="T27" fmla="*/ 0 h 3974105"/>
                <a:gd name="T28" fmla="*/ 0 w 2978106"/>
                <a:gd name="T29" fmla="*/ 0 h 3974105"/>
                <a:gd name="T30" fmla="*/ 0 w 2978106"/>
                <a:gd name="T31" fmla="*/ 0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27" name="Рисунок 26" descr="Рисунок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2207" y="5929330"/>
            <a:ext cx="371825" cy="4754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6"/>
          <p:cNvSpPr>
            <a:spLocks noGrp="1"/>
          </p:cNvSpPr>
          <p:nvPr>
            <p:ph type="body" idx="1"/>
          </p:nvPr>
        </p:nvSpPr>
        <p:spPr>
          <a:xfrm>
            <a:off x="357158" y="1425597"/>
            <a:ext cx="8229600" cy="4432295"/>
          </a:xfrm>
        </p:spPr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центре атома находится     …..    ,состоящее из         ………….       и нейтронов.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Атом нейтрален, если – количество          ….             равно количеству протонов в ядре.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Заряд ядра равен количеству        …               в нём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Электроны вращаются вокруг  ….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Атом, потерявший один, или несколько электронов, называется                              ……  ИОНОМ.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Атом, захвативший один или несколько лишних электронов, называется                   …….         ИОНОМ.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 взаимодействии, разноименные заряды           ….                            ,а одноименные -     …..    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Прибор для наблюдения электрического заряда, называется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WordArt 9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3534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6CCF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Физический диктант</a:t>
            </a:r>
          </a:p>
        </p:txBody>
      </p:sp>
      <p:sp>
        <p:nvSpPr>
          <p:cNvPr id="62564" name="Text Box 100"/>
          <p:cNvSpPr txBox="1">
            <a:spLocks noChangeArrowheads="1"/>
          </p:cNvSpPr>
          <p:nvPr/>
        </p:nvSpPr>
        <p:spPr bwMode="auto">
          <a:xfrm>
            <a:off x="4214810" y="1428736"/>
            <a:ext cx="92869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/>
                </a:solidFill>
              </a:rPr>
              <a:t>ядро</a:t>
            </a:r>
          </a:p>
        </p:txBody>
      </p:sp>
      <p:sp>
        <p:nvSpPr>
          <p:cNvPr id="62565" name="Text Box 101"/>
          <p:cNvSpPr txBox="1">
            <a:spLocks noChangeArrowheads="1"/>
          </p:cNvSpPr>
          <p:nvPr/>
        </p:nvSpPr>
        <p:spPr bwMode="auto">
          <a:xfrm>
            <a:off x="684212" y="1714488"/>
            <a:ext cx="167321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/>
                </a:solidFill>
              </a:rPr>
              <a:t>протонов</a:t>
            </a:r>
          </a:p>
        </p:txBody>
      </p:sp>
      <p:sp>
        <p:nvSpPr>
          <p:cNvPr id="62566" name="Text Box 102"/>
          <p:cNvSpPr txBox="1">
            <a:spLocks noChangeArrowheads="1"/>
          </p:cNvSpPr>
          <p:nvPr/>
        </p:nvSpPr>
        <p:spPr bwMode="auto">
          <a:xfrm>
            <a:off x="5429256" y="2071678"/>
            <a:ext cx="17859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/>
                </a:solidFill>
              </a:rPr>
              <a:t>электронов</a:t>
            </a:r>
          </a:p>
        </p:txBody>
      </p:sp>
      <p:sp>
        <p:nvSpPr>
          <p:cNvPr id="62567" name="Text Box 103"/>
          <p:cNvSpPr txBox="1">
            <a:spLocks noChangeArrowheads="1"/>
          </p:cNvSpPr>
          <p:nvPr/>
        </p:nvSpPr>
        <p:spPr bwMode="auto">
          <a:xfrm>
            <a:off x="4643438" y="2643182"/>
            <a:ext cx="164307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/>
                </a:solidFill>
              </a:rPr>
              <a:t>протонов</a:t>
            </a:r>
          </a:p>
        </p:txBody>
      </p:sp>
      <p:sp>
        <p:nvSpPr>
          <p:cNvPr id="62568" name="Text Box 104"/>
          <p:cNvSpPr txBox="1">
            <a:spLocks noChangeArrowheads="1"/>
          </p:cNvSpPr>
          <p:nvPr/>
        </p:nvSpPr>
        <p:spPr bwMode="auto">
          <a:xfrm>
            <a:off x="4706945" y="3000372"/>
            <a:ext cx="93662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/>
                </a:solidFill>
              </a:rPr>
              <a:t>ядра</a:t>
            </a:r>
          </a:p>
        </p:txBody>
      </p:sp>
      <p:sp>
        <p:nvSpPr>
          <p:cNvPr id="62569" name="Text Box 105"/>
          <p:cNvSpPr txBox="1">
            <a:spLocks noChangeArrowheads="1"/>
          </p:cNvSpPr>
          <p:nvPr/>
        </p:nvSpPr>
        <p:spPr bwMode="auto">
          <a:xfrm>
            <a:off x="2357422" y="3571876"/>
            <a:ext cx="25717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/>
                </a:solidFill>
              </a:rPr>
              <a:t>положительным</a:t>
            </a:r>
          </a:p>
        </p:txBody>
      </p:sp>
      <p:sp>
        <p:nvSpPr>
          <p:cNvPr id="62570" name="Text Box 106"/>
          <p:cNvSpPr txBox="1">
            <a:spLocks noChangeArrowheads="1"/>
          </p:cNvSpPr>
          <p:nvPr/>
        </p:nvSpPr>
        <p:spPr bwMode="auto">
          <a:xfrm>
            <a:off x="2357422" y="4143380"/>
            <a:ext cx="242889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/>
                </a:solidFill>
              </a:rPr>
              <a:t>отрицательным</a:t>
            </a:r>
          </a:p>
        </p:txBody>
      </p:sp>
      <p:sp>
        <p:nvSpPr>
          <p:cNvPr id="62571" name="Text Box 107"/>
          <p:cNvSpPr txBox="1">
            <a:spLocks noChangeArrowheads="1"/>
          </p:cNvSpPr>
          <p:nvPr/>
        </p:nvSpPr>
        <p:spPr bwMode="auto">
          <a:xfrm>
            <a:off x="6643702" y="4457650"/>
            <a:ext cx="235745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/>
                </a:solidFill>
              </a:rPr>
              <a:t>притягиваются</a:t>
            </a:r>
          </a:p>
        </p:txBody>
      </p:sp>
      <p:sp>
        <p:nvSpPr>
          <p:cNvPr id="62572" name="Text Box 108"/>
          <p:cNvSpPr txBox="1">
            <a:spLocks noChangeArrowheads="1"/>
          </p:cNvSpPr>
          <p:nvPr/>
        </p:nvSpPr>
        <p:spPr bwMode="auto">
          <a:xfrm>
            <a:off x="3000364" y="4786322"/>
            <a:ext cx="317499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/>
                </a:solidFill>
              </a:rPr>
              <a:t>отталкиваются</a:t>
            </a:r>
          </a:p>
        </p:txBody>
      </p:sp>
      <p:sp>
        <p:nvSpPr>
          <p:cNvPr id="62573" name="Text Box 109"/>
          <p:cNvSpPr txBox="1">
            <a:spLocks noChangeArrowheads="1"/>
          </p:cNvSpPr>
          <p:nvPr/>
        </p:nvSpPr>
        <p:spPr bwMode="auto">
          <a:xfrm>
            <a:off x="2500298" y="5429264"/>
            <a:ext cx="19288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2"/>
                </a:solidFill>
              </a:rPr>
              <a:t>электроскоп</a:t>
            </a:r>
          </a:p>
        </p:txBody>
      </p:sp>
      <p:pic>
        <p:nvPicPr>
          <p:cNvPr id="48152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7964303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Рисунок 12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7946840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4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489640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5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420094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7946840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48157" name="AutoShape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10365" y="5516563"/>
            <a:ext cx="215900" cy="21590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8" name="AutoShape 4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10365" y="6524625"/>
            <a:ext cx="287338" cy="288925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169" name="Group 25"/>
          <p:cNvGrpSpPr>
            <a:grpSpLocks/>
          </p:cNvGrpSpPr>
          <p:nvPr/>
        </p:nvGrpSpPr>
        <p:grpSpPr bwMode="auto">
          <a:xfrm rot="6316896" flipH="1">
            <a:off x="7610290" y="5933506"/>
            <a:ext cx="407988" cy="360362"/>
            <a:chOff x="-2199" y="0"/>
            <a:chExt cx="574" cy="381"/>
          </a:xfrm>
        </p:grpSpPr>
        <p:sp>
          <p:nvSpPr>
            <p:cNvPr id="68" name="Полилиния 6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 rot="4736780">
              <a:off x="-2200" y="1"/>
              <a:ext cx="381" cy="378"/>
            </a:xfrm>
            <a:custGeom>
              <a:avLst/>
              <a:gdLst>
                <a:gd name="T0" fmla="*/ 0 w 2978106"/>
                <a:gd name="T1" fmla="*/ 0 h 3974105"/>
                <a:gd name="T2" fmla="*/ 0 w 2978106"/>
                <a:gd name="T3" fmla="*/ 0 h 3974105"/>
                <a:gd name="T4" fmla="*/ 0 w 2978106"/>
                <a:gd name="T5" fmla="*/ 0 h 3974105"/>
                <a:gd name="T6" fmla="*/ 0 w 2978106"/>
                <a:gd name="T7" fmla="*/ 0 h 3974105"/>
                <a:gd name="T8" fmla="*/ 0 w 2978106"/>
                <a:gd name="T9" fmla="*/ 0 h 3974105"/>
                <a:gd name="T10" fmla="*/ 0 w 2978106"/>
                <a:gd name="T11" fmla="*/ 0 h 3974105"/>
                <a:gd name="T12" fmla="*/ 0 w 2978106"/>
                <a:gd name="T13" fmla="*/ 0 h 3974105"/>
                <a:gd name="T14" fmla="*/ 0 w 2978106"/>
                <a:gd name="T15" fmla="*/ 0 h 3974105"/>
                <a:gd name="T16" fmla="*/ 0 w 2978106"/>
                <a:gd name="T17" fmla="*/ 0 h 3974105"/>
                <a:gd name="T18" fmla="*/ 0 w 2978106"/>
                <a:gd name="T19" fmla="*/ 0 h 3974105"/>
                <a:gd name="T20" fmla="*/ 0 w 2978106"/>
                <a:gd name="T21" fmla="*/ 0 h 3974105"/>
                <a:gd name="T22" fmla="*/ 0 w 2978106"/>
                <a:gd name="T23" fmla="*/ 0 h 3974105"/>
                <a:gd name="T24" fmla="*/ 0 w 2978106"/>
                <a:gd name="T25" fmla="*/ 0 h 3974105"/>
                <a:gd name="T26" fmla="*/ 0 w 2978106"/>
                <a:gd name="T27" fmla="*/ 0 h 3974105"/>
                <a:gd name="T28" fmla="*/ 0 w 2978106"/>
                <a:gd name="T29" fmla="*/ 0 h 3974105"/>
                <a:gd name="T30" fmla="*/ 0 w 2978106"/>
                <a:gd name="T31" fmla="*/ 0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34" name="Рисунок 33" descr="Рисунок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9331" y="5929330"/>
            <a:ext cx="371825" cy="4754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4" grpId="0" animBg="1"/>
      <p:bldP spid="62565" grpId="0" animBg="1"/>
      <p:bldP spid="62566" grpId="0" animBg="1"/>
      <p:bldP spid="62567" grpId="0" animBg="1"/>
      <p:bldP spid="62568" grpId="0" animBg="1"/>
      <p:bldP spid="62569" grpId="0" animBg="1"/>
      <p:bldP spid="62570" grpId="0" animBg="1"/>
      <p:bldP spid="62571" grpId="0" animBg="1"/>
      <p:bldP spid="62572" grpId="0" animBg="1"/>
      <p:bldP spid="6257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4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75612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Физический эксперимент</a:t>
            </a:r>
          </a:p>
        </p:txBody>
      </p:sp>
      <p:sp>
        <p:nvSpPr>
          <p:cNvPr id="49155" name="AutoShape 5">
            <a:hlinkClick r:id="rId3" action="ppaction://hlinkfile"/>
          </p:cNvPr>
          <p:cNvSpPr>
            <a:spLocks noChangeArrowheads="1"/>
          </p:cNvSpPr>
          <p:nvPr/>
        </p:nvSpPr>
        <p:spPr bwMode="auto">
          <a:xfrm rot="5400000">
            <a:off x="286544" y="1521619"/>
            <a:ext cx="1584325" cy="2087563"/>
          </a:xfrm>
          <a:prstGeom prst="rightArrowCallout">
            <a:avLst>
              <a:gd name="adj1" fmla="val 32941"/>
              <a:gd name="adj2" fmla="val 32941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49156" name="AutoShape 6">
            <a:hlinkClick r:id="rId4" action="ppaction://hlinkfile"/>
          </p:cNvPr>
          <p:cNvSpPr>
            <a:spLocks noChangeArrowheads="1"/>
          </p:cNvSpPr>
          <p:nvPr/>
        </p:nvSpPr>
        <p:spPr bwMode="auto">
          <a:xfrm rot="5400000">
            <a:off x="3815556" y="5022057"/>
            <a:ext cx="1584325" cy="2087562"/>
          </a:xfrm>
          <a:prstGeom prst="rightArrowCallout">
            <a:avLst>
              <a:gd name="adj1" fmla="val 32941"/>
              <a:gd name="adj2" fmla="val 32941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49157" name="AutoShape 7">
            <a:hlinkClick r:id="rId5" action="ppaction://hlinkfile"/>
          </p:cNvPr>
          <p:cNvSpPr>
            <a:spLocks noChangeArrowheads="1"/>
          </p:cNvSpPr>
          <p:nvPr/>
        </p:nvSpPr>
        <p:spPr bwMode="auto">
          <a:xfrm rot="5400000">
            <a:off x="6984206" y="1521620"/>
            <a:ext cx="1584325" cy="2087562"/>
          </a:xfrm>
          <a:prstGeom prst="rightArrowCallout">
            <a:avLst>
              <a:gd name="adj1" fmla="val 32941"/>
              <a:gd name="adj2" fmla="val 32941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49158" name="WordArt 8">
            <a:hlinkClick r:id="rId6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0" y="1989138"/>
            <a:ext cx="2124075" cy="696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49159" name="WordArt 9">
            <a:hlinkClick r:id="rId7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732588" y="1916113"/>
            <a:ext cx="2124075" cy="696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49160" name="WordArt 10">
            <a:hlinkClick r:id="rId8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563938" y="5373688"/>
            <a:ext cx="2124075" cy="696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электрическое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поле</a:t>
            </a:r>
          </a:p>
        </p:txBody>
      </p:sp>
      <p:pic>
        <p:nvPicPr>
          <p:cNvPr id="49170" name="Рисунок 11" descr="Рисунок3.png"/>
          <p:cNvPicPr>
            <a:picLocks noChangeAspect="1"/>
          </p:cNvPicPr>
          <p:nvPr/>
        </p:nvPicPr>
        <p:blipFill>
          <a:blip r:embed="rId9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Рисунок 12" descr="Рисунок3.png"/>
          <p:cNvPicPr>
            <a:picLocks noChangeAspect="1"/>
          </p:cNvPicPr>
          <p:nvPr/>
        </p:nvPicPr>
        <p:blipFill>
          <a:blip r:embed="rId9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Рисунок 9" descr="Рисунок3.png"/>
          <p:cNvPicPr>
            <a:picLocks noChangeAspect="1"/>
          </p:cNvPicPr>
          <p:nvPr/>
        </p:nvPicPr>
        <p:blipFill>
          <a:blip r:embed="rId9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Рисунок 10" descr="Рисунок3.png"/>
          <p:cNvPicPr>
            <a:picLocks noChangeAspect="1"/>
          </p:cNvPicPr>
          <p:nvPr/>
        </p:nvPicPr>
        <p:blipFill>
          <a:blip r:embed="rId9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10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49175" name="AutoShape 2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388350" y="5516563"/>
            <a:ext cx="215900" cy="21590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86" name="AutoShape 3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388350" y="6524625"/>
            <a:ext cx="287338" cy="288925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9187" name="Group 25"/>
          <p:cNvGrpSpPr>
            <a:grpSpLocks/>
          </p:cNvGrpSpPr>
          <p:nvPr/>
        </p:nvGrpSpPr>
        <p:grpSpPr bwMode="auto">
          <a:xfrm rot="6316896" flipH="1">
            <a:off x="7788275" y="5973763"/>
            <a:ext cx="407988" cy="360362"/>
            <a:chOff x="-2199" y="0"/>
            <a:chExt cx="574" cy="381"/>
          </a:xfrm>
        </p:grpSpPr>
        <p:sp>
          <p:nvSpPr>
            <p:cNvPr id="68" name="Полилиния 67">
              <a:hlinkClick r:id="rId14" action="ppaction://hlinksldjump"/>
            </p:cNvPr>
            <p:cNvSpPr>
              <a:spLocks noChangeArrowheads="1"/>
            </p:cNvSpPr>
            <p:nvPr/>
          </p:nvSpPr>
          <p:spPr bwMode="auto">
            <a:xfrm rot="4736780">
              <a:off x="-2200" y="1"/>
              <a:ext cx="381" cy="378"/>
            </a:xfrm>
            <a:custGeom>
              <a:avLst/>
              <a:gdLst>
                <a:gd name="T0" fmla="*/ 0 w 2978106"/>
                <a:gd name="T1" fmla="*/ 0 h 3974105"/>
                <a:gd name="T2" fmla="*/ 0 w 2978106"/>
                <a:gd name="T3" fmla="*/ 0 h 3974105"/>
                <a:gd name="T4" fmla="*/ 0 w 2978106"/>
                <a:gd name="T5" fmla="*/ 0 h 3974105"/>
                <a:gd name="T6" fmla="*/ 0 w 2978106"/>
                <a:gd name="T7" fmla="*/ 0 h 3974105"/>
                <a:gd name="T8" fmla="*/ 0 w 2978106"/>
                <a:gd name="T9" fmla="*/ 0 h 3974105"/>
                <a:gd name="T10" fmla="*/ 0 w 2978106"/>
                <a:gd name="T11" fmla="*/ 0 h 3974105"/>
                <a:gd name="T12" fmla="*/ 0 w 2978106"/>
                <a:gd name="T13" fmla="*/ 0 h 3974105"/>
                <a:gd name="T14" fmla="*/ 0 w 2978106"/>
                <a:gd name="T15" fmla="*/ 0 h 3974105"/>
                <a:gd name="T16" fmla="*/ 0 w 2978106"/>
                <a:gd name="T17" fmla="*/ 0 h 3974105"/>
                <a:gd name="T18" fmla="*/ 0 w 2978106"/>
                <a:gd name="T19" fmla="*/ 0 h 3974105"/>
                <a:gd name="T20" fmla="*/ 0 w 2978106"/>
                <a:gd name="T21" fmla="*/ 0 h 3974105"/>
                <a:gd name="T22" fmla="*/ 0 w 2978106"/>
                <a:gd name="T23" fmla="*/ 0 h 3974105"/>
                <a:gd name="T24" fmla="*/ 0 w 2978106"/>
                <a:gd name="T25" fmla="*/ 0 h 3974105"/>
                <a:gd name="T26" fmla="*/ 0 w 2978106"/>
                <a:gd name="T27" fmla="*/ 0 h 3974105"/>
                <a:gd name="T28" fmla="*/ 0 w 2978106"/>
                <a:gd name="T29" fmla="*/ 0 h 3974105"/>
                <a:gd name="T30" fmla="*/ 0 w 2978106"/>
                <a:gd name="T31" fmla="*/ 0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29" name="Рисунок 28" descr="Рисунок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72207" y="5929330"/>
            <a:ext cx="371825" cy="4754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3CFFF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6"/>
          <p:cNvSpPr>
            <a:spLocks noChangeArrowheads="1"/>
          </p:cNvSpPr>
          <p:nvPr/>
        </p:nvSpPr>
        <p:spPr bwMode="auto">
          <a:xfrm>
            <a:off x="1619250" y="0"/>
            <a:ext cx="3384550" cy="7291388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79" name="Rectangle 10"/>
          <p:cNvSpPr>
            <a:spLocks noChangeArrowheads="1"/>
          </p:cNvSpPr>
          <p:nvPr/>
        </p:nvSpPr>
        <p:spPr bwMode="auto">
          <a:xfrm>
            <a:off x="1619250" y="5157788"/>
            <a:ext cx="3384550" cy="792162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0180" name="Рисунок 11" descr="Рисунок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2577061">
            <a:off x="5878513" y="1730375"/>
            <a:ext cx="1779587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12" descr="Рисунок3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18908997" flipV="1">
            <a:off x="5946458" y="3934686"/>
            <a:ext cx="1798456" cy="166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9" descr="Рисунок3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18905457">
            <a:off x="4776849" y="2857500"/>
            <a:ext cx="16811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Рисунок 10" descr="Рисунок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rcRect r="50000" b="50000"/>
          <a:stretch>
            <a:fillRect/>
          </a:stretch>
        </p:blipFill>
        <p:spPr bwMode="auto">
          <a:xfrm rot="7920395">
            <a:off x="7145338" y="2833688"/>
            <a:ext cx="16319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9" action="ppaction://hlinksldjump"/>
          </p:cNvPr>
          <p:cNvSpPr/>
          <p:nvPr/>
        </p:nvSpPr>
        <p:spPr>
          <a:xfrm>
            <a:off x="6145213" y="2997200"/>
            <a:ext cx="1295400" cy="122396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619250" y="0"/>
            <a:ext cx="3384550" cy="981075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619250" y="620713"/>
            <a:ext cx="3384550" cy="1223962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619250" y="1196975"/>
            <a:ext cx="3384550" cy="1052513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619250" y="1844675"/>
            <a:ext cx="3384550" cy="1054100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1619250" y="2565400"/>
            <a:ext cx="3384550" cy="1079500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619250" y="3284538"/>
            <a:ext cx="3384550" cy="15113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1619250" y="3860800"/>
            <a:ext cx="3384550" cy="1008063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1619250" y="4579938"/>
            <a:ext cx="3384550" cy="720725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3" name="AutoShape 11"/>
          <p:cNvSpPr>
            <a:spLocks noChangeArrowheads="1"/>
          </p:cNvSpPr>
          <p:nvPr/>
        </p:nvSpPr>
        <p:spPr bwMode="auto">
          <a:xfrm rot="9067722">
            <a:off x="-828675" y="-603250"/>
            <a:ext cx="3162300" cy="1873250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4" name="AutoShape 12"/>
          <p:cNvSpPr>
            <a:spLocks noChangeArrowheads="1"/>
          </p:cNvSpPr>
          <p:nvPr/>
        </p:nvSpPr>
        <p:spPr bwMode="auto">
          <a:xfrm rot="9079385">
            <a:off x="-468313" y="1125538"/>
            <a:ext cx="2482851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0195" name="AutoShape 13"/>
          <p:cNvSpPr>
            <a:spLocks noChangeArrowheads="1"/>
          </p:cNvSpPr>
          <p:nvPr/>
        </p:nvSpPr>
        <p:spPr bwMode="auto">
          <a:xfrm rot="9079385">
            <a:off x="-468313" y="1773238"/>
            <a:ext cx="2482851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0196" name="AutoShape 14"/>
          <p:cNvSpPr>
            <a:spLocks noChangeArrowheads="1"/>
          </p:cNvSpPr>
          <p:nvPr/>
        </p:nvSpPr>
        <p:spPr bwMode="auto">
          <a:xfrm rot="9079385">
            <a:off x="-396875" y="2349500"/>
            <a:ext cx="2482850" cy="865188"/>
          </a:xfrm>
          <a:prstGeom prst="parallelogram">
            <a:avLst>
              <a:gd name="adj" fmla="val 55707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0197" name="AutoShape 15"/>
          <p:cNvSpPr>
            <a:spLocks noChangeArrowheads="1"/>
          </p:cNvSpPr>
          <p:nvPr/>
        </p:nvSpPr>
        <p:spPr bwMode="auto">
          <a:xfrm rot="9079385">
            <a:off x="-468313" y="3141663"/>
            <a:ext cx="2592388" cy="865187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0198" name="AutoShape 16"/>
          <p:cNvSpPr>
            <a:spLocks noChangeArrowheads="1"/>
          </p:cNvSpPr>
          <p:nvPr/>
        </p:nvSpPr>
        <p:spPr bwMode="auto">
          <a:xfrm rot="9079385">
            <a:off x="-541338" y="3860800"/>
            <a:ext cx="2665413" cy="865188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0199" name="AutoShape 17"/>
          <p:cNvSpPr>
            <a:spLocks noChangeArrowheads="1"/>
          </p:cNvSpPr>
          <p:nvPr/>
        </p:nvSpPr>
        <p:spPr bwMode="auto">
          <a:xfrm rot="9079385">
            <a:off x="-685800" y="4581525"/>
            <a:ext cx="2881313" cy="1108075"/>
          </a:xfrm>
          <a:prstGeom prst="parallelogram">
            <a:avLst>
              <a:gd name="adj" fmla="val 61022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0200" name="AutoShape 18"/>
          <p:cNvSpPr>
            <a:spLocks noChangeArrowheads="1"/>
          </p:cNvSpPr>
          <p:nvPr/>
        </p:nvSpPr>
        <p:spPr bwMode="auto">
          <a:xfrm rot="-1958286">
            <a:off x="-1044575" y="5400675"/>
            <a:ext cx="3384550" cy="1268413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0201" name="Group 25"/>
          <p:cNvGrpSpPr>
            <a:grpSpLocks/>
          </p:cNvGrpSpPr>
          <p:nvPr/>
        </p:nvGrpSpPr>
        <p:grpSpPr bwMode="auto">
          <a:xfrm flipH="1">
            <a:off x="1476375" y="-26988"/>
            <a:ext cx="911225" cy="604838"/>
            <a:chOff x="-2199" y="0"/>
            <a:chExt cx="574" cy="381"/>
          </a:xfrm>
        </p:grpSpPr>
        <p:sp>
          <p:nvSpPr>
            <p:cNvPr id="68" name="Полилиния 67"/>
            <p:cNvSpPr>
              <a:spLocks noChangeArrowheads="1"/>
            </p:cNvSpPr>
            <p:nvPr/>
          </p:nvSpPr>
          <p:spPr bwMode="auto">
            <a:xfrm rot="4736780">
              <a:off x="-2201" y="1"/>
              <a:ext cx="381" cy="378"/>
            </a:xfrm>
            <a:custGeom>
              <a:avLst/>
              <a:gdLst>
                <a:gd name="T0" fmla="*/ 83 w 2978106"/>
                <a:gd name="T1" fmla="*/ 62 h 3974105"/>
                <a:gd name="T2" fmla="*/ 294 w 2978106"/>
                <a:gd name="T3" fmla="*/ 39 h 3974105"/>
                <a:gd name="T4" fmla="*/ 331 w 2978106"/>
                <a:gd name="T5" fmla="*/ 135 h 3974105"/>
                <a:gd name="T6" fmla="*/ 379 w 2978106"/>
                <a:gd name="T7" fmla="*/ 226 h 3974105"/>
                <a:gd name="T8" fmla="*/ 248 w 2978106"/>
                <a:gd name="T9" fmla="*/ 311 h 3974105"/>
                <a:gd name="T10" fmla="*/ 290 w 2978106"/>
                <a:gd name="T11" fmla="*/ 298 h 3974105"/>
                <a:gd name="T12" fmla="*/ 288 w 2978106"/>
                <a:gd name="T13" fmla="*/ 328 h 3974105"/>
                <a:gd name="T14" fmla="*/ 237 w 2978106"/>
                <a:gd name="T15" fmla="*/ 332 h 3974105"/>
                <a:gd name="T16" fmla="*/ 160 w 2978106"/>
                <a:gd name="T17" fmla="*/ 376 h 3974105"/>
                <a:gd name="T18" fmla="*/ 154 w 2978106"/>
                <a:gd name="T19" fmla="*/ 368 h 3974105"/>
                <a:gd name="T20" fmla="*/ 80 w 2978106"/>
                <a:gd name="T21" fmla="*/ 306 h 3974105"/>
                <a:gd name="T22" fmla="*/ 84 w 2978106"/>
                <a:gd name="T23" fmla="*/ 223 h 3974105"/>
                <a:gd name="T24" fmla="*/ 0 w 2978106"/>
                <a:gd name="T25" fmla="*/ 164 h 3974105"/>
                <a:gd name="T26" fmla="*/ 71 w 2978106"/>
                <a:gd name="T27" fmla="*/ 105 h 3974105"/>
                <a:gd name="T28" fmla="*/ 127 w 2978106"/>
                <a:gd name="T29" fmla="*/ 93 h 3974105"/>
                <a:gd name="T30" fmla="*/ 83 w 2978106"/>
                <a:gd name="T31" fmla="*/ 62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50202" name="Group 28"/>
          <p:cNvGrpSpPr>
            <a:grpSpLocks/>
          </p:cNvGrpSpPr>
          <p:nvPr/>
        </p:nvGrpSpPr>
        <p:grpSpPr bwMode="auto">
          <a:xfrm>
            <a:off x="1476375" y="692150"/>
            <a:ext cx="793750" cy="503238"/>
            <a:chOff x="-2336" y="436"/>
            <a:chExt cx="500" cy="317"/>
          </a:xfrm>
        </p:grpSpPr>
        <p:sp>
          <p:nvSpPr>
            <p:cNvPr id="50269" name="Oval 29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50270" name="Oval 30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50203" name="Group 31"/>
          <p:cNvGrpSpPr>
            <a:grpSpLocks/>
          </p:cNvGrpSpPr>
          <p:nvPr/>
        </p:nvGrpSpPr>
        <p:grpSpPr bwMode="auto">
          <a:xfrm>
            <a:off x="1620838" y="2060575"/>
            <a:ext cx="649287" cy="719138"/>
            <a:chOff x="521" y="2387"/>
            <a:chExt cx="499" cy="544"/>
          </a:xfrm>
        </p:grpSpPr>
        <p:sp>
          <p:nvSpPr>
            <p:cNvPr id="50264" name="AutoShape 32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65" name="Line 33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6" name="Line 34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7" name="Line 35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8" name="Line 36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204" name="Group 37"/>
          <p:cNvGrpSpPr>
            <a:grpSpLocks/>
          </p:cNvGrpSpPr>
          <p:nvPr/>
        </p:nvGrpSpPr>
        <p:grpSpPr bwMode="auto">
          <a:xfrm rot="-311956">
            <a:off x="1620838" y="2636838"/>
            <a:ext cx="396875" cy="576262"/>
            <a:chOff x="-250" y="2931"/>
            <a:chExt cx="250" cy="363"/>
          </a:xfrm>
        </p:grpSpPr>
        <p:sp>
          <p:nvSpPr>
            <p:cNvPr id="50260" name="AutoShape 38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50261" name="Line 39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2" name="Line 40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3" name="Line 41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205" name="Group 42"/>
          <p:cNvGrpSpPr>
            <a:grpSpLocks/>
          </p:cNvGrpSpPr>
          <p:nvPr/>
        </p:nvGrpSpPr>
        <p:grpSpPr bwMode="auto">
          <a:xfrm>
            <a:off x="1549400" y="1341438"/>
            <a:ext cx="792163" cy="503237"/>
            <a:chOff x="-2335" y="799"/>
            <a:chExt cx="499" cy="317"/>
          </a:xfrm>
        </p:grpSpPr>
        <p:sp>
          <p:nvSpPr>
            <p:cNvPr id="50257" name="Oval 43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50258" name="Oval 44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50259" name="Oval 45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50206" name="Group 46"/>
          <p:cNvGrpSpPr>
            <a:grpSpLocks/>
          </p:cNvGrpSpPr>
          <p:nvPr/>
        </p:nvGrpSpPr>
        <p:grpSpPr bwMode="auto">
          <a:xfrm>
            <a:off x="1547813" y="3860800"/>
            <a:ext cx="792162" cy="792163"/>
            <a:chOff x="1247" y="4882"/>
            <a:chExt cx="590" cy="635"/>
          </a:xfrm>
        </p:grpSpPr>
        <p:sp>
          <p:nvSpPr>
            <p:cNvPr id="50250" name="Oval 47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51" name="Oval 48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0252" name="Oval 49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0253" name="Oval 50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50254" name="Oval 51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50255" name="Oval 52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50256" name="Oval 53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sp>
        <p:nvSpPr>
          <p:cNvPr id="50207" name="AutoShape 56"/>
          <p:cNvSpPr>
            <a:spLocks noChangeArrowheads="1"/>
          </p:cNvSpPr>
          <p:nvPr/>
        </p:nvSpPr>
        <p:spPr bwMode="auto">
          <a:xfrm rot="-2056761">
            <a:off x="-973138" y="6092825"/>
            <a:ext cx="3384551" cy="1341438"/>
          </a:xfrm>
          <a:prstGeom prst="parallelogram">
            <a:avLst>
              <a:gd name="adj" fmla="val 63077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08" name="laptop"/>
          <p:cNvSpPr>
            <a:spLocks noEditPoints="1" noChangeArrowheads="1"/>
          </p:cNvSpPr>
          <p:nvPr/>
        </p:nvSpPr>
        <p:spPr bwMode="auto">
          <a:xfrm>
            <a:off x="1619250" y="5373688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0209" name="Group 59"/>
          <p:cNvGrpSpPr>
            <a:grpSpLocks/>
          </p:cNvGrpSpPr>
          <p:nvPr/>
        </p:nvGrpSpPr>
        <p:grpSpPr bwMode="auto">
          <a:xfrm>
            <a:off x="1620838" y="3429000"/>
            <a:ext cx="541337" cy="215900"/>
            <a:chOff x="-2110" y="2341"/>
            <a:chExt cx="341" cy="136"/>
          </a:xfrm>
        </p:grpSpPr>
        <p:sp>
          <p:nvSpPr>
            <p:cNvPr id="50247" name="Freeform 60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8" name="Line 61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9" name="Line 62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0210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1073437">
            <a:off x="1763713" y="4581525"/>
            <a:ext cx="417512" cy="6492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211" name="WordArt 71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1383427">
            <a:off x="6408519" y="4324693"/>
            <a:ext cx="1071013" cy="7143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555755"/>
              </a:avLst>
            </a:prstTxWarp>
          </a:bodyPr>
          <a:lstStyle/>
          <a:p>
            <a:pPr algn="ctr"/>
            <a:r>
              <a:rPr lang="ru-RU" sz="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сроки</a:t>
            </a:r>
          </a:p>
        </p:txBody>
      </p:sp>
      <p:sp>
        <p:nvSpPr>
          <p:cNvPr id="50212" name="WordArt 7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79325" y="2302755"/>
            <a:ext cx="136848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938828"/>
              </a:avLst>
            </a:prstTxWarp>
          </a:bodyPr>
          <a:lstStyle/>
          <a:p>
            <a:pPr algn="ctr"/>
            <a:r>
              <a:rPr lang="ru-RU" sz="5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цель</a:t>
            </a:r>
          </a:p>
        </p:txBody>
      </p:sp>
      <p:sp>
        <p:nvSpPr>
          <p:cNvPr id="50213" name="WordArt 73">
            <a:hlinkClick r:id="rId12" action="ppaction://hlinkfile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4956181" y="3187700"/>
            <a:ext cx="1795462" cy="992188"/>
          </a:xfrm>
          <a:prstGeom prst="rect">
            <a:avLst/>
          </a:prstGeom>
        </p:spPr>
        <p:txBody>
          <a:bodyPr spcFirstLastPara="1" vert="wordArtVert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описание</a:t>
            </a:r>
          </a:p>
        </p:txBody>
      </p:sp>
      <p:sp>
        <p:nvSpPr>
          <p:cNvPr id="50214" name="WordArt 7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876282" y="3161507"/>
            <a:ext cx="1963737" cy="857250"/>
          </a:xfrm>
          <a:prstGeom prst="rect">
            <a:avLst/>
          </a:prstGeom>
        </p:spPr>
        <p:txBody>
          <a:bodyPr spcFirstLastPara="1" vert="wordArtVert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ресурсы</a:t>
            </a:r>
          </a:p>
        </p:txBody>
      </p:sp>
      <p:sp>
        <p:nvSpPr>
          <p:cNvPr id="50215" name="AutoShape 107"/>
          <p:cNvSpPr>
            <a:spLocks noChangeArrowheads="1"/>
          </p:cNvSpPr>
          <p:nvPr/>
        </p:nvSpPr>
        <p:spPr bwMode="auto">
          <a:xfrm rot="-2056761">
            <a:off x="-828675" y="6767513"/>
            <a:ext cx="3384550" cy="1341437"/>
          </a:xfrm>
          <a:prstGeom prst="parallelogram">
            <a:avLst>
              <a:gd name="adj" fmla="val 63077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5853" name="Picture 77" descr="next1"/>
          <p:cNvPicPr>
            <a:picLocks noChangeAspect="1" noChangeArrowheads="1"/>
          </p:cNvPicPr>
          <p:nvPr/>
        </p:nvPicPr>
        <p:blipFill>
          <a:blip r:embed="rId13"/>
          <a:srcRect l="10132" t="37686" r="9912" b="10716"/>
          <a:stretch>
            <a:fillRect/>
          </a:stretch>
        </p:blipFill>
        <p:spPr bwMode="auto">
          <a:xfrm rot="-1381337">
            <a:off x="1763713" y="6021388"/>
            <a:ext cx="79216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WordArt 66">
            <a:hlinkClick r:id="rId1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70" name="WordArt 67">
            <a:hlinkClick r:id="rId1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71" name="WordArt 68">
            <a:hlinkClick r:id="rId1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72" name="WordArt 69">
            <a:hlinkClick r:id="rId1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73" name="WordArt 71">
            <a:hlinkClick r:id="rId1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74" name="WordArt 72">
            <a:hlinkClick r:id="rId1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75" name="WordArt 103">
            <a:hlinkClick r:id="rId2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77" name="WordArt 104">
            <a:hlinkClick r:id="rId2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78" name="WordArt 70">
            <a:hlinkClick r:id="rId22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79" name="WordArt 70">
            <a:hlinkClick r:id="rId2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  <p:sp>
        <p:nvSpPr>
          <p:cNvPr id="80" name="Блок-схема: несколько документов 79">
            <a:hlinkClick r:id="rId8" action="ppaction://hlinksldjump"/>
          </p:cNvPr>
          <p:cNvSpPr/>
          <p:nvPr/>
        </p:nvSpPr>
        <p:spPr>
          <a:xfrm>
            <a:off x="7500938" y="3429000"/>
            <a:ext cx="500062" cy="571500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81" name="Управляющая кнопка: документ 80">
            <a:hlinkClick r:id="rId24" action="ppaction://hlinkfile" highlightClick="1"/>
          </p:cNvPr>
          <p:cNvSpPr/>
          <p:nvPr/>
        </p:nvSpPr>
        <p:spPr>
          <a:xfrm>
            <a:off x="5643563" y="3357563"/>
            <a:ext cx="500062" cy="642937"/>
          </a:xfrm>
          <a:prstGeom prst="actionButtonDocumen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6453188" y="4278313"/>
          <a:ext cx="833120" cy="335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44026"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hlinkClick r:id="rId6" action="ppaction://hlinksldjump"/>
                        </a:rPr>
                        <a:t>1</a:t>
                      </a:r>
                      <a:endParaRPr lang="ru-RU" sz="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hlinkClick r:id="rId6" action="ppaction://hlinksldjump"/>
                        </a:rPr>
                        <a:t>2</a:t>
                      </a:r>
                      <a:endParaRPr lang="ru-RU" sz="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hlinkClick r:id="rId6" action="ppaction://hlinksldjump"/>
                        </a:rPr>
                        <a:t>3</a:t>
                      </a:r>
                      <a:endParaRPr lang="ru-RU" sz="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hlinkClick r:id="rId6" action="ppaction://hlinksldjump"/>
                        </a:rPr>
                        <a:t>4</a:t>
                      </a:r>
                      <a:endParaRPr lang="ru-RU" sz="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4026"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hlinkClick r:id="rId6" action="ppaction://hlinksldjump"/>
                        </a:rPr>
                        <a:t>5</a:t>
                      </a:r>
                      <a:endParaRPr lang="ru-RU" sz="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hlinkClick r:id="rId6" action="ppaction://hlinksldjump"/>
                        </a:rPr>
                        <a:t>6</a:t>
                      </a:r>
                      <a:endParaRPr lang="ru-RU" sz="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hlinkClick r:id="rId6" action="ppaction://hlinksldjump"/>
                        </a:rPr>
                        <a:t>7</a:t>
                      </a:r>
                      <a:endParaRPr lang="ru-RU" sz="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00" dirty="0" smtClean="0">
                          <a:hlinkClick r:id="rId6" action="ppaction://hlinksldjump"/>
                        </a:rPr>
                        <a:t>8</a:t>
                      </a:r>
                      <a:endParaRPr lang="ru-RU" sz="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" name="Вертикальный свиток 84">
            <a:hlinkClick r:id="rId4" action="ppaction://hlinksldjump"/>
          </p:cNvPr>
          <p:cNvSpPr/>
          <p:nvPr/>
        </p:nvSpPr>
        <p:spPr>
          <a:xfrm>
            <a:off x="6357950" y="2571750"/>
            <a:ext cx="714375" cy="428625"/>
          </a:xfrm>
          <a:prstGeom prst="verticalScroll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 L -0.01233 -0.4173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29325E-6 L 0.08472 3.29325E-6 C 0.12257 3.29325E-6 0.16945 -0.13714 0.16945 -0.24838 L 0.16945 -0.49677 " pathEditMode="relative" rAng="0" ptsTypes="FfFF">
                                      <p:cBhvr>
                                        <p:cTn id="44" dur="500" fill="hold"/>
                                        <p:tgtEl>
                                          <p:spTgt spid="7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2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/>
      <p:bldP spid="86018" grpId="0" animBg="1"/>
      <p:bldP spid="86019" grpId="0" animBg="1"/>
      <p:bldP spid="86020" grpId="0" animBg="1"/>
      <p:bldP spid="86021" grpId="0" animBg="1"/>
      <p:bldP spid="86022" grpId="0" animBg="1"/>
      <p:bldP spid="86023" grpId="0" animBg="1"/>
      <p:bldP spid="86024" grpId="0" animBg="1"/>
      <p:bldP spid="86025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3C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217488" y="71414"/>
            <a:ext cx="1584325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название</a:t>
            </a: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180975" y="2230414"/>
            <a:ext cx="1584325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142875" y="3814739"/>
            <a:ext cx="1584325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auto">
          <a:xfrm>
            <a:off x="217488" y="1079477"/>
            <a:ext cx="1584325" cy="8651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класс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2341563" y="142852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«</a:t>
            </a:r>
            <a:r>
              <a:rPr lang="ru-RU" sz="2400" b="1" dirty="0"/>
              <a:t>Электрические</a:t>
            </a:r>
            <a:r>
              <a:rPr lang="ru-RU" sz="2800" b="1" dirty="0"/>
              <a:t> явления»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2341563" y="1150915"/>
            <a:ext cx="4751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8 </a:t>
            </a:r>
            <a:r>
              <a:rPr lang="ru-RU" sz="2400" b="1" dirty="0"/>
              <a:t>класс</a:t>
            </a:r>
            <a:endParaRPr lang="ru-RU" sz="3200" b="1" dirty="0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2232025" y="2232002"/>
            <a:ext cx="6732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400" b="1" dirty="0"/>
              <a:t>Развивать мышление учащихся, способность анализировать, сравнивать, делать выводы. 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2214546" y="3714752"/>
            <a:ext cx="54737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 dirty="0"/>
              <a:t>Продолжить развитие умений наблюдать физические явления </a:t>
            </a:r>
          </a:p>
          <a:p>
            <a:pPr>
              <a:buFontTx/>
              <a:buChar char="•"/>
            </a:pPr>
            <a:endParaRPr lang="ru-RU" sz="2400" b="1" dirty="0"/>
          </a:p>
          <a:p>
            <a:pPr>
              <a:buFontTx/>
              <a:buChar char="•"/>
            </a:pPr>
            <a:r>
              <a:rPr lang="ru-RU" sz="2400" b="1" dirty="0"/>
              <a:t>Проверять теоретические положения с помощью эксперимента </a:t>
            </a:r>
          </a:p>
        </p:txBody>
      </p:sp>
      <p:pic>
        <p:nvPicPr>
          <p:cNvPr id="51210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Рисунок 12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3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9" name="Вертикальный свиток 18">
            <a:hlinkClick r:id="rId5" action="ppaction://hlinksldjump"/>
          </p:cNvPr>
          <p:cNvSpPr/>
          <p:nvPr/>
        </p:nvSpPr>
        <p:spPr>
          <a:xfrm>
            <a:off x="8286776" y="5500702"/>
            <a:ext cx="428628" cy="285755"/>
          </a:xfrm>
          <a:prstGeom prst="verticalScroll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0" name="Блок-схема: несколько документов 19">
            <a:hlinkClick r:id="rId6" action="ppaction://hlinksldjump"/>
          </p:cNvPr>
          <p:cNvSpPr/>
          <p:nvPr/>
        </p:nvSpPr>
        <p:spPr>
          <a:xfrm>
            <a:off x="8858280" y="6000768"/>
            <a:ext cx="214334" cy="357186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6" name="Рисунок 35" descr="Рисунок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8214" y="6554957"/>
            <a:ext cx="310870" cy="231629"/>
          </a:xfrm>
          <a:prstGeom prst="rect">
            <a:avLst/>
          </a:prstGeom>
        </p:spPr>
      </p:pic>
      <p:sp>
        <p:nvSpPr>
          <p:cNvPr id="37" name="Управляющая кнопка: документ 36">
            <a:hlinkClick r:id="rId9" action="ppaction://hlinkfile" highlightClick="1"/>
          </p:cNvPr>
          <p:cNvSpPr/>
          <p:nvPr/>
        </p:nvSpPr>
        <p:spPr>
          <a:xfrm>
            <a:off x="7858148" y="6000768"/>
            <a:ext cx="285759" cy="357186"/>
          </a:xfrm>
          <a:prstGeom prst="actionButtonDocumen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AutoShape 13">
            <a:hlinkClick r:id="rId10" action="ppaction://hlinkfile"/>
          </p:cNvPr>
          <p:cNvSpPr>
            <a:spLocks noChangeArrowheads="1"/>
          </p:cNvSpPr>
          <p:nvPr/>
        </p:nvSpPr>
        <p:spPr bwMode="auto">
          <a:xfrm>
            <a:off x="214282" y="5500702"/>
            <a:ext cx="1584325" cy="107157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Рабочая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тетрадь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8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8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1"/>
                  </p:tgtEl>
                </p:cond>
              </p:nextCondLst>
            </p:seq>
          </p:childTnLst>
        </p:cTn>
      </p:par>
    </p:tnLst>
    <p:bldLst>
      <p:bldP spid="78864" grpId="0"/>
      <p:bldP spid="78864" grpId="1"/>
      <p:bldP spid="78865" grpId="0"/>
      <p:bldP spid="78865" grpId="1"/>
      <p:bldP spid="78866" grpId="0"/>
      <p:bldP spid="78866" grpId="1"/>
      <p:bldP spid="78867" grpId="0"/>
      <p:bldP spid="7886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2928938" y="1571625"/>
            <a:ext cx="2978150" cy="3973513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828987 w 2978106"/>
              <a:gd name="connsiteY12" fmla="*/ 1057975 h 3974105"/>
              <a:gd name="connsiteX13" fmla="*/ 646771 w 2978106"/>
              <a:gd name="connsiteY13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883695" y="3322533"/>
                  <a:pt x="1851102" y="3488940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1641230" y="2565390"/>
                  <a:pt x="1315844" y="2240004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828987" y="1057975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4398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/>
              <a:t>Электризация тел происходит при </a:t>
            </a:r>
            <a:r>
              <a:rPr lang="ru-RU" sz="3600" smtClean="0">
                <a:latin typeface="Arial" charset="0"/>
              </a:rPr>
              <a:t>соприкосновении, а при трении лишь увеличивается поверхность контакта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6215063"/>
            <a:ext cx="9144000" cy="785812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4736780">
            <a:off x="2763838" y="1657350"/>
            <a:ext cx="2978150" cy="3975100"/>
          </a:xfrm>
          <a:custGeom>
            <a:avLst/>
            <a:gdLst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1315844 w 2978106"/>
              <a:gd name="connsiteY9" fmla="*/ 2240004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1471961 w 2978106"/>
              <a:gd name="connsiteY12" fmla="*/ 1057975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1851102 w 2978106"/>
              <a:gd name="connsiteY5" fmla="*/ 3488940 h 3974105"/>
              <a:gd name="connsiteX6" fmla="*/ 1248936 w 2978106"/>
              <a:gd name="connsiteY6" fmla="*/ 3957292 h 3974105"/>
              <a:gd name="connsiteX7" fmla="*/ 1204332 w 2978106"/>
              <a:gd name="connsiteY7" fmla="*/ 3868082 h 3974105"/>
              <a:gd name="connsiteX8" fmla="*/ 624468 w 2978106"/>
              <a:gd name="connsiteY8" fmla="*/ 3221311 h 3974105"/>
              <a:gd name="connsiteX9" fmla="*/ 653573 w 2978106"/>
              <a:gd name="connsiteY9" fmla="*/ 2343757 h 3974105"/>
              <a:gd name="connsiteX10" fmla="*/ 0 w 2978106"/>
              <a:gd name="connsiteY10" fmla="*/ 1727048 h 3974105"/>
              <a:gd name="connsiteX11" fmla="*/ 557561 w 2978106"/>
              <a:gd name="connsiteY11" fmla="*/ 1102579 h 3974105"/>
              <a:gd name="connsiteX12" fmla="*/ 991005 w 2978106"/>
              <a:gd name="connsiteY12" fmla="*/ 978784 h 3974105"/>
              <a:gd name="connsiteX13" fmla="*/ 646771 w 2978106"/>
              <a:gd name="connsiteY13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52755 w 2978106"/>
              <a:gd name="connsiteY5" fmla="*/ 3443828 h 3974105"/>
              <a:gd name="connsiteX6" fmla="*/ 1851102 w 2978106"/>
              <a:gd name="connsiteY6" fmla="*/ 3488940 h 3974105"/>
              <a:gd name="connsiteX7" fmla="*/ 1248936 w 2978106"/>
              <a:gd name="connsiteY7" fmla="*/ 3957292 h 3974105"/>
              <a:gd name="connsiteX8" fmla="*/ 1204332 w 2978106"/>
              <a:gd name="connsiteY8" fmla="*/ 3868082 h 3974105"/>
              <a:gd name="connsiteX9" fmla="*/ 624468 w 2978106"/>
              <a:gd name="connsiteY9" fmla="*/ 3221311 h 3974105"/>
              <a:gd name="connsiteX10" fmla="*/ 653573 w 2978106"/>
              <a:gd name="connsiteY10" fmla="*/ 2343757 h 3974105"/>
              <a:gd name="connsiteX11" fmla="*/ 0 w 2978106"/>
              <a:gd name="connsiteY11" fmla="*/ 1727048 h 3974105"/>
              <a:gd name="connsiteX12" fmla="*/ 557561 w 2978106"/>
              <a:gd name="connsiteY12" fmla="*/ 1102579 h 3974105"/>
              <a:gd name="connsiteX13" fmla="*/ 991005 w 2978106"/>
              <a:gd name="connsiteY13" fmla="*/ 978784 h 3974105"/>
              <a:gd name="connsiteX14" fmla="*/ 646771 w 2978106"/>
              <a:gd name="connsiteY14" fmla="*/ 656531 h 3974105"/>
              <a:gd name="connsiteX0" fmla="*/ 646771 w 2978106"/>
              <a:gd name="connsiteY0" fmla="*/ 656531 h 3974105"/>
              <a:gd name="connsiteX1" fmla="*/ 2297151 w 2978106"/>
              <a:gd name="connsiteY1" fmla="*/ 411204 h 3974105"/>
              <a:gd name="connsiteX2" fmla="*/ 2587083 w 2978106"/>
              <a:gd name="connsiteY2" fmla="*/ 1414814 h 3974105"/>
              <a:gd name="connsiteX3" fmla="*/ 2966224 w 2978106"/>
              <a:gd name="connsiteY3" fmla="*/ 2373818 h 3974105"/>
              <a:gd name="connsiteX4" fmla="*/ 1940312 w 2978106"/>
              <a:gd name="connsiteY4" fmla="*/ 3265916 h 3974105"/>
              <a:gd name="connsiteX5" fmla="*/ 2263593 w 2978106"/>
              <a:gd name="connsiteY5" fmla="*/ 3132066 h 3974105"/>
              <a:gd name="connsiteX6" fmla="*/ 2252755 w 2978106"/>
              <a:gd name="connsiteY6" fmla="*/ 3443828 h 3974105"/>
              <a:gd name="connsiteX7" fmla="*/ 1851102 w 2978106"/>
              <a:gd name="connsiteY7" fmla="*/ 3488940 h 3974105"/>
              <a:gd name="connsiteX8" fmla="*/ 1248936 w 2978106"/>
              <a:gd name="connsiteY8" fmla="*/ 3957292 h 3974105"/>
              <a:gd name="connsiteX9" fmla="*/ 1204332 w 2978106"/>
              <a:gd name="connsiteY9" fmla="*/ 3868082 h 3974105"/>
              <a:gd name="connsiteX10" fmla="*/ 624468 w 2978106"/>
              <a:gd name="connsiteY10" fmla="*/ 3221311 h 3974105"/>
              <a:gd name="connsiteX11" fmla="*/ 653573 w 2978106"/>
              <a:gd name="connsiteY11" fmla="*/ 2343757 h 3974105"/>
              <a:gd name="connsiteX12" fmla="*/ 0 w 2978106"/>
              <a:gd name="connsiteY12" fmla="*/ 1727048 h 3974105"/>
              <a:gd name="connsiteX13" fmla="*/ 557561 w 2978106"/>
              <a:gd name="connsiteY13" fmla="*/ 1102579 h 3974105"/>
              <a:gd name="connsiteX14" fmla="*/ 991005 w 2978106"/>
              <a:gd name="connsiteY14" fmla="*/ 978784 h 3974105"/>
              <a:gd name="connsiteX15" fmla="*/ 646771 w 2978106"/>
              <a:gd name="connsiteY15" fmla="*/ 656531 h 397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8106" h="3974105">
                <a:moveTo>
                  <a:pt x="646771" y="656531"/>
                </a:moveTo>
                <a:cubicBezTo>
                  <a:pt x="2285223" y="387196"/>
                  <a:pt x="1885966" y="0"/>
                  <a:pt x="2297151" y="411204"/>
                </a:cubicBezTo>
                <a:lnTo>
                  <a:pt x="2587083" y="1414814"/>
                </a:lnTo>
                <a:cubicBezTo>
                  <a:pt x="2978106" y="2311868"/>
                  <a:pt x="2966224" y="1968330"/>
                  <a:pt x="2966224" y="2373818"/>
                </a:cubicBezTo>
                <a:cubicBezTo>
                  <a:pt x="2624253" y="2671184"/>
                  <a:pt x="2260757" y="2945471"/>
                  <a:pt x="1940312" y="3265916"/>
                </a:cubicBezTo>
                <a:cubicBezTo>
                  <a:pt x="1767978" y="3415435"/>
                  <a:pt x="2211519" y="3102414"/>
                  <a:pt x="2263593" y="3132066"/>
                </a:cubicBezTo>
                <a:cubicBezTo>
                  <a:pt x="2315667" y="3161718"/>
                  <a:pt x="2321503" y="3384349"/>
                  <a:pt x="2252755" y="3443828"/>
                </a:cubicBezTo>
                <a:cubicBezTo>
                  <a:pt x="2184007" y="3503307"/>
                  <a:pt x="1960622" y="3377482"/>
                  <a:pt x="1851102" y="3488940"/>
                </a:cubicBezTo>
                <a:cubicBezTo>
                  <a:pt x="1650380" y="3645057"/>
                  <a:pt x="1468309" y="3828694"/>
                  <a:pt x="1248936" y="3957292"/>
                </a:cubicBezTo>
                <a:cubicBezTo>
                  <a:pt x="1220254" y="3974105"/>
                  <a:pt x="1204332" y="3868082"/>
                  <a:pt x="1204332" y="3868082"/>
                </a:cubicBezTo>
                <a:cubicBezTo>
                  <a:pt x="584742" y="3343814"/>
                  <a:pt x="624468" y="3630626"/>
                  <a:pt x="624468" y="3221311"/>
                </a:cubicBezTo>
                <a:cubicBezTo>
                  <a:pt x="1373440" y="2268075"/>
                  <a:pt x="978959" y="2669143"/>
                  <a:pt x="653573" y="2343757"/>
                </a:cubicBezTo>
                <a:lnTo>
                  <a:pt x="0" y="1727048"/>
                </a:lnTo>
                <a:cubicBezTo>
                  <a:pt x="540096" y="1096934"/>
                  <a:pt x="261100" y="1102579"/>
                  <a:pt x="557561" y="1102579"/>
                </a:cubicBezTo>
                <a:lnTo>
                  <a:pt x="991005" y="978784"/>
                </a:lnTo>
                <a:lnTo>
                  <a:pt x="646771" y="656531"/>
                </a:lnTo>
                <a:close/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Цилиндр 66"/>
          <p:cNvSpPr/>
          <p:nvPr/>
        </p:nvSpPr>
        <p:spPr>
          <a:xfrm rot="16749648">
            <a:off x="6176169" y="1186657"/>
            <a:ext cx="266700" cy="4627562"/>
          </a:xfrm>
          <a:prstGeom prst="can">
            <a:avLst>
              <a:gd name="adj" fmla="val 30049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1500188" y="6348413"/>
            <a:ext cx="142875" cy="142875"/>
          </a:xfrm>
          <a:prstGeom prst="pen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357438" y="6276975"/>
            <a:ext cx="214312" cy="28575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2428875" y="6419850"/>
            <a:ext cx="214313" cy="21431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928813" y="6491288"/>
            <a:ext cx="214312" cy="428625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>
            <a:off x="2786063" y="6348413"/>
            <a:ext cx="214312" cy="214312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143125" y="6205538"/>
            <a:ext cx="285750" cy="142875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500313" y="6491288"/>
            <a:ext cx="214312" cy="2857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2571750" y="6062663"/>
            <a:ext cx="214313" cy="214312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2071688" y="6777038"/>
            <a:ext cx="285750" cy="46037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Капля 13"/>
          <p:cNvSpPr/>
          <p:nvPr/>
        </p:nvSpPr>
        <p:spPr>
          <a:xfrm>
            <a:off x="1714500" y="6205538"/>
            <a:ext cx="357188" cy="214312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авильный пятиугольник 16"/>
          <p:cNvSpPr/>
          <p:nvPr/>
        </p:nvSpPr>
        <p:spPr>
          <a:xfrm flipH="1">
            <a:off x="2428875" y="6348413"/>
            <a:ext cx="142875" cy="142875"/>
          </a:xfrm>
          <a:prstGeom prst="pen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 flipH="1">
            <a:off x="3286125" y="6276975"/>
            <a:ext cx="214313" cy="28575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 flipH="1">
            <a:off x="3357563" y="6419850"/>
            <a:ext cx="214312" cy="21431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2857500" y="6491288"/>
            <a:ext cx="214313" cy="428625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апля 20"/>
          <p:cNvSpPr/>
          <p:nvPr/>
        </p:nvSpPr>
        <p:spPr>
          <a:xfrm flipH="1">
            <a:off x="3714750" y="6348413"/>
            <a:ext cx="214313" cy="214312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 flipH="1">
            <a:off x="3071813" y="6205538"/>
            <a:ext cx="285750" cy="142875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flipH="1">
            <a:off x="3429000" y="6491288"/>
            <a:ext cx="214313" cy="2857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Шестиугольник 23"/>
          <p:cNvSpPr/>
          <p:nvPr/>
        </p:nvSpPr>
        <p:spPr>
          <a:xfrm flipH="1">
            <a:off x="3500438" y="6062663"/>
            <a:ext cx="214312" cy="214312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 flipH="1">
            <a:off x="3000375" y="6777038"/>
            <a:ext cx="285750" cy="46037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апля 25"/>
          <p:cNvSpPr/>
          <p:nvPr/>
        </p:nvSpPr>
        <p:spPr>
          <a:xfrm flipH="1">
            <a:off x="2643188" y="6205538"/>
            <a:ext cx="357187" cy="214312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авильный пятиугольник 26"/>
          <p:cNvSpPr/>
          <p:nvPr/>
        </p:nvSpPr>
        <p:spPr>
          <a:xfrm flipH="1">
            <a:off x="2581275" y="6500813"/>
            <a:ext cx="142875" cy="142875"/>
          </a:xfrm>
          <a:prstGeom prst="pen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 flipH="1">
            <a:off x="3438525" y="6429375"/>
            <a:ext cx="214313" cy="28575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 flipH="1">
            <a:off x="3509963" y="6572250"/>
            <a:ext cx="214312" cy="21431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ятиугольник 29"/>
          <p:cNvSpPr/>
          <p:nvPr/>
        </p:nvSpPr>
        <p:spPr>
          <a:xfrm flipH="1">
            <a:off x="3009900" y="6500813"/>
            <a:ext cx="214313" cy="428625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Капля 30"/>
          <p:cNvSpPr/>
          <p:nvPr/>
        </p:nvSpPr>
        <p:spPr>
          <a:xfrm flipH="1">
            <a:off x="3867150" y="6500813"/>
            <a:ext cx="214313" cy="214312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с двумя вырезанными противолежащими углами 31"/>
          <p:cNvSpPr/>
          <p:nvPr/>
        </p:nvSpPr>
        <p:spPr>
          <a:xfrm flipH="1">
            <a:off x="3224213" y="6491288"/>
            <a:ext cx="285750" cy="142875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flipH="1">
            <a:off x="3581400" y="6643688"/>
            <a:ext cx="214313" cy="2857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 flipH="1">
            <a:off x="3652838" y="6215063"/>
            <a:ext cx="214312" cy="214312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flipH="1">
            <a:off x="3152775" y="6929438"/>
            <a:ext cx="285750" cy="46037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Капля 35"/>
          <p:cNvSpPr/>
          <p:nvPr/>
        </p:nvSpPr>
        <p:spPr>
          <a:xfrm flipH="1">
            <a:off x="2795588" y="6357938"/>
            <a:ext cx="357187" cy="214312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авильный пятиугольник 36"/>
          <p:cNvSpPr/>
          <p:nvPr/>
        </p:nvSpPr>
        <p:spPr>
          <a:xfrm>
            <a:off x="2633663" y="6276975"/>
            <a:ext cx="142875" cy="142875"/>
          </a:xfrm>
          <a:prstGeom prst="pen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с двумя вырезанными противолежащими углами 37"/>
          <p:cNvSpPr/>
          <p:nvPr/>
        </p:nvSpPr>
        <p:spPr>
          <a:xfrm>
            <a:off x="3490913" y="6205538"/>
            <a:ext cx="214312" cy="28575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араллелограмм 38"/>
          <p:cNvSpPr/>
          <p:nvPr/>
        </p:nvSpPr>
        <p:spPr>
          <a:xfrm>
            <a:off x="2195513" y="6381750"/>
            <a:ext cx="214312" cy="214313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ятиугольник 39"/>
          <p:cNvSpPr/>
          <p:nvPr/>
        </p:nvSpPr>
        <p:spPr>
          <a:xfrm>
            <a:off x="3062288" y="6419850"/>
            <a:ext cx="214312" cy="428625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Капля 40"/>
          <p:cNvSpPr/>
          <p:nvPr/>
        </p:nvSpPr>
        <p:spPr>
          <a:xfrm>
            <a:off x="3919538" y="6276975"/>
            <a:ext cx="214312" cy="214313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с двумя вырезанными противолежащими углами 41"/>
          <p:cNvSpPr/>
          <p:nvPr/>
        </p:nvSpPr>
        <p:spPr>
          <a:xfrm>
            <a:off x="3276600" y="6134100"/>
            <a:ext cx="285750" cy="142875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3633788" y="6562725"/>
            <a:ext cx="214312" cy="2857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Шестиугольник 43"/>
          <p:cNvSpPr/>
          <p:nvPr/>
        </p:nvSpPr>
        <p:spPr>
          <a:xfrm>
            <a:off x="3643313" y="6072188"/>
            <a:ext cx="214312" cy="214312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Шестиугольник 44"/>
          <p:cNvSpPr/>
          <p:nvPr/>
        </p:nvSpPr>
        <p:spPr>
          <a:xfrm>
            <a:off x="3205163" y="6705600"/>
            <a:ext cx="285750" cy="4603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Капля 45"/>
          <p:cNvSpPr/>
          <p:nvPr/>
        </p:nvSpPr>
        <p:spPr>
          <a:xfrm>
            <a:off x="4787900" y="6381750"/>
            <a:ext cx="357188" cy="214313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авильный пятиугольник 46"/>
          <p:cNvSpPr/>
          <p:nvPr/>
        </p:nvSpPr>
        <p:spPr>
          <a:xfrm flipH="1">
            <a:off x="3562350" y="6276975"/>
            <a:ext cx="142875" cy="142875"/>
          </a:xfrm>
          <a:prstGeom prst="pen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с двумя вырезанными противолежащими углами 47"/>
          <p:cNvSpPr/>
          <p:nvPr/>
        </p:nvSpPr>
        <p:spPr>
          <a:xfrm flipH="1">
            <a:off x="4419600" y="6205538"/>
            <a:ext cx="214313" cy="28575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араллелограмм 48"/>
          <p:cNvSpPr/>
          <p:nvPr/>
        </p:nvSpPr>
        <p:spPr>
          <a:xfrm flipH="1">
            <a:off x="4491038" y="6348413"/>
            <a:ext cx="214312" cy="214312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ятиугольник 49"/>
          <p:cNvSpPr/>
          <p:nvPr/>
        </p:nvSpPr>
        <p:spPr>
          <a:xfrm flipH="1">
            <a:off x="3990975" y="6419850"/>
            <a:ext cx="214313" cy="428625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с двумя вырезанными противолежащими углами 51"/>
          <p:cNvSpPr/>
          <p:nvPr/>
        </p:nvSpPr>
        <p:spPr>
          <a:xfrm flipH="1">
            <a:off x="4205288" y="6134100"/>
            <a:ext cx="285750" cy="142875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flipH="1">
            <a:off x="4562475" y="6562725"/>
            <a:ext cx="214313" cy="2857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Шестиугольник 53"/>
          <p:cNvSpPr/>
          <p:nvPr/>
        </p:nvSpPr>
        <p:spPr>
          <a:xfrm flipH="1">
            <a:off x="4633913" y="5991225"/>
            <a:ext cx="214312" cy="214313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Шестиугольник 54"/>
          <p:cNvSpPr/>
          <p:nvPr/>
        </p:nvSpPr>
        <p:spPr>
          <a:xfrm flipH="1">
            <a:off x="4133850" y="6705600"/>
            <a:ext cx="285750" cy="4603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Капля 55"/>
          <p:cNvSpPr/>
          <p:nvPr/>
        </p:nvSpPr>
        <p:spPr>
          <a:xfrm flipH="1">
            <a:off x="3995738" y="6092825"/>
            <a:ext cx="357187" cy="214313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авильный пятиугольник 56"/>
          <p:cNvSpPr/>
          <p:nvPr/>
        </p:nvSpPr>
        <p:spPr>
          <a:xfrm flipH="1">
            <a:off x="3714750" y="6429375"/>
            <a:ext cx="142875" cy="142875"/>
          </a:xfrm>
          <a:prstGeom prst="pen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с двумя вырезанными противолежащими углами 57"/>
          <p:cNvSpPr/>
          <p:nvPr/>
        </p:nvSpPr>
        <p:spPr>
          <a:xfrm flipH="1">
            <a:off x="4572000" y="6357938"/>
            <a:ext cx="214313" cy="28575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араллелограмм 58"/>
          <p:cNvSpPr/>
          <p:nvPr/>
        </p:nvSpPr>
        <p:spPr>
          <a:xfrm flipH="1">
            <a:off x="4643438" y="6500813"/>
            <a:ext cx="214312" cy="214312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ятиугольник 59"/>
          <p:cNvSpPr/>
          <p:nvPr/>
        </p:nvSpPr>
        <p:spPr>
          <a:xfrm flipH="1">
            <a:off x="4143375" y="6572250"/>
            <a:ext cx="214313" cy="428625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Прямоугольник с двумя вырезанными противолежащими углами 61"/>
          <p:cNvSpPr/>
          <p:nvPr/>
        </p:nvSpPr>
        <p:spPr>
          <a:xfrm flipH="1">
            <a:off x="4357688" y="6286500"/>
            <a:ext cx="285750" cy="142875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 flipH="1">
            <a:off x="4714875" y="6572250"/>
            <a:ext cx="214313" cy="2857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Шестиугольник 64"/>
          <p:cNvSpPr/>
          <p:nvPr/>
        </p:nvSpPr>
        <p:spPr>
          <a:xfrm flipH="1">
            <a:off x="4286250" y="6858000"/>
            <a:ext cx="285750" cy="4603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Капля 65"/>
          <p:cNvSpPr/>
          <p:nvPr/>
        </p:nvSpPr>
        <p:spPr>
          <a:xfrm flipH="1">
            <a:off x="3779838" y="6643688"/>
            <a:ext cx="357187" cy="214312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208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9" name="Рисунок 12" descr="Рисунок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0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1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6213" name="AutoShape 10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4" name="AutoShape 10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5" name="AutoShape 10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6" name="AutoShape 10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hlinkClick r:id="rId7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-0.12625 L -0.00486 0.14034 L 0.02448 -0.12694 L -0.00017 0.14127 L 0.02795 -0.117 L 0.00469 0.14196 L 0.03351 -0.12532 L 0.00885 0.14289 L 0.03785 -0.12116 L 0.01354 0.14381 L 0.04271 -0.12393 L 0.01806 0.14474 L 0.0467 -0.12047 L 0.02257 0.14497 L 0.05156 -0.12232 L 0.02708 0.14612 L 0.05625 -0.12116 " pathEditMode="relative" rAng="-21143978" ptsTypes="FFFFFFFFFFFFFFFFF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9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1033 0.314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1525 L 0.00677 -0.06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9306E-6 L -0.02048 -0.115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5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878 L -0.02344 -0.108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5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5399E-6 L -0.0349 -0.0452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-0.0747 L 0.02049 -0.154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4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8616E-6 L -5.55556E-7 -0.070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2567 L -0.05487 -0.15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8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1 -0.01433 L 0.00087 -0.1400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6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9.82659E-7 L -0.01927 -0.157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7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3605 L -0.04635 -0.089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6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60116E-6 L -0.05781 -0.1415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7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1 0.0832 L -0.08125 -0.0425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6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3 -0.12572 " pathEditMode="relative" ptsTypes="AA">
                                      <p:cBhvr>
                                        <p:cTn id="4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19552E-7 L -0.03923 -0.125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6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3873E-6 L -0.06666 -0.1482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7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2 0.04532 L -0.11823 -0.143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9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6661E-8 L -0.03923 -0.1257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6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01619 L 0.15573 -0.15241 " pathEditMode="relative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8" grpId="0" animBg="1"/>
      <p:bldP spid="67" grpId="0" animBg="1"/>
      <p:bldP spid="67" grpId="1" animBg="1"/>
      <p:bldP spid="17" grpId="0" animBg="1"/>
      <p:bldP spid="22" grpId="0" animBg="1"/>
      <p:bldP spid="24" grpId="0" animBg="1"/>
      <p:bldP spid="34" grpId="0" animBg="1"/>
      <p:bldP spid="38" grpId="0" animBg="1"/>
      <p:bldP spid="42" grpId="0" animBg="1"/>
      <p:bldP spid="44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2" grpId="0" animBg="1"/>
      <p:bldP spid="6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3CFFF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144463" y="1196975"/>
            <a:ext cx="2124075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литература</a:t>
            </a: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179388" y="4292600"/>
            <a:ext cx="2124075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интернет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159000" y="1196975"/>
            <a:ext cx="70929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b="1" i="1" dirty="0"/>
              <a:t>Фронтальные экспериментальные задания по физике. 9-й класс. – М.: Просвещение, 1986.</a:t>
            </a:r>
            <a:br>
              <a:rPr lang="ru-RU" b="1" i="1" dirty="0"/>
            </a:br>
            <a:r>
              <a:rPr lang="ru-RU" b="1" i="1" dirty="0"/>
              <a:t>Буров В.А., Кабанов С.Ф., Свиридов В.И. Фронтальные экспериментальные задания по физике в 6–7-х классах. – М.: Просвещение, 1981.</a:t>
            </a:r>
            <a:br>
              <a:rPr lang="ru-RU" b="1" i="1" dirty="0"/>
            </a:br>
            <a:r>
              <a:rPr lang="ru-RU" b="1" i="1" dirty="0"/>
              <a:t>Книга для чтения по физике. / Сост. И.Г.Кириллова. – М.: Просвещение, 1986.</a:t>
            </a:r>
            <a:br>
              <a:rPr lang="ru-RU" b="1" i="1" dirty="0"/>
            </a:br>
            <a:r>
              <a:rPr lang="ru-RU" b="1" i="1" dirty="0"/>
              <a:t>Луппов Г.Д. Молекулярная физика и электродинамика в опорных конспектах и тестах. – М.: Просвещение, 1992.</a:t>
            </a:r>
            <a:br>
              <a:rPr lang="ru-RU" b="1" i="1" dirty="0"/>
            </a:br>
            <a:r>
              <a:rPr lang="ru-RU" b="1" i="1" dirty="0" err="1"/>
              <a:t>Перышкин</a:t>
            </a:r>
            <a:r>
              <a:rPr lang="ru-RU" b="1" i="1" dirty="0"/>
              <a:t> А.В., Родина Н.А. Физика-8. – М.: Просвещение, 1993.</a:t>
            </a:r>
          </a:p>
        </p:txBody>
      </p:sp>
      <p:sp>
        <p:nvSpPr>
          <p:cNvPr id="52229" name="WordArt 15"/>
          <p:cNvSpPr>
            <a:spLocks noChangeArrowheads="1" noChangeShapeType="1" noTextEdit="1"/>
          </p:cNvSpPr>
          <p:nvPr/>
        </p:nvSpPr>
        <p:spPr bwMode="auto">
          <a:xfrm>
            <a:off x="3059113" y="188913"/>
            <a:ext cx="32416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213853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Ресурсы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411413" y="4437063"/>
            <a:ext cx="50403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http://lessons.fizikam.ru</a:t>
            </a:r>
            <a:endParaRPr lang="ru-RU" b="1" i="1" dirty="0"/>
          </a:p>
          <a:p>
            <a:pPr>
              <a:spcBef>
                <a:spcPct val="50000"/>
              </a:spcBef>
            </a:pPr>
            <a:r>
              <a:rPr lang="en-US" b="1" i="1" dirty="0"/>
              <a:t>http://fiz.1september.ru/2007/17/01.htm</a:t>
            </a:r>
            <a:endParaRPr lang="ru-RU" b="1" i="1" dirty="0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4463" y="5805488"/>
            <a:ext cx="2124075" cy="8651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видео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484438" y="5876925"/>
            <a:ext cx="50403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err="1"/>
              <a:t>Мультимедийная</a:t>
            </a:r>
            <a:r>
              <a:rPr lang="ru-RU" b="1" i="1" dirty="0"/>
              <a:t> энциклопедия «Курс физики 7-10»   «Электронная библиотека»</a:t>
            </a:r>
            <a:r>
              <a:rPr lang="ru-RU" dirty="0"/>
              <a:t> </a:t>
            </a:r>
            <a:r>
              <a:rPr lang="ru-RU" b="1" i="1" dirty="0"/>
              <a:t>под ред. </a:t>
            </a:r>
            <a:r>
              <a:rPr lang="ru-RU" b="1" i="1" dirty="0" err="1"/>
              <a:t>Козела</a:t>
            </a:r>
            <a:r>
              <a:rPr lang="ru-RU" b="1" i="1" dirty="0"/>
              <a:t>.</a:t>
            </a:r>
          </a:p>
        </p:txBody>
      </p:sp>
      <p:pic>
        <p:nvPicPr>
          <p:cNvPr id="25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2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Овал 30">
            <a:hlinkClick r:id="rId3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2" name="Вертикальный свиток 31">
            <a:hlinkClick r:id="rId5" action="ppaction://hlinksldjump"/>
          </p:cNvPr>
          <p:cNvSpPr/>
          <p:nvPr/>
        </p:nvSpPr>
        <p:spPr>
          <a:xfrm>
            <a:off x="8286776" y="5500702"/>
            <a:ext cx="428628" cy="285755"/>
          </a:xfrm>
          <a:prstGeom prst="verticalScroll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3" name="Блок-схема: несколько документов 32">
            <a:hlinkClick r:id="rId6" action="ppaction://hlinksldjump"/>
          </p:cNvPr>
          <p:cNvSpPr/>
          <p:nvPr/>
        </p:nvSpPr>
        <p:spPr>
          <a:xfrm>
            <a:off x="8858280" y="6000768"/>
            <a:ext cx="214334" cy="357186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4" name="Рисунок 33" descr="Рисунок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8214" y="6554957"/>
            <a:ext cx="310870" cy="231629"/>
          </a:xfrm>
          <a:prstGeom prst="rect">
            <a:avLst/>
          </a:prstGeom>
        </p:spPr>
      </p:pic>
      <p:sp>
        <p:nvSpPr>
          <p:cNvPr id="18" name="Управляющая кнопка: документ 17">
            <a:hlinkClick r:id="rId9" action="ppaction://hlinkfile" highlightClick="1"/>
          </p:cNvPr>
          <p:cNvSpPr/>
          <p:nvPr/>
        </p:nvSpPr>
        <p:spPr>
          <a:xfrm>
            <a:off x="7858148" y="6000768"/>
            <a:ext cx="285759" cy="357186"/>
          </a:xfrm>
          <a:prstGeom prst="actionButtonDocumen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0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8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0901" grpId="0"/>
      <p:bldP spid="80901" grpId="1"/>
      <p:bldP spid="80912" grpId="0"/>
      <p:bldP spid="80912" grpId="1"/>
      <p:bldP spid="3" grpId="0"/>
      <p:bldP spid="3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3CFFF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107950" y="1700213"/>
            <a:ext cx="1584325" cy="8651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1 урок</a:t>
            </a:r>
          </a:p>
        </p:txBody>
      </p:sp>
      <p:sp>
        <p:nvSpPr>
          <p:cNvPr id="81935" name="AutoShape 15"/>
          <p:cNvSpPr>
            <a:spLocks noChangeArrowheads="1"/>
          </p:cNvSpPr>
          <p:nvPr/>
        </p:nvSpPr>
        <p:spPr bwMode="auto">
          <a:xfrm>
            <a:off x="107950" y="3933825"/>
            <a:ext cx="1584325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3 урок</a:t>
            </a:r>
          </a:p>
        </p:txBody>
      </p:sp>
      <p:sp>
        <p:nvSpPr>
          <p:cNvPr id="81936" name="AutoShape 16"/>
          <p:cNvSpPr>
            <a:spLocks noChangeArrowheads="1"/>
          </p:cNvSpPr>
          <p:nvPr/>
        </p:nvSpPr>
        <p:spPr bwMode="auto">
          <a:xfrm>
            <a:off x="109538" y="5156200"/>
            <a:ext cx="1584325" cy="865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4 урок</a:t>
            </a:r>
          </a:p>
        </p:txBody>
      </p:sp>
      <p:sp>
        <p:nvSpPr>
          <p:cNvPr id="53262" name="Text Box 17"/>
          <p:cNvSpPr txBox="1">
            <a:spLocks noChangeArrowheads="1"/>
          </p:cNvSpPr>
          <p:nvPr/>
        </p:nvSpPr>
        <p:spPr bwMode="auto">
          <a:xfrm>
            <a:off x="2665413" y="476250"/>
            <a:ext cx="611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38" name="AutoShape 18"/>
          <p:cNvSpPr>
            <a:spLocks noChangeArrowheads="1"/>
          </p:cNvSpPr>
          <p:nvPr/>
        </p:nvSpPr>
        <p:spPr bwMode="auto">
          <a:xfrm>
            <a:off x="107950" y="2852738"/>
            <a:ext cx="1584325" cy="8651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2 урок</a:t>
            </a: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2051050" y="1844675"/>
            <a:ext cx="583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Электризация тел. Два рода зарядов.  </a:t>
            </a:r>
            <a:r>
              <a:rPr lang="ru-RU" b="1"/>
              <a:t>( слайды 3-22)</a:t>
            </a:r>
            <a:endParaRPr lang="ru-RU" sz="2800" b="1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1979613" y="3141663"/>
            <a:ext cx="6624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Электрическое поле.</a:t>
            </a:r>
            <a:r>
              <a:rPr lang="ru-RU" sz="3200" b="1"/>
              <a:t> </a:t>
            </a:r>
            <a:r>
              <a:rPr lang="ru-RU" b="1"/>
              <a:t>( слайды 23- 27)</a:t>
            </a:r>
            <a:endParaRPr lang="ru-RU" sz="3200" b="1"/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2051050" y="4005263"/>
            <a:ext cx="673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sz="2400" b="1"/>
              <a:t>Делимость заряда. </a:t>
            </a:r>
            <a:r>
              <a:rPr lang="ru-RU" b="1"/>
              <a:t>(слайды 28 – 32)</a:t>
            </a:r>
            <a:endParaRPr lang="ru-RU" sz="2400" b="1"/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1979613" y="5305425"/>
            <a:ext cx="51847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/>
              <a:t>Строение атома. Объяснение электрических явлений.               </a:t>
            </a:r>
            <a:r>
              <a:rPr lang="ru-RU" b="1"/>
              <a:t>( слайды 33 – 42)</a:t>
            </a:r>
            <a:endParaRPr lang="ru-RU" sz="2400" b="1"/>
          </a:p>
        </p:txBody>
      </p:sp>
      <p:sp>
        <p:nvSpPr>
          <p:cNvPr id="53268" name="Text Box 28"/>
          <p:cNvSpPr txBox="1">
            <a:spLocks noChangeArrowheads="1"/>
          </p:cNvSpPr>
          <p:nvPr/>
        </p:nvSpPr>
        <p:spPr bwMode="auto">
          <a:xfrm>
            <a:off x="179388" y="0"/>
            <a:ext cx="89646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chemeClr val="tx2"/>
                </a:solidFill>
              </a:rPr>
              <a:t>В соответствии с тематическим планированием по физике в 8 классах, утвержденным в «НОК» на 2009-2010 учебный  год, данная тема изучается 4   урока</a:t>
            </a:r>
          </a:p>
        </p:txBody>
      </p:sp>
      <p:pic>
        <p:nvPicPr>
          <p:cNvPr id="30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12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33">
            <a:hlinkClick r:id="rId3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35" name="Вертикальный свиток 34">
            <a:hlinkClick r:id="rId5" action="ppaction://hlinksldjump"/>
          </p:cNvPr>
          <p:cNvSpPr/>
          <p:nvPr/>
        </p:nvSpPr>
        <p:spPr>
          <a:xfrm>
            <a:off x="8286776" y="5500702"/>
            <a:ext cx="428628" cy="285755"/>
          </a:xfrm>
          <a:prstGeom prst="verticalScroll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6" name="Блок-схема: несколько документов 35">
            <a:hlinkClick r:id="rId6" action="ppaction://hlinksldjump"/>
          </p:cNvPr>
          <p:cNvSpPr/>
          <p:nvPr/>
        </p:nvSpPr>
        <p:spPr>
          <a:xfrm>
            <a:off x="8858280" y="6000768"/>
            <a:ext cx="214334" cy="357186"/>
          </a:xfrm>
          <a:prstGeom prst="flowChartMultidocumen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7" name="Рисунок 36" descr="Рисунок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8214" y="6554957"/>
            <a:ext cx="310870" cy="231629"/>
          </a:xfrm>
          <a:prstGeom prst="rect">
            <a:avLst/>
          </a:prstGeom>
        </p:spPr>
      </p:pic>
      <p:sp>
        <p:nvSpPr>
          <p:cNvPr id="21" name="Управляющая кнопка: документ 20">
            <a:hlinkClick r:id="rId9" action="ppaction://hlinkfile" highlightClick="1"/>
          </p:cNvPr>
          <p:cNvSpPr/>
          <p:nvPr/>
        </p:nvSpPr>
        <p:spPr>
          <a:xfrm>
            <a:off x="7858148" y="6000768"/>
            <a:ext cx="285759" cy="357186"/>
          </a:xfrm>
          <a:prstGeom prst="actionButtonDocumen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6"/>
                  </p:tgtEl>
                </p:cond>
              </p:nextCondLst>
            </p:seq>
          </p:childTnLst>
        </p:cTn>
      </p:par>
    </p:tnLst>
    <p:bldLst>
      <p:bldP spid="81939" grpId="0"/>
      <p:bldP spid="81939" grpId="1"/>
      <p:bldP spid="81940" grpId="0"/>
      <p:bldP spid="81940" grpId="1"/>
      <p:bldP spid="81941" grpId="0"/>
      <p:bldP spid="81941" grpId="1"/>
      <p:bldP spid="81942" grpId="0"/>
      <p:bldP spid="819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75" name="Picture 55" descr="i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076700"/>
            <a:ext cx="1219200" cy="1104900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56374" name="Picture 54" descr="i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99100">
            <a:off x="5003800" y="2492375"/>
            <a:ext cx="1625600" cy="1422400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xfrm>
            <a:off x="0" y="2924175"/>
            <a:ext cx="4978400" cy="3629025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Электризация происходит постоянно, в различных сферах.</a:t>
            </a:r>
          </a:p>
          <a:p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Для уменьшения электризации при трении в быту и  промышленности применяются антистатики.</a:t>
            </a:r>
          </a:p>
        </p:txBody>
      </p:sp>
      <p:pic>
        <p:nvPicPr>
          <p:cNvPr id="56373" name="Picture 53" descr="i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349500"/>
            <a:ext cx="1816100" cy="2422525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56360" name="Picture 40" descr="CAO5YV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33274">
            <a:off x="6948488" y="4914900"/>
            <a:ext cx="855662" cy="19431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6359" name="Picture 39" descr="CA0D80R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00782">
            <a:off x="6300788" y="4941888"/>
            <a:ext cx="657225" cy="191611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178" name="WordArt 41" descr="Белый мрамор"/>
          <p:cNvSpPr>
            <a:spLocks noChangeArrowheads="1" noChangeShapeType="1" noTextEdit="1"/>
          </p:cNvSpPr>
          <p:nvPr/>
        </p:nvSpPr>
        <p:spPr bwMode="auto">
          <a:xfrm>
            <a:off x="2916238" y="1484313"/>
            <a:ext cx="3671887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C6D9F1"/>
                </a:solidFill>
                <a:latin typeface="Arial"/>
                <a:cs typeface="Arial"/>
              </a:rPr>
              <a:t>Электризация</a:t>
            </a:r>
          </a:p>
        </p:txBody>
      </p:sp>
      <p:pic>
        <p:nvPicPr>
          <p:cNvPr id="7179" name="Рисунок 11" descr="Рисунок3.png"/>
          <p:cNvPicPr>
            <a:picLocks noChangeAspect="1"/>
          </p:cNvPicPr>
          <p:nvPr/>
        </p:nvPicPr>
        <p:blipFill>
          <a:blip r:embed="rId8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Рисунок 12" descr="Рисунок3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Рисунок 9" descr="Рисунок3.png"/>
          <p:cNvPicPr>
            <a:picLocks noChangeAspect="1"/>
          </p:cNvPicPr>
          <p:nvPr/>
        </p:nvPicPr>
        <p:blipFill>
          <a:blip r:embed="rId8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10" descr="Рисунок3.png"/>
          <p:cNvPicPr>
            <a:picLocks noChangeAspect="1"/>
          </p:cNvPicPr>
          <p:nvPr/>
        </p:nvPicPr>
        <p:blipFill>
          <a:blip r:embed="rId8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10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7184" name="AutoShape 4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utoShape 49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AutoShape 5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AutoShape 5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6372" name="Picture 52" descr="is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557653">
            <a:off x="7974013" y="4076700"/>
            <a:ext cx="1169987" cy="1169988"/>
          </a:xfrm>
          <a:prstGeom prst="rect">
            <a:avLst/>
          </a:prstGeom>
          <a:noFill/>
          <a:ln w="5715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21" name="Прямоугольник 20">
            <a:hlinkClick r:id="rId12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3CFFF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5400" smtClean="0"/>
              <a:t>Это интересно…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0" y="1277938"/>
            <a:ext cx="9144000" cy="5794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306172"/>
                </a:solidFill>
                <a:latin typeface="Arial" charset="0"/>
                <a:cs typeface="Arial" charset="0"/>
              </a:rPr>
              <a:t>...</a:t>
            </a:r>
            <a:r>
              <a:rPr lang="ru-RU" sz="2800" b="1" smtClean="0">
                <a:solidFill>
                  <a:srgbClr val="306172"/>
                </a:solidFill>
                <a:latin typeface="Arial" charset="0"/>
                <a:cs typeface="Arial" charset="0"/>
              </a:rPr>
              <a:t>впервые</a:t>
            </a:r>
            <a:r>
              <a:rPr lang="ru-RU" sz="2800" smtClean="0">
                <a:solidFill>
                  <a:srgbClr val="306172"/>
                </a:solidFill>
                <a:latin typeface="Arial" charset="0"/>
                <a:cs typeface="Arial" charset="0"/>
              </a:rPr>
              <a:t> исследованием способности янтаря электризоваться занялся знаменитый древнегреческий философ Фалес Милетский. По легенде, его внимание к этому вопросу привлекла дочь, заметившая, как прилипают к янтарному веретену шерстинки во время пряжи.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>
              <a:solidFill>
                <a:srgbClr val="30617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bg2"/>
                </a:solidFill>
                <a:latin typeface="Arial" charset="0"/>
                <a:cs typeface="Arial" charset="0"/>
              </a:rPr>
              <a:t>янтарь</a:t>
            </a:r>
            <a:r>
              <a:rPr lang="ru-RU" sz="2800" smtClean="0">
                <a:solidFill>
                  <a:schemeClr val="bg2"/>
                </a:solidFill>
                <a:latin typeface="Arial" charset="0"/>
                <a:cs typeface="Arial" charset="0"/>
              </a:rPr>
              <a:t> – декоративный камень, который в большом количестве люди находили на берегах Балтийского и Северного морей. Обрабатывая янтарь, ещё древние греки заметили, что если его натереть, то он притягивает ворсинки шерсти, обрывки ниток, волосы, перья. В обиходе появились даже янтарные палочки,            которыми собирали пыль с одежды.  </a:t>
            </a:r>
          </a:p>
        </p:txBody>
      </p:sp>
      <p:pic>
        <p:nvPicPr>
          <p:cNvPr id="8196" name="Рисунок 11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12" descr="Рисунок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9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10" descr="Рисунок3.png"/>
          <p:cNvPicPr>
            <a:picLocks noChangeAspect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4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8201" name="AutoShape 3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AutoShape 3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3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3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9F0FB"/>
            </a:gs>
            <a:gs pos="100000">
              <a:srgbClr val="B6CC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619250" y="0"/>
            <a:ext cx="3384550" cy="6858000"/>
          </a:xfrm>
          <a:prstGeom prst="rect">
            <a:avLst/>
          </a:prstGeom>
          <a:solidFill>
            <a:srgbClr val="93B1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619250" y="0"/>
            <a:ext cx="3384550" cy="620713"/>
          </a:xfrm>
          <a:prstGeom prst="rect">
            <a:avLst/>
          </a:prstGeom>
          <a:solidFill>
            <a:srgbClr val="AAC0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619250" y="1196975"/>
            <a:ext cx="3384550" cy="1052513"/>
          </a:xfrm>
          <a:prstGeom prst="rect">
            <a:avLst/>
          </a:prstGeom>
          <a:solidFill>
            <a:srgbClr val="84A5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619250" y="1844675"/>
            <a:ext cx="3384550" cy="1054100"/>
          </a:xfrm>
          <a:prstGeom prst="rect">
            <a:avLst/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619250" y="2420938"/>
            <a:ext cx="3384550" cy="1079500"/>
          </a:xfrm>
          <a:prstGeom prst="rect">
            <a:avLst/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619250" y="2997200"/>
            <a:ext cx="3384550" cy="1511300"/>
          </a:xfrm>
          <a:prstGeom prst="rect">
            <a:avLst/>
          </a:prstGeom>
          <a:solidFill>
            <a:srgbClr val="527EB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1619250" y="3644900"/>
            <a:ext cx="3384550" cy="1008063"/>
          </a:xfrm>
          <a:prstGeom prst="rect">
            <a:avLst/>
          </a:prstGeom>
          <a:solidFill>
            <a:srgbClr val="4070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1619250" y="4319588"/>
            <a:ext cx="3384550" cy="1341437"/>
          </a:xfrm>
          <a:prstGeom prst="rect">
            <a:avLst/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1619250" y="4967288"/>
            <a:ext cx="3384550" cy="1341437"/>
          </a:xfrm>
          <a:prstGeom prst="rect">
            <a:avLst/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7" name="Picture 12" descr="22r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41582">
            <a:off x="6953249" y="-646112"/>
            <a:ext cx="3530601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11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12" descr="Рисунок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Рисунок 9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Рисунок 10" descr="Рисунок3.png"/>
          <p:cNvPicPr>
            <a:picLocks noChangeAspect="1"/>
          </p:cNvPicPr>
          <p:nvPr/>
        </p:nvPicPr>
        <p:blipFill>
          <a:blip r:embed="rId4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6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9233" name="AutoShape 7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7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7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7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2" name="Group 4957"/>
          <p:cNvGrpSpPr>
            <a:grpSpLocks/>
          </p:cNvGrpSpPr>
          <p:nvPr/>
        </p:nvGrpSpPr>
        <p:grpSpPr bwMode="auto">
          <a:xfrm>
            <a:off x="7632700" y="3644900"/>
            <a:ext cx="1511300" cy="1504950"/>
            <a:chOff x="4808" y="2296"/>
            <a:chExt cx="952" cy="948"/>
          </a:xfrm>
        </p:grpSpPr>
        <p:pic>
          <p:nvPicPr>
            <p:cNvPr id="9301" name="Picture 77" descr="шармк розовй с желт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08" y="2296"/>
              <a:ext cx="952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02" name="AutoShape 79"/>
            <p:cNvSpPr>
              <a:spLocks noChangeArrowheads="1"/>
            </p:cNvSpPr>
            <p:nvPr/>
          </p:nvSpPr>
          <p:spPr bwMode="auto">
            <a:xfrm>
              <a:off x="5239" y="2614"/>
              <a:ext cx="363" cy="363"/>
            </a:xfrm>
            <a:prstGeom prst="plus">
              <a:avLst>
                <a:gd name="adj" fmla="val 36639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958"/>
          <p:cNvGrpSpPr>
            <a:grpSpLocks/>
          </p:cNvGrpSpPr>
          <p:nvPr/>
        </p:nvGrpSpPr>
        <p:grpSpPr bwMode="auto">
          <a:xfrm>
            <a:off x="5219700" y="5407025"/>
            <a:ext cx="2305050" cy="704850"/>
            <a:chOff x="3288" y="3406"/>
            <a:chExt cx="1452" cy="444"/>
          </a:xfrm>
        </p:grpSpPr>
        <p:pic>
          <p:nvPicPr>
            <p:cNvPr id="9299" name="Picture 80" descr="электрон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88" y="3406"/>
              <a:ext cx="145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00" name="Line 4954"/>
            <p:cNvSpPr>
              <a:spLocks noChangeShapeType="1"/>
            </p:cNvSpPr>
            <p:nvPr/>
          </p:nvSpPr>
          <p:spPr bwMode="auto">
            <a:xfrm flipV="1">
              <a:off x="3379" y="3612"/>
              <a:ext cx="22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19" name="WordArt 4955"/>
          <p:cNvSpPr>
            <a:spLocks noChangeArrowheads="1" noChangeShapeType="1" noTextEdit="1"/>
          </p:cNvSpPr>
          <p:nvPr/>
        </p:nvSpPr>
        <p:spPr bwMode="auto">
          <a:xfrm>
            <a:off x="5292725" y="3644900"/>
            <a:ext cx="2393950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положительный</a:t>
            </a:r>
          </a:p>
        </p:txBody>
      </p:sp>
      <p:sp>
        <p:nvSpPr>
          <p:cNvPr id="93020" name="WordArt 4956"/>
          <p:cNvSpPr>
            <a:spLocks noChangeArrowheads="1" noChangeShapeType="1" noTextEdit="1"/>
          </p:cNvSpPr>
          <p:nvPr/>
        </p:nvSpPr>
        <p:spPr bwMode="auto">
          <a:xfrm>
            <a:off x="5364163" y="4868863"/>
            <a:ext cx="240347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отрицательный</a:t>
            </a:r>
          </a:p>
        </p:txBody>
      </p:sp>
      <p:sp>
        <p:nvSpPr>
          <p:cNvPr id="9303" name="Rectangle 106"/>
          <p:cNvSpPr>
            <a:spLocks noChangeArrowheads="1"/>
          </p:cNvSpPr>
          <p:nvPr/>
        </p:nvSpPr>
        <p:spPr bwMode="auto">
          <a:xfrm>
            <a:off x="1619250" y="5805488"/>
            <a:ext cx="3384550" cy="1341437"/>
          </a:xfrm>
          <a:prstGeom prst="rect">
            <a:avLst/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AutoShape 11"/>
          <p:cNvSpPr>
            <a:spLocks noChangeArrowheads="1"/>
          </p:cNvSpPr>
          <p:nvPr/>
        </p:nvSpPr>
        <p:spPr bwMode="auto">
          <a:xfrm rot="9067722">
            <a:off x="-828675" y="-603250"/>
            <a:ext cx="3162300" cy="1873250"/>
          </a:xfrm>
          <a:prstGeom prst="parallelogram">
            <a:avLst>
              <a:gd name="adj" fmla="val 57514"/>
            </a:avLst>
          </a:prstGeom>
          <a:solidFill>
            <a:srgbClr val="A6BDD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AutoShape 12"/>
          <p:cNvSpPr>
            <a:spLocks noChangeArrowheads="1"/>
          </p:cNvSpPr>
          <p:nvPr/>
        </p:nvSpPr>
        <p:spPr bwMode="auto">
          <a:xfrm rot="9079385">
            <a:off x="-468313" y="1196975"/>
            <a:ext cx="2482851" cy="936625"/>
          </a:xfrm>
          <a:prstGeom prst="parallelogram">
            <a:avLst>
              <a:gd name="adj" fmla="val 49605"/>
            </a:avLst>
          </a:prstGeom>
          <a:solidFill>
            <a:srgbClr val="95B0D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4" name="AutoShape 13"/>
          <p:cNvSpPr>
            <a:spLocks noChangeArrowheads="1"/>
          </p:cNvSpPr>
          <p:nvPr/>
        </p:nvSpPr>
        <p:spPr bwMode="auto">
          <a:xfrm rot="9079385">
            <a:off x="-396875" y="1700213"/>
            <a:ext cx="2482850" cy="863600"/>
          </a:xfrm>
          <a:prstGeom prst="parallelogram">
            <a:avLst>
              <a:gd name="adj" fmla="val 49634"/>
            </a:avLst>
          </a:prstGeom>
          <a:solidFill>
            <a:srgbClr val="88A6D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9245" name="AutoShape 14"/>
          <p:cNvSpPr>
            <a:spLocks noChangeArrowheads="1"/>
          </p:cNvSpPr>
          <p:nvPr/>
        </p:nvSpPr>
        <p:spPr bwMode="auto">
          <a:xfrm rot="9079385">
            <a:off x="-395288" y="2357438"/>
            <a:ext cx="2520951" cy="865187"/>
          </a:xfrm>
          <a:prstGeom prst="parallelogram">
            <a:avLst>
              <a:gd name="adj" fmla="val 56562"/>
            </a:avLst>
          </a:prstGeom>
          <a:solidFill>
            <a:srgbClr val="7799C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9246" name="AutoShape 15"/>
          <p:cNvSpPr>
            <a:spLocks noChangeArrowheads="1"/>
          </p:cNvSpPr>
          <p:nvPr/>
        </p:nvSpPr>
        <p:spPr bwMode="auto">
          <a:xfrm rot="9079385">
            <a:off x="-468313" y="2997200"/>
            <a:ext cx="2592388" cy="865188"/>
          </a:xfrm>
          <a:prstGeom prst="parallelogram">
            <a:avLst>
              <a:gd name="adj" fmla="val 58165"/>
            </a:avLst>
          </a:prstGeom>
          <a:solidFill>
            <a:srgbClr val="698EC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9247" name="AutoShape 16"/>
          <p:cNvSpPr>
            <a:spLocks noChangeArrowheads="1"/>
          </p:cNvSpPr>
          <p:nvPr/>
        </p:nvSpPr>
        <p:spPr bwMode="auto">
          <a:xfrm rot="9079385">
            <a:off x="-469900" y="3644900"/>
            <a:ext cx="2665413" cy="865188"/>
          </a:xfrm>
          <a:prstGeom prst="parallelogram">
            <a:avLst>
              <a:gd name="adj" fmla="val 5980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9248" name="AutoShape 17"/>
          <p:cNvSpPr>
            <a:spLocks noChangeArrowheads="1"/>
          </p:cNvSpPr>
          <p:nvPr/>
        </p:nvSpPr>
        <p:spPr bwMode="auto">
          <a:xfrm rot="9079385">
            <a:off x="-541338" y="4265613"/>
            <a:ext cx="2881313" cy="1108075"/>
          </a:xfrm>
          <a:prstGeom prst="parallelogram">
            <a:avLst>
              <a:gd name="adj" fmla="val 61022"/>
            </a:avLst>
          </a:prstGeom>
          <a:solidFill>
            <a:srgbClr val="4372AB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9249" name="AutoShape 18"/>
          <p:cNvSpPr>
            <a:spLocks noChangeArrowheads="1"/>
          </p:cNvSpPr>
          <p:nvPr/>
        </p:nvSpPr>
        <p:spPr bwMode="auto">
          <a:xfrm rot="-1958286">
            <a:off x="-900113" y="5113338"/>
            <a:ext cx="3384551" cy="1268412"/>
          </a:xfrm>
          <a:prstGeom prst="parallelogram">
            <a:avLst>
              <a:gd name="adj" fmla="val 66708"/>
            </a:avLst>
          </a:prstGeom>
          <a:solidFill>
            <a:srgbClr val="3B64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50" name="Group 25"/>
          <p:cNvGrpSpPr>
            <a:grpSpLocks/>
          </p:cNvGrpSpPr>
          <p:nvPr/>
        </p:nvGrpSpPr>
        <p:grpSpPr bwMode="auto">
          <a:xfrm flipH="1">
            <a:off x="1476375" y="-26988"/>
            <a:ext cx="911225" cy="604838"/>
            <a:chOff x="-2199" y="0"/>
            <a:chExt cx="574" cy="381"/>
          </a:xfrm>
        </p:grpSpPr>
        <p:sp>
          <p:nvSpPr>
            <p:cNvPr id="68" name="Полилиния 67"/>
            <p:cNvSpPr>
              <a:spLocks noChangeArrowheads="1"/>
            </p:cNvSpPr>
            <p:nvPr/>
          </p:nvSpPr>
          <p:spPr bwMode="auto">
            <a:xfrm rot="4736780">
              <a:off x="-2201" y="1"/>
              <a:ext cx="381" cy="378"/>
            </a:xfrm>
            <a:custGeom>
              <a:avLst/>
              <a:gdLst>
                <a:gd name="T0" fmla="*/ 83 w 2978106"/>
                <a:gd name="T1" fmla="*/ 62 h 3974105"/>
                <a:gd name="T2" fmla="*/ 294 w 2978106"/>
                <a:gd name="T3" fmla="*/ 39 h 3974105"/>
                <a:gd name="T4" fmla="*/ 331 w 2978106"/>
                <a:gd name="T5" fmla="*/ 135 h 3974105"/>
                <a:gd name="T6" fmla="*/ 379 w 2978106"/>
                <a:gd name="T7" fmla="*/ 226 h 3974105"/>
                <a:gd name="T8" fmla="*/ 248 w 2978106"/>
                <a:gd name="T9" fmla="*/ 311 h 3974105"/>
                <a:gd name="T10" fmla="*/ 290 w 2978106"/>
                <a:gd name="T11" fmla="*/ 298 h 3974105"/>
                <a:gd name="T12" fmla="*/ 288 w 2978106"/>
                <a:gd name="T13" fmla="*/ 328 h 3974105"/>
                <a:gd name="T14" fmla="*/ 237 w 2978106"/>
                <a:gd name="T15" fmla="*/ 332 h 3974105"/>
                <a:gd name="T16" fmla="*/ 160 w 2978106"/>
                <a:gd name="T17" fmla="*/ 376 h 3974105"/>
                <a:gd name="T18" fmla="*/ 154 w 2978106"/>
                <a:gd name="T19" fmla="*/ 368 h 3974105"/>
                <a:gd name="T20" fmla="*/ 80 w 2978106"/>
                <a:gd name="T21" fmla="*/ 306 h 3974105"/>
                <a:gd name="T22" fmla="*/ 84 w 2978106"/>
                <a:gd name="T23" fmla="*/ 223 h 3974105"/>
                <a:gd name="T24" fmla="*/ 0 w 2978106"/>
                <a:gd name="T25" fmla="*/ 164 h 3974105"/>
                <a:gd name="T26" fmla="*/ 71 w 2978106"/>
                <a:gd name="T27" fmla="*/ 105 h 3974105"/>
                <a:gd name="T28" fmla="*/ 127 w 2978106"/>
                <a:gd name="T29" fmla="*/ 93 h 3974105"/>
                <a:gd name="T30" fmla="*/ 83 w 2978106"/>
                <a:gd name="T31" fmla="*/ 62 h 3974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8106"/>
                <a:gd name="T49" fmla="*/ 0 h 3974105"/>
                <a:gd name="T50" fmla="*/ 2978106 w 2978106"/>
                <a:gd name="T51" fmla="*/ 3974105 h 39741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8106" h="3974105">
                  <a:moveTo>
                    <a:pt x="646771" y="656531"/>
                  </a:moveTo>
                  <a:cubicBezTo>
                    <a:pt x="2285223" y="387196"/>
                    <a:pt x="1885966" y="0"/>
                    <a:pt x="2297151" y="411204"/>
                  </a:cubicBezTo>
                  <a:lnTo>
                    <a:pt x="2587083" y="1414814"/>
                  </a:lnTo>
                  <a:cubicBezTo>
                    <a:pt x="2978106" y="2311868"/>
                    <a:pt x="2966224" y="1968330"/>
                    <a:pt x="2966224" y="2373818"/>
                  </a:cubicBezTo>
                  <a:cubicBezTo>
                    <a:pt x="2624253" y="2671184"/>
                    <a:pt x="2260757" y="2945471"/>
                    <a:pt x="1940312" y="3265916"/>
                  </a:cubicBezTo>
                  <a:cubicBezTo>
                    <a:pt x="1767978" y="3415435"/>
                    <a:pt x="2211519" y="3102414"/>
                    <a:pt x="2263593" y="3132066"/>
                  </a:cubicBezTo>
                  <a:cubicBezTo>
                    <a:pt x="2315667" y="3161718"/>
                    <a:pt x="2321503" y="3384349"/>
                    <a:pt x="2252755" y="3443828"/>
                  </a:cubicBezTo>
                  <a:cubicBezTo>
                    <a:pt x="2184007" y="3503307"/>
                    <a:pt x="1960622" y="3377482"/>
                    <a:pt x="1851102" y="3488940"/>
                  </a:cubicBezTo>
                  <a:cubicBezTo>
                    <a:pt x="1650380" y="3645057"/>
                    <a:pt x="1468309" y="3828694"/>
                    <a:pt x="1248936" y="3957292"/>
                  </a:cubicBezTo>
                  <a:cubicBezTo>
                    <a:pt x="1220254" y="3974105"/>
                    <a:pt x="1204332" y="3868082"/>
                    <a:pt x="1204332" y="3868082"/>
                  </a:cubicBezTo>
                  <a:cubicBezTo>
                    <a:pt x="584742" y="3343814"/>
                    <a:pt x="624468" y="3630626"/>
                    <a:pt x="624468" y="3221311"/>
                  </a:cubicBezTo>
                  <a:cubicBezTo>
                    <a:pt x="1373440" y="2268075"/>
                    <a:pt x="978959" y="2669143"/>
                    <a:pt x="653573" y="2343757"/>
                  </a:cubicBezTo>
                  <a:lnTo>
                    <a:pt x="0" y="1727048"/>
                  </a:lnTo>
                  <a:cubicBezTo>
                    <a:pt x="540096" y="1096934"/>
                    <a:pt x="261100" y="1102579"/>
                    <a:pt x="557561" y="1102579"/>
                  </a:cubicBezTo>
                  <a:lnTo>
                    <a:pt x="991005" y="978784"/>
                  </a:lnTo>
                  <a:lnTo>
                    <a:pt x="646771" y="656531"/>
                  </a:lnTo>
                  <a:close/>
                </a:path>
              </a:pathLst>
            </a:custGeom>
            <a:solidFill>
              <a:schemeClr val="bg1"/>
            </a:solidFill>
            <a:ln w="34925" algn="ctr">
              <a:solidFill>
                <a:schemeClr val="tx1"/>
              </a:solidFill>
              <a:miter lim="800000"/>
              <a:headEnd/>
              <a:tailEnd/>
            </a:ln>
            <a:effectLst>
              <a:outerShdw algn="ctr" rotWithShape="0">
                <a:srgbClr val="000000">
                  <a:alpha val="42998"/>
                </a:srgbClr>
              </a:outerShdw>
            </a:effec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Цилиндр 66"/>
            <p:cNvSpPr>
              <a:spLocks noChangeArrowheads="1"/>
            </p:cNvSpPr>
            <p:nvPr/>
          </p:nvSpPr>
          <p:spPr bwMode="auto">
            <a:xfrm rot="-4850352">
              <a:off x="-1866" y="-78"/>
              <a:ext cx="44" cy="438"/>
            </a:xfrm>
            <a:prstGeom prst="can">
              <a:avLst>
                <a:gd name="adj" fmla="val 17236"/>
              </a:avLst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476375" y="692150"/>
            <a:ext cx="793750" cy="503238"/>
            <a:chOff x="-2336" y="436"/>
            <a:chExt cx="500" cy="317"/>
          </a:xfrm>
        </p:grpSpPr>
        <p:sp>
          <p:nvSpPr>
            <p:cNvPr id="9295" name="Oval 29"/>
            <p:cNvSpPr>
              <a:spLocks noChangeArrowheads="1"/>
            </p:cNvSpPr>
            <p:nvPr/>
          </p:nvSpPr>
          <p:spPr bwMode="auto">
            <a:xfrm>
              <a:off x="-2063" y="436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9296" name="Oval 30"/>
            <p:cNvSpPr>
              <a:spLocks noChangeArrowheads="1"/>
            </p:cNvSpPr>
            <p:nvPr/>
          </p:nvSpPr>
          <p:spPr bwMode="auto">
            <a:xfrm>
              <a:off x="-2336" y="527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9252" name="Group 31"/>
          <p:cNvGrpSpPr>
            <a:grpSpLocks/>
          </p:cNvGrpSpPr>
          <p:nvPr/>
        </p:nvGrpSpPr>
        <p:grpSpPr bwMode="auto">
          <a:xfrm>
            <a:off x="1620838" y="1916113"/>
            <a:ext cx="649287" cy="719137"/>
            <a:chOff x="521" y="2387"/>
            <a:chExt cx="499" cy="544"/>
          </a:xfrm>
        </p:grpSpPr>
        <p:sp>
          <p:nvSpPr>
            <p:cNvPr id="9290" name="AutoShape 32"/>
            <p:cNvSpPr>
              <a:spLocks noChangeArrowheads="1"/>
            </p:cNvSpPr>
            <p:nvPr/>
          </p:nvSpPr>
          <p:spPr bwMode="auto">
            <a:xfrm>
              <a:off x="521" y="2387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1" name="Line 33"/>
            <p:cNvSpPr>
              <a:spLocks noChangeShapeType="1"/>
            </p:cNvSpPr>
            <p:nvPr/>
          </p:nvSpPr>
          <p:spPr bwMode="auto">
            <a:xfrm flipV="1">
              <a:off x="748" y="2432"/>
              <a:ext cx="9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2" name="Line 34"/>
            <p:cNvSpPr>
              <a:spLocks noChangeShapeType="1"/>
            </p:cNvSpPr>
            <p:nvPr/>
          </p:nvSpPr>
          <p:spPr bwMode="auto">
            <a:xfrm flipV="1">
              <a:off x="884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3" name="Line 35"/>
            <p:cNvSpPr>
              <a:spLocks noChangeShapeType="1"/>
            </p:cNvSpPr>
            <p:nvPr/>
          </p:nvSpPr>
          <p:spPr bwMode="auto">
            <a:xfrm>
              <a:off x="567" y="2523"/>
              <a:ext cx="91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4" name="Line 36"/>
            <p:cNvSpPr>
              <a:spLocks noChangeShapeType="1"/>
            </p:cNvSpPr>
            <p:nvPr/>
          </p:nvSpPr>
          <p:spPr bwMode="auto">
            <a:xfrm flipV="1">
              <a:off x="748" y="2387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53" name="Group 37"/>
          <p:cNvGrpSpPr>
            <a:grpSpLocks/>
          </p:cNvGrpSpPr>
          <p:nvPr/>
        </p:nvGrpSpPr>
        <p:grpSpPr bwMode="auto">
          <a:xfrm rot="-311956">
            <a:off x="1692275" y="2492375"/>
            <a:ext cx="396875" cy="576263"/>
            <a:chOff x="-250" y="2931"/>
            <a:chExt cx="250" cy="363"/>
          </a:xfrm>
        </p:grpSpPr>
        <p:sp>
          <p:nvSpPr>
            <p:cNvPr id="9286" name="AutoShape 38"/>
            <p:cNvSpPr>
              <a:spLocks noChangeArrowheads="1"/>
            </p:cNvSpPr>
            <p:nvPr/>
          </p:nvSpPr>
          <p:spPr bwMode="auto">
            <a:xfrm rot="10800000">
              <a:off x="-250" y="2931"/>
              <a:ext cx="250" cy="363"/>
            </a:xfrm>
            <a:prstGeom prst="foldedCorner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9287" name="Line 39"/>
            <p:cNvSpPr>
              <a:spLocks noChangeShapeType="1"/>
            </p:cNvSpPr>
            <p:nvPr/>
          </p:nvSpPr>
          <p:spPr bwMode="auto">
            <a:xfrm>
              <a:off x="-159" y="3022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8" name="Line 40"/>
            <p:cNvSpPr>
              <a:spLocks noChangeShapeType="1"/>
            </p:cNvSpPr>
            <p:nvPr/>
          </p:nvSpPr>
          <p:spPr bwMode="auto">
            <a:xfrm>
              <a:off x="-204" y="311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9" name="Line 41"/>
            <p:cNvSpPr>
              <a:spLocks noChangeShapeType="1"/>
            </p:cNvSpPr>
            <p:nvPr/>
          </p:nvSpPr>
          <p:spPr bwMode="auto">
            <a:xfrm>
              <a:off x="-204" y="3203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54" name="Group 42"/>
          <p:cNvGrpSpPr>
            <a:grpSpLocks/>
          </p:cNvGrpSpPr>
          <p:nvPr/>
        </p:nvGrpSpPr>
        <p:grpSpPr bwMode="auto">
          <a:xfrm>
            <a:off x="1476375" y="1268413"/>
            <a:ext cx="792163" cy="503237"/>
            <a:chOff x="-2335" y="799"/>
            <a:chExt cx="499" cy="317"/>
          </a:xfrm>
        </p:grpSpPr>
        <p:sp>
          <p:nvSpPr>
            <p:cNvPr id="9283" name="Oval 43"/>
            <p:cNvSpPr>
              <a:spLocks noChangeArrowheads="1"/>
            </p:cNvSpPr>
            <p:nvPr/>
          </p:nvSpPr>
          <p:spPr bwMode="auto">
            <a:xfrm>
              <a:off x="-2063" y="890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  <a:endParaRPr lang="ru-RU"/>
            </a:p>
          </p:txBody>
        </p:sp>
        <p:sp>
          <p:nvSpPr>
            <p:cNvPr id="9284" name="Oval 44"/>
            <p:cNvSpPr>
              <a:spLocks noChangeArrowheads="1"/>
            </p:cNvSpPr>
            <p:nvPr/>
          </p:nvSpPr>
          <p:spPr bwMode="auto">
            <a:xfrm>
              <a:off x="-2335" y="845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9285" name="Oval 45"/>
            <p:cNvSpPr>
              <a:spLocks noChangeArrowheads="1"/>
            </p:cNvSpPr>
            <p:nvPr/>
          </p:nvSpPr>
          <p:spPr bwMode="auto">
            <a:xfrm>
              <a:off x="-1972" y="799"/>
              <a:ext cx="136" cy="1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grpSp>
        <p:nvGrpSpPr>
          <p:cNvPr id="9255" name="Group 46"/>
          <p:cNvGrpSpPr>
            <a:grpSpLocks/>
          </p:cNvGrpSpPr>
          <p:nvPr/>
        </p:nvGrpSpPr>
        <p:grpSpPr bwMode="auto">
          <a:xfrm>
            <a:off x="1692275" y="3644900"/>
            <a:ext cx="792163" cy="792163"/>
            <a:chOff x="1247" y="4882"/>
            <a:chExt cx="590" cy="635"/>
          </a:xfrm>
        </p:grpSpPr>
        <p:sp>
          <p:nvSpPr>
            <p:cNvPr id="9276" name="Oval 47"/>
            <p:cNvSpPr>
              <a:spLocks noChangeArrowheads="1"/>
            </p:cNvSpPr>
            <p:nvPr/>
          </p:nvSpPr>
          <p:spPr bwMode="auto">
            <a:xfrm>
              <a:off x="1247" y="4882"/>
              <a:ext cx="590" cy="5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7" name="Oval 48"/>
            <p:cNvSpPr>
              <a:spLocks noChangeArrowheads="1"/>
            </p:cNvSpPr>
            <p:nvPr/>
          </p:nvSpPr>
          <p:spPr bwMode="auto">
            <a:xfrm>
              <a:off x="1428" y="5154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278" name="Oval 49"/>
            <p:cNvSpPr>
              <a:spLocks noChangeArrowheads="1"/>
            </p:cNvSpPr>
            <p:nvPr/>
          </p:nvSpPr>
          <p:spPr bwMode="auto">
            <a:xfrm>
              <a:off x="1428" y="497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279" name="Oval 50"/>
            <p:cNvSpPr>
              <a:spLocks noChangeArrowheads="1"/>
            </p:cNvSpPr>
            <p:nvPr/>
          </p:nvSpPr>
          <p:spPr bwMode="auto">
            <a:xfrm>
              <a:off x="1338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9280" name="Oval 51"/>
            <p:cNvSpPr>
              <a:spLocks noChangeArrowheads="1"/>
            </p:cNvSpPr>
            <p:nvPr/>
          </p:nvSpPr>
          <p:spPr bwMode="auto">
            <a:xfrm>
              <a:off x="1519" y="5063"/>
              <a:ext cx="227" cy="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+</a:t>
              </a:r>
            </a:p>
          </p:txBody>
        </p:sp>
        <p:sp>
          <p:nvSpPr>
            <p:cNvPr id="9281" name="Oval 52"/>
            <p:cNvSpPr>
              <a:spLocks noChangeArrowheads="1"/>
            </p:cNvSpPr>
            <p:nvPr/>
          </p:nvSpPr>
          <p:spPr bwMode="auto">
            <a:xfrm>
              <a:off x="1655" y="4882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  <p:sp>
          <p:nvSpPr>
            <p:cNvPr id="9282" name="Oval 53"/>
            <p:cNvSpPr>
              <a:spLocks noChangeArrowheads="1"/>
            </p:cNvSpPr>
            <p:nvPr/>
          </p:nvSpPr>
          <p:spPr bwMode="auto">
            <a:xfrm>
              <a:off x="1519" y="5426"/>
              <a:ext cx="91" cy="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  <a:endParaRPr lang="ru-RU"/>
            </a:p>
          </p:txBody>
        </p:sp>
      </p:grpSp>
      <p:sp>
        <p:nvSpPr>
          <p:cNvPr id="9256" name="AutoShape 56"/>
          <p:cNvSpPr>
            <a:spLocks noChangeArrowheads="1"/>
          </p:cNvSpPr>
          <p:nvPr/>
        </p:nvSpPr>
        <p:spPr bwMode="auto">
          <a:xfrm rot="-1967520">
            <a:off x="-900113" y="5805488"/>
            <a:ext cx="3529013" cy="1341437"/>
          </a:xfrm>
          <a:prstGeom prst="parallelogram">
            <a:avLst>
              <a:gd name="adj" fmla="val 65769"/>
            </a:avLst>
          </a:prstGeom>
          <a:solidFill>
            <a:srgbClr val="2D4C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7" name="laptop"/>
          <p:cNvSpPr>
            <a:spLocks noEditPoints="1" noChangeArrowheads="1"/>
          </p:cNvSpPr>
          <p:nvPr/>
        </p:nvSpPr>
        <p:spPr bwMode="auto">
          <a:xfrm rot="-894496">
            <a:off x="1835150" y="5084763"/>
            <a:ext cx="57467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258" name="Group 59"/>
          <p:cNvGrpSpPr>
            <a:grpSpLocks/>
          </p:cNvGrpSpPr>
          <p:nvPr/>
        </p:nvGrpSpPr>
        <p:grpSpPr bwMode="auto">
          <a:xfrm>
            <a:off x="1835150" y="3213100"/>
            <a:ext cx="541338" cy="215900"/>
            <a:chOff x="-2110" y="2341"/>
            <a:chExt cx="341" cy="136"/>
          </a:xfrm>
        </p:grpSpPr>
        <p:sp>
          <p:nvSpPr>
            <p:cNvPr id="9273" name="Freeform 60"/>
            <p:cNvSpPr>
              <a:spLocks/>
            </p:cNvSpPr>
            <p:nvPr/>
          </p:nvSpPr>
          <p:spPr bwMode="auto">
            <a:xfrm>
              <a:off x="-2110" y="2341"/>
              <a:ext cx="341" cy="136"/>
            </a:xfrm>
            <a:custGeom>
              <a:avLst/>
              <a:gdLst>
                <a:gd name="T0" fmla="*/ 0 w 779"/>
                <a:gd name="T1" fmla="*/ 0 h 341"/>
                <a:gd name="T2" fmla="*/ 0 w 779"/>
                <a:gd name="T3" fmla="*/ 0 h 341"/>
                <a:gd name="T4" fmla="*/ 1 w 779"/>
                <a:gd name="T5" fmla="*/ 0 h 341"/>
                <a:gd name="T6" fmla="*/ 2 w 779"/>
                <a:gd name="T7" fmla="*/ 0 h 341"/>
                <a:gd name="T8" fmla="*/ 2 w 779"/>
                <a:gd name="T9" fmla="*/ 0 h 341"/>
                <a:gd name="T10" fmla="*/ 2 w 779"/>
                <a:gd name="T11" fmla="*/ 0 h 341"/>
                <a:gd name="T12" fmla="*/ 2 w 779"/>
                <a:gd name="T13" fmla="*/ 0 h 341"/>
                <a:gd name="T14" fmla="*/ 2 w 779"/>
                <a:gd name="T15" fmla="*/ 0 h 341"/>
                <a:gd name="T16" fmla="*/ 1 w 779"/>
                <a:gd name="T17" fmla="*/ 0 h 341"/>
                <a:gd name="T18" fmla="*/ 1 w 779"/>
                <a:gd name="T19" fmla="*/ 0 h 341"/>
                <a:gd name="T20" fmla="*/ 0 w 779"/>
                <a:gd name="T21" fmla="*/ 0 h 341"/>
                <a:gd name="T22" fmla="*/ 0 w 779"/>
                <a:gd name="T23" fmla="*/ 0 h 341"/>
                <a:gd name="T24" fmla="*/ 0 w 779"/>
                <a:gd name="T25" fmla="*/ 0 h 3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9"/>
                <a:gd name="T40" fmla="*/ 0 h 341"/>
                <a:gd name="T41" fmla="*/ 779 w 779"/>
                <a:gd name="T42" fmla="*/ 341 h 3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9" h="341">
                  <a:moveTo>
                    <a:pt x="23" y="152"/>
                  </a:moveTo>
                  <a:cubicBezTo>
                    <a:pt x="46" y="106"/>
                    <a:pt x="106" y="15"/>
                    <a:pt x="159" y="15"/>
                  </a:cubicBezTo>
                  <a:cubicBezTo>
                    <a:pt x="212" y="15"/>
                    <a:pt x="273" y="99"/>
                    <a:pt x="341" y="152"/>
                  </a:cubicBezTo>
                  <a:cubicBezTo>
                    <a:pt x="409" y="205"/>
                    <a:pt x="499" y="326"/>
                    <a:pt x="567" y="333"/>
                  </a:cubicBezTo>
                  <a:cubicBezTo>
                    <a:pt x="635" y="340"/>
                    <a:pt x="719" y="242"/>
                    <a:pt x="749" y="197"/>
                  </a:cubicBezTo>
                  <a:cubicBezTo>
                    <a:pt x="779" y="152"/>
                    <a:pt x="772" y="91"/>
                    <a:pt x="749" y="61"/>
                  </a:cubicBezTo>
                  <a:cubicBezTo>
                    <a:pt x="726" y="31"/>
                    <a:pt x="658" y="23"/>
                    <a:pt x="613" y="15"/>
                  </a:cubicBezTo>
                  <a:cubicBezTo>
                    <a:pt x="568" y="7"/>
                    <a:pt x="515" y="0"/>
                    <a:pt x="477" y="15"/>
                  </a:cubicBezTo>
                  <a:cubicBezTo>
                    <a:pt x="439" y="30"/>
                    <a:pt x="416" y="68"/>
                    <a:pt x="386" y="106"/>
                  </a:cubicBezTo>
                  <a:cubicBezTo>
                    <a:pt x="356" y="144"/>
                    <a:pt x="340" y="204"/>
                    <a:pt x="295" y="242"/>
                  </a:cubicBezTo>
                  <a:cubicBezTo>
                    <a:pt x="250" y="280"/>
                    <a:pt x="159" y="325"/>
                    <a:pt x="114" y="333"/>
                  </a:cubicBezTo>
                  <a:cubicBezTo>
                    <a:pt x="69" y="341"/>
                    <a:pt x="38" y="318"/>
                    <a:pt x="23" y="288"/>
                  </a:cubicBezTo>
                  <a:cubicBezTo>
                    <a:pt x="8" y="258"/>
                    <a:pt x="0" y="198"/>
                    <a:pt x="23" y="15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Line 61"/>
            <p:cNvSpPr>
              <a:spLocks noChangeShapeType="1"/>
            </p:cNvSpPr>
            <p:nvPr/>
          </p:nvSpPr>
          <p:spPr bwMode="auto">
            <a:xfrm>
              <a:off x="-1883" y="2387"/>
              <a:ext cx="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5" name="Line 62"/>
            <p:cNvSpPr>
              <a:spLocks noChangeShapeType="1"/>
            </p:cNvSpPr>
            <p:nvPr/>
          </p:nvSpPr>
          <p:spPr bwMode="auto">
            <a:xfrm>
              <a:off x="-2065" y="2432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259" name="Рисунок 4" descr="крутильные весы Кулона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lum bright="60000" contrast="24000"/>
          </a:blip>
          <a:srcRect l="17676" t="8411" r="21846" b="4187"/>
          <a:stretch>
            <a:fillRect/>
          </a:stretch>
        </p:blipFill>
        <p:spPr bwMode="auto">
          <a:xfrm rot="-933875">
            <a:off x="1908175" y="4365625"/>
            <a:ext cx="369888" cy="5762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60" name="AutoShape 107"/>
          <p:cNvSpPr>
            <a:spLocks noChangeArrowheads="1"/>
          </p:cNvSpPr>
          <p:nvPr/>
        </p:nvSpPr>
        <p:spPr bwMode="auto">
          <a:xfrm rot="-2056761">
            <a:off x="-612775" y="6623050"/>
            <a:ext cx="3384550" cy="1270000"/>
          </a:xfrm>
          <a:prstGeom prst="parallelogram">
            <a:avLst>
              <a:gd name="adj" fmla="val 66625"/>
            </a:avLst>
          </a:prstGeom>
          <a:solidFill>
            <a:srgbClr val="21385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61" name="Picture 90" descr="next1"/>
          <p:cNvPicPr>
            <a:picLocks noChangeAspect="1" noChangeArrowheads="1"/>
          </p:cNvPicPr>
          <p:nvPr/>
        </p:nvPicPr>
        <p:blipFill>
          <a:blip r:embed="rId15"/>
          <a:srcRect l="10132" t="37686" r="9912" b="10716"/>
          <a:stretch>
            <a:fillRect/>
          </a:stretch>
        </p:blipFill>
        <p:spPr bwMode="auto">
          <a:xfrm rot="-1381337">
            <a:off x="1763713" y="6021388"/>
            <a:ext cx="6477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WordArt 74"/>
          <p:cNvSpPr>
            <a:spLocks noChangeArrowheads="1" noChangeShapeType="1" noTextEdit="1"/>
          </p:cNvSpPr>
          <p:nvPr/>
        </p:nvSpPr>
        <p:spPr bwMode="auto">
          <a:xfrm>
            <a:off x="5143500" y="1357313"/>
            <a:ext cx="3671888" cy="1573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природе существует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два рода зарядов.</a:t>
            </a:r>
          </a:p>
        </p:txBody>
      </p:sp>
      <p:sp>
        <p:nvSpPr>
          <p:cNvPr id="9263" name="WordArt 66">
            <a:hlinkClick r:id="rId16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13063" y="142875"/>
            <a:ext cx="208756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электризация</a:t>
            </a:r>
          </a:p>
        </p:txBody>
      </p:sp>
      <p:sp>
        <p:nvSpPr>
          <p:cNvPr id="9264" name="WordArt 67">
            <a:hlinkClick r:id="rId17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7860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характеристики</a:t>
            </a:r>
          </a:p>
        </p:txBody>
      </p:sp>
      <p:sp>
        <p:nvSpPr>
          <p:cNvPr id="9265" name="WordArt 68">
            <a:hlinkClick r:id="rId18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221456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измерение</a:t>
            </a:r>
          </a:p>
        </p:txBody>
      </p:sp>
      <p:sp>
        <p:nvSpPr>
          <p:cNvPr id="9266" name="WordArt 69">
            <a:hlinkClick r:id="rId19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214813"/>
            <a:ext cx="2071687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объяснение</a:t>
            </a:r>
          </a:p>
        </p:txBody>
      </p:sp>
      <p:sp>
        <p:nvSpPr>
          <p:cNvPr id="9267" name="WordArt 71">
            <a:hlinkClick r:id="rId20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765175"/>
            <a:ext cx="20716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разновидности</a:t>
            </a:r>
          </a:p>
        </p:txBody>
      </p:sp>
      <p:sp>
        <p:nvSpPr>
          <p:cNvPr id="9268" name="WordArt 72">
            <a:hlinkClick r:id="rId21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1412875"/>
            <a:ext cx="2071687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взаимодействие</a:t>
            </a:r>
          </a:p>
        </p:txBody>
      </p:sp>
      <p:sp>
        <p:nvSpPr>
          <p:cNvPr id="9269" name="WordArt 103">
            <a:hlinkClick r:id="rId22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3500438"/>
            <a:ext cx="20716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дискретность</a:t>
            </a:r>
          </a:p>
        </p:txBody>
      </p:sp>
      <p:sp>
        <p:nvSpPr>
          <p:cNvPr id="9270" name="WordArt 104">
            <a:hlinkClick r:id="rId23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485775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сила</a:t>
            </a:r>
          </a:p>
        </p:txBody>
      </p:sp>
      <p:sp>
        <p:nvSpPr>
          <p:cNvPr id="9271" name="WordArt 70">
            <a:hlinkClick r:id="rId24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5572125"/>
            <a:ext cx="207168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проверка</a:t>
            </a:r>
          </a:p>
        </p:txBody>
      </p:sp>
      <p:sp>
        <p:nvSpPr>
          <p:cNvPr id="9272" name="WordArt 70">
            <a:hlinkClick r:id="rId25" action="ppaction://hlinksldjump"/>
            <a:hlinkHover r:id="" action="ppaction://noaction" highlightClick="1"/>
          </p:cNvPr>
          <p:cNvSpPr>
            <a:spLocks noChangeArrowheads="1" noChangeShapeType="1" noTextEdit="1"/>
          </p:cNvSpPr>
          <p:nvPr/>
        </p:nvSpPr>
        <p:spPr bwMode="auto">
          <a:xfrm>
            <a:off x="2928938" y="6286500"/>
            <a:ext cx="207168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методичка</a:t>
            </a:r>
          </a:p>
        </p:txBody>
      </p:sp>
      <p:sp>
        <p:nvSpPr>
          <p:cNvPr id="88" name="Прямоугольник 87">
            <a:hlinkClick r:id="rId8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0434 0.413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500" fill="hold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6864E-6 L 0.10035 1.86864E-6 C 0.14514 1.86864E-6 0.2007 0.07955 0.2007 0.14431 L 0.2007 0.28862 " pathEditMode="relative" rAng="0" ptsTypes="FfFF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78852" grpId="0" animBg="1"/>
      <p:bldP spid="78853" grpId="0" animBg="1"/>
      <p:bldP spid="78854" grpId="0" animBg="1"/>
      <p:bldP spid="78855" grpId="0" animBg="1"/>
      <p:bldP spid="78856" grpId="0" animBg="1"/>
      <p:bldP spid="78857" grpId="0" animBg="1"/>
      <p:bldP spid="78858" grpId="0" animBg="1"/>
      <p:bldP spid="93019" grpId="0" animBg="1"/>
      <p:bldP spid="93020" grpId="0" animBg="1"/>
      <p:bldP spid="9303" grpId="0" animBg="1"/>
      <p:bldP spid="8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accent2"/>
                </a:solidFill>
              </a:rPr>
              <a:t>Образование грозовых туч.</a:t>
            </a:r>
          </a:p>
        </p:txBody>
      </p:sp>
      <p:pic>
        <p:nvPicPr>
          <p:cNvPr id="10244" name="Рисунок 11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2577061">
            <a:off x="8142288" y="5373688"/>
            <a:ext cx="650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2" descr="Рисунок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19022939" flipV="1">
            <a:off x="8124825" y="6340475"/>
            <a:ext cx="695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9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-2694543">
            <a:off x="7667625" y="5856288"/>
            <a:ext cx="6731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10" descr="Рисунок3.png"/>
          <p:cNvPicPr>
            <a:picLocks noChangeAspect="1"/>
          </p:cNvPicPr>
          <p:nvPr/>
        </p:nvPicPr>
        <p:blipFill>
          <a:blip r:embed="rId3"/>
          <a:srcRect r="50000" b="50000"/>
          <a:stretch>
            <a:fillRect/>
          </a:stretch>
        </p:blipFill>
        <p:spPr bwMode="auto">
          <a:xfrm rot="8114646">
            <a:off x="8628063" y="5821363"/>
            <a:ext cx="6842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вал 75">
            <a:hlinkClick r:id="rId5" action="ppaction://hlinksldjump"/>
          </p:cNvPr>
          <p:cNvSpPr/>
          <p:nvPr/>
        </p:nvSpPr>
        <p:spPr>
          <a:xfrm>
            <a:off x="8124825" y="5786438"/>
            <a:ext cx="720725" cy="7207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/>
          </a:p>
        </p:txBody>
      </p:sp>
      <p:sp>
        <p:nvSpPr>
          <p:cNvPr id="10249" name="AutoShape 7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518150"/>
            <a:ext cx="288925" cy="287338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6663" y="6021388"/>
            <a:ext cx="287337" cy="288925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7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524625"/>
            <a:ext cx="288925" cy="288925"/>
          </a:xfrm>
          <a:prstGeom prst="actionButtonInformat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7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21388"/>
            <a:ext cx="288925" cy="287337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8358214" y="5572140"/>
            <a:ext cx="214314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oShape 25" descr="пирамида огонь">
            <a:hlinkClick r:id="rId11" action="ppaction://hlinkfile"/>
          </p:cNvPr>
          <p:cNvSpPr>
            <a:spLocks noChangeArrowheads="1"/>
          </p:cNvSpPr>
          <p:nvPr/>
        </p:nvSpPr>
        <p:spPr bwMode="auto">
          <a:xfrm rot="-2135403">
            <a:off x="250825" y="5373688"/>
            <a:ext cx="2593975" cy="2016125"/>
          </a:xfrm>
          <a:prstGeom prst="lightningBol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WordArt 26">
            <a:hlinkClick r:id="rId1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23850" y="6021388"/>
            <a:ext cx="1581150" cy="50006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aramond Premr Pro"/>
              </a:rPr>
              <a:t>стихотворение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1982</Words>
  <PresentationFormat>Экран (4:3)</PresentationFormat>
  <Paragraphs>643</Paragraphs>
  <Slides>51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Слайд 1</vt:lpstr>
      <vt:lpstr>Слайд 2</vt:lpstr>
      <vt:lpstr>Слайд 3</vt:lpstr>
      <vt:lpstr>Электризация</vt:lpstr>
      <vt:lpstr>Электризация тел происходит при соприкосновении, а при трении лишь увеличивается поверхность контакта</vt:lpstr>
      <vt:lpstr>Слайд 6</vt:lpstr>
      <vt:lpstr>Это интересно…</vt:lpstr>
      <vt:lpstr>Слайд 8</vt:lpstr>
      <vt:lpstr>Образование грозовых туч.</vt:lpstr>
      <vt:lpstr>Принято считать, что… </vt:lpstr>
      <vt:lpstr>Слайд 11</vt:lpstr>
      <vt:lpstr>Это интересно…</vt:lpstr>
      <vt:lpstr>Слайд 13</vt:lpstr>
      <vt:lpstr>Электризация</vt:lpstr>
      <vt:lpstr>Слайд 15</vt:lpstr>
      <vt:lpstr>При взаимодействии разноименно  заряженных палочек: </vt:lpstr>
      <vt:lpstr>Взаимодействие зарядов при электризации может оказать негативное влияние</vt:lpstr>
      <vt:lpstr>Слайд 18</vt:lpstr>
      <vt:lpstr>Электрометр  </vt:lpstr>
      <vt:lpstr>Электроскоп   (от греч. слов электрон и скопео – наблюдать)</vt:lpstr>
      <vt:lpstr>Принцип действия электрометра</vt:lpstr>
      <vt:lpstr>Слайд 22</vt:lpstr>
      <vt:lpstr>Слайд 23</vt:lpstr>
      <vt:lpstr>Электростатическое поле.</vt:lpstr>
      <vt:lpstr>Электростатическое поле</vt:lpstr>
      <vt:lpstr>Направление линий электростатического поля</vt:lpstr>
      <vt:lpstr>Слайд 27</vt:lpstr>
      <vt:lpstr>Слайд 28</vt:lpstr>
      <vt:lpstr>Слайд 29</vt:lpstr>
      <vt:lpstr>Опыт Иоффе и Милликена</vt:lpstr>
      <vt:lpstr>Слайд 31</vt:lpstr>
      <vt:lpstr>Это интересно…</vt:lpstr>
      <vt:lpstr>Слайд 33</vt:lpstr>
      <vt:lpstr>Перераспределение электрического заряда</vt:lpstr>
      <vt:lpstr>Объяснение электрических явлений</vt:lpstr>
      <vt:lpstr>Строение атомов</vt:lpstr>
      <vt:lpstr>Объяснение взаимодействия электрически заряженных тел</vt:lpstr>
      <vt:lpstr>Слайд 38</vt:lpstr>
      <vt:lpstr>Сила </vt:lpstr>
      <vt:lpstr>Закон Кулона</vt:lpstr>
      <vt:lpstr>Слайд 41</vt:lpstr>
      <vt:lpstr>Это интересно…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247</cp:revision>
  <dcterms:modified xsi:type="dcterms:W3CDTF">2011-01-15T12:44:31Z</dcterms:modified>
</cp:coreProperties>
</file>