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8" r:id="rId3"/>
    <p:sldId id="256" r:id="rId4"/>
    <p:sldId id="261" r:id="rId5"/>
    <p:sldId id="259" r:id="rId6"/>
    <p:sldId id="260" r:id="rId7"/>
    <p:sldId id="262" r:id="rId8"/>
    <p:sldId id="293" r:id="rId9"/>
    <p:sldId id="263" r:id="rId10"/>
    <p:sldId id="264" r:id="rId11"/>
    <p:sldId id="290" r:id="rId12"/>
    <p:sldId id="265" r:id="rId13"/>
    <p:sldId id="266" r:id="rId14"/>
    <p:sldId id="271" r:id="rId15"/>
    <p:sldId id="275" r:id="rId16"/>
    <p:sldId id="276" r:id="rId17"/>
    <p:sldId id="272" r:id="rId18"/>
    <p:sldId id="273" r:id="rId19"/>
    <p:sldId id="277" r:id="rId20"/>
    <p:sldId id="284" r:id="rId21"/>
    <p:sldId id="274" r:id="rId22"/>
    <p:sldId id="289" r:id="rId23"/>
    <p:sldId id="279" r:id="rId24"/>
    <p:sldId id="281" r:id="rId25"/>
    <p:sldId id="282" r:id="rId26"/>
    <p:sldId id="295" r:id="rId27"/>
    <p:sldId id="288" r:id="rId28"/>
    <p:sldId id="280" r:id="rId29"/>
    <p:sldId id="269" r:id="rId30"/>
    <p:sldId id="283" r:id="rId31"/>
    <p:sldId id="286" r:id="rId32"/>
    <p:sldId id="287" r:id="rId33"/>
    <p:sldId id="268" r:id="rId34"/>
    <p:sldId id="296" r:id="rId35"/>
    <p:sldId id="291" r:id="rId36"/>
    <p:sldId id="294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2845E-3EED-41A1-8FA7-464EDDE655B3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CE64A-4FF7-43BB-8DB6-A1564C151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CE64A-4FF7-43BB-8DB6-A1564C151CA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gamap.com.ua/files/worlds/61/MHealthF13.jpg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w-design.ru/i/works_big/trapeza_31b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utkonos.ru/images/it/001/001/010/1018276P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hyperlink" Target="http://www.indostan.ru/forum/foto-video/2154/26740_1_o.jpg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f/Cardamom-Dried-Seeds0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saechka.ru/upload/iblock/7f7/19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essentialoil.in/images/turmeric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004.radikal.ru/i206/1001/b7/062dcbf6274b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://img0.liveinternet.ru/images/attach/c/1/63/978/63978876_78906e77b5f5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xmages.net/out.php/i626690_Shafran.gif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5/57/Koeh-048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hyperlink" Target="http://img1.liveinternet.ru/images/attach/c/1/60/504/60504278_1276891836_Laurus_nobilis.jpg" TargetMode="Externa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ni-graz.at/~katzer/pictures/laur_07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jpeg"/><Relationship Id="rId2" Type="http://schemas.openxmlformats.org/officeDocument/2006/relationships/hyperlink" Target="http://www.proxima.ru/images/products/181/Lavroviy_list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idigo.ru/userFiles/assort/133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e-p.ru/static/pimages/productimage-picture-00052361-106840_jpg_520x520_q8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6%D0%B2%D0%B5%D1%82%D0%B8%D0%B5" TargetMode="External"/><Relationship Id="rId2" Type="http://schemas.openxmlformats.org/officeDocument/2006/relationships/hyperlink" Target="http://ru.wikipedia.org/wiki/%D0%9B%D0%B8%D1%81%D1%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E%D1%80%D0%B0" TargetMode="External"/><Relationship Id="rId5" Type="http://schemas.openxmlformats.org/officeDocument/2006/relationships/hyperlink" Target="http://ru.wikipedia.org/wiki/%D0%9F%D0%BB%D0%BE%D0%B4" TargetMode="External"/><Relationship Id="rId4" Type="http://schemas.openxmlformats.org/officeDocument/2006/relationships/hyperlink" Target="http://ru.wikipedia.org/wiki/%D0%9A%D0%BE%D1%80%D0%B5%D0%BD%D1%8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upload.wikimedia.org/wikipedia/commons/0/05/Koeh-097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hyperlink" Target="http://upload.wikimedia.org/wikipedia/commons/3/3b/Muscad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my-shop.ru/_files/product/2/63/629660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://s48.radikal.ru/i120/0905/aa/09db8603e747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aiyan.ru/files_/image/chernyi%20perec.JPG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img11.nnm.ru/6/5/6/a/1/022d756c26d9f5368e4ced183a5_prev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.21food.com/userimages/sangamexim/sangamexim$423142036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darudar.org/var/files/img/eb/d7/ebd794f97f42d0f043903d87bcbdbcbe_60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hyperlink" Target="http://www.e-vl.ru/photo/20100214003513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static.insales.ru/images/products/1/5507/161155/large/%D1%80%D0%BE%D0%B7%D0%BC%D0%B0%D1%80%D0%B8%D0%B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blesk-ekb.ru/uploadedFiles/eshopimages/big/rozmarin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megasklad.ru/data/photoes/s4817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hyperlink" Target="http://www.sweetseason.ru/InFo-data/item_008/bfoto_0003375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dias.su/spaw2/uploads/images/koriandr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relish.ru/InFo-data/item_008/bfoto_000334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-p.ru/static/pimages/productimage-picture-00019009-102664_jpg_520x520_q85.jpg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himalayaindianshop.ru/images/g_koriandr_powder.j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samoevkusnoe.ru/wp-content/uploads/2008/05/tmi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hyperlink" Target="http://www.chas-daily.com/win/2006/06/22/n143_tmin-02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stat17.privet.ru/lr/091d544e90ee5ad8bf8c4248bbf2fc87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ru.wikipedia.org/wiki/%D0%A4%D0%B0%D0%B9%D0%BB:Cinnamomum_verum_sey_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hyperlink" Target="http://www.niele.de/xmas/abb/zimt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hyperlink" Target="http://www.raspak.ru/specii/koric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gorodgid.ru/files/2008/11/24/10840.gif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www.omsairam.ru/published/publicdata/WEBASYS/attachments/SC/products_pictures/korica_enl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lady.ru/images/assets/site/2009/03/vkusno/10/badian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pload.wikimedia.org/wikipedia/commons/c/cc/Illicium_floridanum_3484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barhoumadel.files.wordpress.com/2009/12/e88ab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aprom-image.s3.amazonaws.com/934264_w640_h640_badyan_zvezdochnyj_molotyj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ic.academic.ru/pictures/wiki/files/86/Vanilla_plantation_dsc01187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bialczynski.files.wordpress.com/2009/11/gozdzikiprzyprawa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hyperlink" Target="http://condense.aroma.free.fr/IMG/arton13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okushay.ru/uploads/posts/2010-01/1263901360_34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75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4595826" cy="32827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142984"/>
            <a:ext cx="76438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ПРЯНОСТИ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5786454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мастер производственного обучения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ГООУ НПО «МИЛ»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Хоботова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М.,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идентификатор 232-233-890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15 из 26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4909913" cy="5643578"/>
          </a:xfrm>
          <a:prstGeom prst="rect">
            <a:avLst/>
          </a:prstGeom>
          <a:noFill/>
        </p:spPr>
      </p:pic>
      <p:pic>
        <p:nvPicPr>
          <p:cNvPr id="50180" name="Picture 4" descr="Картинка 18 из 26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142984"/>
            <a:ext cx="3357554" cy="554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Кардамон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 descr="кардамон в разрезе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86190"/>
            <a:ext cx="3810000" cy="714375"/>
          </a:xfrm>
          <a:prstGeom prst="rect">
            <a:avLst/>
          </a:prstGeom>
          <a:noFill/>
        </p:spPr>
      </p:pic>
      <p:pic>
        <p:nvPicPr>
          <p:cNvPr id="19462" name="Picture 6" descr="кардамон в разрезе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00570"/>
            <a:ext cx="3810000" cy="876300"/>
          </a:xfrm>
          <a:prstGeom prst="rect">
            <a:avLst/>
          </a:prstGeom>
          <a:noFill/>
        </p:spPr>
      </p:pic>
      <p:pic>
        <p:nvPicPr>
          <p:cNvPr id="19460" name="Picture 4" descr="кардамон в разрезе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071810"/>
            <a:ext cx="3810000" cy="762001"/>
          </a:xfrm>
          <a:prstGeom prst="rect">
            <a:avLst/>
          </a:prstGeom>
          <a:noFill/>
        </p:spPr>
      </p:pic>
      <p:pic>
        <p:nvPicPr>
          <p:cNvPr id="19464" name="Picture 8" descr="Картинка 9 из 3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557860"/>
            <a:ext cx="3327826" cy="345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айл:Cardamom-Dried-Seed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52"/>
            <a:ext cx="6268008" cy="6551925"/>
          </a:xfrm>
          <a:prstGeom prst="rect">
            <a:avLst/>
          </a:prstGeom>
          <a:noFill/>
        </p:spPr>
      </p:pic>
      <p:pic>
        <p:nvPicPr>
          <p:cNvPr id="18436" name="Picture 4" descr="Картинка 49 из 3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428736"/>
            <a:ext cx="2643186" cy="264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vi-VN" b="1" dirty="0" smtClean="0"/>
              <a:t>Курку́ма</a:t>
            </a:r>
            <a:r>
              <a:rPr lang="ru-RU" b="1" dirty="0" smtClean="0"/>
              <a:t> (корень)</a:t>
            </a:r>
            <a:endParaRPr lang="ru-RU" dirty="0"/>
          </a:p>
        </p:txBody>
      </p:sp>
      <p:pic>
        <p:nvPicPr>
          <p:cNvPr id="30722" name="Picture 2" descr="Картинка 14 из 81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247" y="1357298"/>
            <a:ext cx="8258801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357166"/>
            <a:ext cx="392905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Шафран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соцветие-рыльца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цветка)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Картинка 1 из 569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014" y="3286124"/>
            <a:ext cx="4446986" cy="3571876"/>
          </a:xfrm>
          <a:prstGeom prst="rect">
            <a:avLst/>
          </a:prstGeom>
          <a:noFill/>
        </p:spPr>
      </p:pic>
      <p:pic>
        <p:nvPicPr>
          <p:cNvPr id="32772" name="Picture 4" descr="Картинка 3 из 5693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000628" cy="331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2 из 569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2090" y="-16355"/>
            <a:ext cx="6091198" cy="6874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Koeh-0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-2681"/>
            <a:ext cx="5018032" cy="686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0001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Лавровый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3" name="Picture 7" descr="лавровый лист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14422"/>
            <a:ext cx="3038475" cy="714375"/>
          </a:xfrm>
          <a:prstGeom prst="rect">
            <a:avLst/>
          </a:prstGeom>
          <a:noFill/>
        </p:spPr>
      </p:pic>
      <p:pic>
        <p:nvPicPr>
          <p:cNvPr id="34824" name="Picture 8" descr="лавровый лист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928802"/>
            <a:ext cx="3038475" cy="571500"/>
          </a:xfrm>
          <a:prstGeom prst="rect">
            <a:avLst/>
          </a:prstGeom>
          <a:noFill/>
        </p:spPr>
      </p:pic>
      <p:pic>
        <p:nvPicPr>
          <p:cNvPr id="34822" name="Picture 6" descr="лавровый лист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1480"/>
            <a:ext cx="3038475" cy="647701"/>
          </a:xfrm>
          <a:prstGeom prst="rect">
            <a:avLst/>
          </a:prstGeom>
          <a:noFill/>
        </p:spPr>
      </p:pic>
      <p:pic>
        <p:nvPicPr>
          <p:cNvPr id="34826" name="Picture 10" descr="Картинка 14 из 8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4357686" cy="5810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86380" y="428625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Лавр благородный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4357686" y="4500570"/>
            <a:ext cx="928694" cy="47296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Теряет цвет от длительного хранения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а 1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6578939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8 из 194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499"/>
            <a:ext cx="3514725" cy="3238501"/>
          </a:xfrm>
          <a:prstGeom prst="rect">
            <a:avLst/>
          </a:prstGeom>
          <a:noFill/>
        </p:spPr>
      </p:pic>
      <p:pic>
        <p:nvPicPr>
          <p:cNvPr id="44036" name="Picture 4" descr="Картинка 24 из 194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590925" cy="3810000"/>
          </a:xfrm>
          <a:prstGeom prst="rect">
            <a:avLst/>
          </a:prstGeom>
          <a:noFill/>
        </p:spPr>
      </p:pic>
      <p:pic>
        <p:nvPicPr>
          <p:cNvPr id="44038" name="Picture 6" descr="Картинка 48 из 1940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571612"/>
            <a:ext cx="5294405" cy="347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Пряности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добавки к пище исключительно растительного происхождения.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части растений: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Лист"/>
              </a:rPr>
              <a:t>листья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(лавровый лист),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(горчица, мускатный орех),</a:t>
            </a:r>
            <a:endParaRPr kumimoji="0" lang="ru-RU" sz="4300" i="0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Соцветие"/>
              </a:rPr>
              <a:t>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Соцветие"/>
              </a:rPr>
              <a:t>цвет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(гвоздика, шафран),</a:t>
            </a:r>
            <a:endParaRPr kumimoji="0" lang="ru-RU" sz="4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Корень"/>
              </a:rPr>
              <a:t> корни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(имбирь),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Плод"/>
              </a:rPr>
              <a:t> плоды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их части — 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tooltip="Кора"/>
              </a:rPr>
              <a:t>кора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.(бадьян,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ваниль, кардамон,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перец, корица</a:t>
            </a:r>
            <a:r>
              <a:rPr kumimoji="0" lang="ru-RU" sz="4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Мускатный орех (семена)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Файл:Koeh-0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9200"/>
            <a:ext cx="4238625" cy="5638800"/>
          </a:xfrm>
          <a:prstGeom prst="rect">
            <a:avLst/>
          </a:prstGeom>
          <a:noFill/>
        </p:spPr>
      </p:pic>
      <p:pic>
        <p:nvPicPr>
          <p:cNvPr id="33796" name="Picture 4" descr="Файл:Muscad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857364"/>
            <a:ext cx="4176323" cy="357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а 237 из 4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85794"/>
            <a:ext cx="396257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5286380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Перец черный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а 2 из 5203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8253"/>
            <a:ext cx="4214810" cy="5619747"/>
          </a:xfrm>
          <a:prstGeom prst="rect">
            <a:avLst/>
          </a:prstGeom>
          <a:noFill/>
        </p:spPr>
      </p:pic>
      <p:pic>
        <p:nvPicPr>
          <p:cNvPr id="37892" name="Picture 4" descr="Картинка 7 из 5203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5478" y="0"/>
            <a:ext cx="3928522" cy="2786082"/>
          </a:xfrm>
          <a:prstGeom prst="rect">
            <a:avLst/>
          </a:prstGeom>
          <a:noFill/>
        </p:spPr>
      </p:pic>
      <p:pic>
        <p:nvPicPr>
          <p:cNvPr id="37894" name="Picture 6" descr="Картинка 8 из 520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1508" y="2714619"/>
            <a:ext cx="4268210" cy="414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Белый перец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Картинка 1 из 237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28641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4 из 237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429024" cy="5400038"/>
          </a:xfrm>
          <a:prstGeom prst="rect">
            <a:avLst/>
          </a:prstGeom>
          <a:noFill/>
        </p:spPr>
      </p:pic>
      <p:pic>
        <p:nvPicPr>
          <p:cNvPr id="41988" name="Picture 4" descr="Картинка 13 из 237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785926"/>
            <a:ext cx="5505855" cy="366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17 из 297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10" y="0"/>
            <a:ext cx="3929090" cy="3274242"/>
          </a:xfrm>
          <a:prstGeom prst="rect">
            <a:avLst/>
          </a:prstGeom>
          <a:noFill/>
        </p:spPr>
      </p:pic>
      <p:pic>
        <p:nvPicPr>
          <p:cNvPr id="4" name="Picture 2" descr="Картинка 14 из 297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32943"/>
            <a:ext cx="6429388" cy="48250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06" y="357166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Розмарин (листья)</a:t>
            </a:r>
            <a:endParaRPr lang="ru-RU" sz="4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9 из 4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452994"/>
            <a:ext cx="5576891" cy="3714440"/>
          </a:xfrm>
          <a:prstGeom prst="rect">
            <a:avLst/>
          </a:prstGeom>
          <a:noFill/>
        </p:spPr>
      </p:pic>
      <p:pic>
        <p:nvPicPr>
          <p:cNvPr id="48132" name="Picture 4" descr="Картинка 45 из 4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-1"/>
            <a:ext cx="3271840" cy="427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e/ed/Koeh-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19222"/>
            <a:ext cx="4714908" cy="59387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Кориандр (семена)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 из 6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68115"/>
            <a:ext cx="8144334" cy="542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36 из 210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4650" cy="3810000"/>
          </a:xfrm>
          <a:prstGeom prst="rect">
            <a:avLst/>
          </a:prstGeom>
          <a:noFill/>
        </p:spPr>
      </p:pic>
      <p:pic>
        <p:nvPicPr>
          <p:cNvPr id="43012" name="Picture 4" descr="Картинка 41 из 2109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199" y="0"/>
            <a:ext cx="2971801" cy="4002426"/>
          </a:xfrm>
          <a:prstGeom prst="rect">
            <a:avLst/>
          </a:prstGeom>
          <a:noFill/>
        </p:spPr>
      </p:pic>
      <p:pic>
        <p:nvPicPr>
          <p:cNvPr id="43014" name="Picture 6" descr="Картинка 99 из 2109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658450"/>
            <a:ext cx="3286148" cy="419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11684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Классические пряности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Тмин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Картинка 2 из 168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57430"/>
            <a:ext cx="4095752" cy="4095752"/>
          </a:xfrm>
          <a:prstGeom prst="rect">
            <a:avLst/>
          </a:prstGeom>
          <a:noFill/>
        </p:spPr>
      </p:pic>
      <p:pic>
        <p:nvPicPr>
          <p:cNvPr id="47108" name="Picture 4" descr="Картинка 4 из 168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5249"/>
            <a:ext cx="3643338" cy="585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12 из 168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3929090" cy="683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Корица (кора)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innamomum verum sey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2071670" cy="3107504"/>
          </a:xfrm>
          <a:prstGeom prst="rect">
            <a:avLst/>
          </a:prstGeom>
          <a:noFill/>
        </p:spPr>
      </p:pic>
      <p:pic>
        <p:nvPicPr>
          <p:cNvPr id="26634" name="Picture 10" descr="http://www.niele.de/xmas/abb/zim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63196"/>
            <a:ext cx="7059852" cy="469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0 из 1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43300" cy="3810000"/>
          </a:xfrm>
          <a:prstGeom prst="rect">
            <a:avLst/>
          </a:prstGeom>
          <a:noFill/>
        </p:spPr>
      </p:pic>
      <p:pic>
        <p:nvPicPr>
          <p:cNvPr id="3" name="Picture 2" descr="Картинка 28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143224"/>
            <a:ext cx="3714776" cy="3714776"/>
          </a:xfrm>
          <a:prstGeom prst="rect">
            <a:avLst/>
          </a:prstGeom>
          <a:noFill/>
        </p:spPr>
      </p:pic>
      <p:pic>
        <p:nvPicPr>
          <p:cNvPr id="4" name="Picture 4" descr="Картинка 209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0"/>
            <a:ext cx="3143240" cy="4029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219200"/>
            <a:ext cx="4610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500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ГОРЧИЦА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042"/>
            <a:ext cx="8715436" cy="618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7625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СЕМЕНА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786214" cy="367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3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857496"/>
            <a:ext cx="5076825" cy="3810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48" y="0"/>
            <a:ext cx="4714908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Бадьян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Картинка 14 из 1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00528" cy="3002272"/>
          </a:xfrm>
          <a:prstGeom prst="rect">
            <a:avLst/>
          </a:prstGeom>
          <a:noFill/>
        </p:spPr>
      </p:pic>
      <p:pic>
        <p:nvPicPr>
          <p:cNvPr id="15368" name="Picture 8" descr="Файл:Illicium floridanum 348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57628"/>
            <a:ext cx="3290521" cy="282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Бадьян молотый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Картинка 19 из 409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6429388" cy="4945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Ваниль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2857500" cy="3810000"/>
          </a:xfrm>
          <a:prstGeom prst="rect">
            <a:avLst/>
          </a:prstGeom>
          <a:noFill/>
        </p:spPr>
      </p:pic>
      <p:pic>
        <p:nvPicPr>
          <p:cNvPr id="22534" name="Picture 6" descr="http://www.afrikana.ru/f/seychelles/1/1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6675" y="2071678"/>
            <a:ext cx="5267325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28" y="428604"/>
            <a:ext cx="9058072" cy="59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Гвоздика (плод)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496"/>
            <a:ext cx="5076825" cy="3810000"/>
          </a:xfrm>
          <a:prstGeom prst="rect">
            <a:avLst/>
          </a:prstGeom>
          <a:noFill/>
        </p:spPr>
      </p:pic>
      <p:pic>
        <p:nvPicPr>
          <p:cNvPr id="21508" name="Picture 4" descr="Картинка 5 из 145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37382"/>
            <a:ext cx="4357686" cy="567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Имбирь (корень)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6" name="Picture 6" descr="Имбирь: применение в кулинари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5894312" cy="429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94</Words>
  <Application>Microsoft Office PowerPoint</Application>
  <PresentationFormat>Экран (4:3)</PresentationFormat>
  <Paragraphs>34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Городская</vt:lpstr>
      <vt:lpstr>Слайд 1</vt:lpstr>
      <vt:lpstr>Слайд 2</vt:lpstr>
      <vt:lpstr>Классические пряности</vt:lpstr>
      <vt:lpstr>Бадьян (плод)</vt:lpstr>
      <vt:lpstr>Бадьян молотый</vt:lpstr>
      <vt:lpstr>Ваниль (плод)</vt:lpstr>
      <vt:lpstr>Слайд 7</vt:lpstr>
      <vt:lpstr>Гвоздика (плод)</vt:lpstr>
      <vt:lpstr>Имбирь (корень)</vt:lpstr>
      <vt:lpstr>Слайд 10</vt:lpstr>
      <vt:lpstr>Кардамон (плод)</vt:lpstr>
      <vt:lpstr>Слайд 12</vt:lpstr>
      <vt:lpstr>Курку́ма (корень)</vt:lpstr>
      <vt:lpstr>Шафран (соцветие-рыльца цветка)</vt:lpstr>
      <vt:lpstr>Слайд 15</vt:lpstr>
      <vt:lpstr>Слайд 16</vt:lpstr>
      <vt:lpstr>Лавровый лист</vt:lpstr>
      <vt:lpstr>Теряет цвет от длительного хранения</vt:lpstr>
      <vt:lpstr>Слайд 19</vt:lpstr>
      <vt:lpstr>Мускатный орех (семена)</vt:lpstr>
      <vt:lpstr>Слайд 21</vt:lpstr>
      <vt:lpstr>Перец черный (плод)</vt:lpstr>
      <vt:lpstr>Белый перец</vt:lpstr>
      <vt:lpstr>Слайд 24</vt:lpstr>
      <vt:lpstr>Слайд 25</vt:lpstr>
      <vt:lpstr>Слайд 26</vt:lpstr>
      <vt:lpstr>Кориандр (семена)</vt:lpstr>
      <vt:lpstr>Слайд 28</vt:lpstr>
      <vt:lpstr>Слайд 29</vt:lpstr>
      <vt:lpstr>Тмин (плод)</vt:lpstr>
      <vt:lpstr>Слайд 31</vt:lpstr>
      <vt:lpstr>Корица (кора)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вш</cp:lastModifiedBy>
  <cp:revision>41</cp:revision>
  <dcterms:created xsi:type="dcterms:W3CDTF">2010-12-04T04:25:44Z</dcterms:created>
  <dcterms:modified xsi:type="dcterms:W3CDTF">2011-01-31T09:51:38Z</dcterms:modified>
</cp:coreProperties>
</file>