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8E1B2-5722-47EA-BA46-8008ECC62102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C0C45-1FEA-4CCD-B9C2-91B524981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0C45-1FEA-4CCD-B9C2-91B5249811E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857364"/>
            <a:ext cx="7262818" cy="18288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Adventure" pitchFamily="2" charset="0"/>
              </a:rPr>
              <a:t>Обстоятельство</a:t>
            </a:r>
            <a:endParaRPr lang="ru-RU" sz="6000" b="1" dirty="0">
              <a:latin typeface="Adventure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Индивидуальное домашнее задание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Обстоя́тельство</a:t>
            </a:r>
            <a:r>
              <a:rPr lang="ru-RU" dirty="0" smtClean="0"/>
              <a:t> — второстепенный член предложения, зависящий от сказуемого и обозначающий признак действия или признак другого признака. Обычно обстоятельства выражены существительными в формах косвенных падежей или наречиями, хотя некоторые группы обстоятельств могут быть выражены деепричастным оборотом.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112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значению обстоятельства делятся на основные виды: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643050"/>
          <a:ext cx="857256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269"/>
                <a:gridCol w="2713391"/>
                <a:gridCol w="3839900"/>
              </a:tblGrid>
              <a:tr h="360747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обстоятельств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4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4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Степени</a:t>
                      </a:r>
                      <a:endParaRPr lang="ru-RU" sz="24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как? в какой степени? 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вечера оставалось не более</a:t>
                      </a:r>
                      <a:r>
                        <a:rPr kumimoji="0" lang="ru-RU" sz="200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получаса, а заря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  какой   степени?)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едва-едва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зажигалась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(И. Тургенев).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Образа действия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2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как? </a:t>
                      </a:r>
                      <a:r>
                        <a:rPr lang="ru-RU" sz="2000" spc="-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каким образом?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Ленивые крупные хлопья снега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(как?)       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бесшумно скользили мимо окна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(В. Тендряков)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Места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2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где? куда? откуда?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(Где?)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Внизу,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подножья хребта, растёт смешанный лес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(В. Арсеньев)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4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Времени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5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когда? как долго?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каких пор? до</a:t>
                      </a:r>
                      <a:r>
                        <a:rPr lang="ru-RU" sz="2000" spc="-1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1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каких пор?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(когда?)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теперь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скупее стал в желаньях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(С. Есенин)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428604"/>
          <a:ext cx="8643998" cy="5799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578"/>
                <a:gridCol w="2571768"/>
                <a:gridCol w="3857652"/>
              </a:tblGrid>
              <a:tr h="123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Условия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25" dirty="0" smtClean="0">
                          <a:latin typeface="Times New Roman" pitchFamily="18" charset="0"/>
                          <a:cs typeface="Times New Roman" pitchFamily="18" charset="0"/>
                        </a:rPr>
                        <a:t>при каком </a:t>
                      </a:r>
                      <a:r>
                        <a:rPr lang="ru-RU" sz="20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условии?</a:t>
                      </a: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(При   каком   условии?)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желании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можно всего добиться.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521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Причины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почему?  отчего?  зачем?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Сенокос   запоздал  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(отчего?)  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из-за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дождей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(К. Паустовский).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808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Цели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чего?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(Для      чего?)   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   укрепления</a:t>
                      </a:r>
                      <a:r>
                        <a:rPr kumimoji="0" lang="ru-RU" sz="20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здоровья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заниматься гимнастикой.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234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8. Уступки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несмотря на что?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вопреки чему?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Несмотря на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 мои </a:t>
                      </a:r>
                      <a:r>
                        <a:rPr kumimoji="0"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старания, </a:t>
                      </a:r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не мог заснуть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(И. Тургенев).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C0C0C"/>
      </a:hlink>
      <a:folHlink>
        <a:srgbClr val="0B539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209</Words>
  <PresentationFormat>Экран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Обстоятельство</vt:lpstr>
      <vt:lpstr>Слайд 2</vt:lpstr>
      <vt:lpstr>По значению обстоятельства делятся на основные виды: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  </cp:lastModifiedBy>
  <cp:revision>24</cp:revision>
  <dcterms:modified xsi:type="dcterms:W3CDTF">2011-01-30T19:32:04Z</dcterms:modified>
</cp:coreProperties>
</file>