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4" r:id="rId3"/>
    <p:sldId id="281" r:id="rId4"/>
    <p:sldId id="282" r:id="rId5"/>
    <p:sldId id="283" r:id="rId6"/>
    <p:sldId id="284" r:id="rId7"/>
    <p:sldId id="285" r:id="rId8"/>
    <p:sldId id="286" r:id="rId9"/>
    <p:sldId id="307" r:id="rId10"/>
    <p:sldId id="279" r:id="rId11"/>
    <p:sldId id="257" r:id="rId12"/>
    <p:sldId id="308" r:id="rId13"/>
    <p:sldId id="312" r:id="rId14"/>
    <p:sldId id="295" r:id="rId15"/>
    <p:sldId id="313" r:id="rId16"/>
    <p:sldId id="258" r:id="rId17"/>
    <p:sldId id="265" r:id="rId18"/>
    <p:sldId id="271" r:id="rId19"/>
    <p:sldId id="267" r:id="rId20"/>
    <p:sldId id="272" r:id="rId21"/>
    <p:sldId id="306" r:id="rId22"/>
    <p:sldId id="274" r:id="rId23"/>
    <p:sldId id="269" r:id="rId24"/>
    <p:sldId id="273" r:id="rId25"/>
    <p:sldId id="266" r:id="rId26"/>
    <p:sldId id="275" r:id="rId27"/>
    <p:sldId id="270" r:id="rId28"/>
    <p:sldId id="311" r:id="rId29"/>
    <p:sldId id="288" r:id="rId30"/>
    <p:sldId id="310" r:id="rId31"/>
    <p:sldId id="287" r:id="rId32"/>
    <p:sldId id="291" r:id="rId33"/>
    <p:sldId id="292" r:id="rId34"/>
    <p:sldId id="293" r:id="rId35"/>
    <p:sldId id="31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00FF"/>
    <a:srgbClr val="3333CC"/>
    <a:srgbClr val="3366FF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24" autoAdjust="0"/>
  </p:normalViewPr>
  <p:slideViewPr>
    <p:cSldViewPr>
      <p:cViewPr>
        <p:scale>
          <a:sx n="57" d="100"/>
          <a:sy n="57" d="100"/>
        </p:scale>
        <p:origin x="-168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E3E4-85E4-4899-A6AD-92B54071E0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71A87E2-8E65-46AA-BD19-0267109E46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D663-B765-4869-AA78-8B0F7619A9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9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11" descr="s003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C70-AD71-4DE1-9537-0E6E1F6CE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2BE-8FDE-4455-B99F-38FE503A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285-8C46-48A2-B357-61818D04A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5B9-D279-45F2-955E-455EA8D84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B2BD-A082-4076-86AA-EB863AE72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6F94-6C9D-4391-A44A-B0504374F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0DA4-5EE7-4F7D-84D1-D7E3C56B9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9D1-C6C4-445D-9441-A831B1BE6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A1B5-F5B1-4299-B1E4-C83EF0AD9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F076-7199-4BD0-A115-F5450D89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9A3A-348E-41E5-880A-23237A89E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0" descr="glab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0;&#1086;&#1088;&#1090;&#1077;\Desktop\&#1050;&#1054;&#1052;&#1055;&#1068;&#1070;&#1058;&#1045;&#1056;\&#1052;&#1072;&#1084;&#1072;\&#1043;&#1072;&#1088;&#1084;&#1086;&#1085;&#1080;&#1103;\&#1059;&#1088;&#1086;&#1082;&#1080;\&#1059;&#1088;&#1086;&#1082;%20&#1086;&#1082;&#1088;&#1091;&#1078;&#1072;&#1102;&#1097;&#1077;&#1075;&#1086;%20&#1084;&#1080;&#1088;&#1072;%20&#1054;.&#1058;.&#1055;&#1086;&#1075;&#1083;&#1072;&#1079;&#1086;&#1074;&#1072;%202%20&#1082;&#1083;&#1072;&#1089;&#1089;%20&#1055;&#1086;&#1074;&#1077;&#1088;&#1093;&#1085;&#1086;&#1089;&#1090;&#1100;%20&#1047;&#1077;&#1084;&#1083;&#1080;\&#1089;&#1083;%2013.wav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0;&#1086;&#1088;&#1090;&#1077;\Desktop\&#1050;&#1054;&#1052;&#1055;&#1068;&#1070;&#1058;&#1045;&#1056;\&#1052;&#1072;&#1084;&#1072;\&#1043;&#1072;&#1088;&#1084;&#1086;&#1085;&#1080;&#1103;\&#1059;&#1088;&#1086;&#1082;&#1080;\&#1059;&#1088;&#1086;&#1082;%20&#1086;&#1082;&#1088;&#1091;&#1078;&#1072;&#1102;&#1097;&#1077;&#1075;&#1086;%20&#1084;&#1080;&#1088;&#1072;%20&#1054;.&#1058;.&#1055;&#1086;&#1075;&#1083;&#1072;&#1079;&#1086;&#1074;&#1072;%202%20&#1082;&#1083;&#1072;&#1089;&#1089;%20&#1055;&#1086;&#1074;&#1077;&#1088;&#1093;&#1085;&#1086;&#1089;&#1090;&#1100;%20&#1047;&#1077;&#1084;&#1083;&#1080;\&#1089;&#1083;%2012.wav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luchiki.ucoz.ru/load/ehlektronnye_fizminutki_dlja_glaz/15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6629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Поверхность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Земли. Материки и океаны.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52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окружающего мира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УМК «Гармония», автор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Поглазова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5867400"/>
            <a:ext cx="2743200" cy="609600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Лямец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Айратовна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100-500-731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4382" y="6113076"/>
            <a:ext cx="235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География – это наука, которая изучает поверхность Земли.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686800" cy="32766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слово состоит из двух частей –</a:t>
            </a:r>
          </a:p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 и «графия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Гея – древнегреческая богиня Земли.</a:t>
            </a:r>
          </a:p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«графо»(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греческ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.) – пишу.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География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греческ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.) – «землеописание».</a:t>
            </a:r>
          </a:p>
          <a:p>
            <a:pPr algn="ctr">
              <a:buFontTx/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21" name="Рисунок 20" descr="928136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угов. диаграмм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8382000" cy="3083035"/>
          </a:xfrm>
        </p:spPr>
      </p:pic>
      <p:sp>
        <p:nvSpPr>
          <p:cNvPr id="3" name="TextBox 2"/>
          <p:cNvSpPr txBox="1"/>
          <p:nvPr/>
        </p:nvSpPr>
        <p:spPr>
          <a:xfrm>
            <a:off x="2362200" y="838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Круговая   диаграмма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81200" y="1905000"/>
            <a:ext cx="518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у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0" y="4267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0" y="4267200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полуострова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4267200"/>
            <a:ext cx="228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798000" y="3517200"/>
            <a:ext cx="1548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16200000" flipH="1">
            <a:off x="5334000" y="2057400"/>
            <a:ext cx="1371600" cy="2895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5400000">
            <a:off x="2514600" y="2133600"/>
            <a:ext cx="1371600" cy="274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4" descr="map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199"/>
            <a:ext cx="8686800" cy="471376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5105400" y="1828800"/>
            <a:ext cx="3027363" cy="2292350"/>
          </a:xfrm>
          <a:custGeom>
            <a:avLst/>
            <a:gdLst/>
            <a:ahLst/>
            <a:cxnLst>
              <a:cxn ang="0">
                <a:pos x="0" y="476"/>
              </a:cxn>
              <a:cxn ang="0">
                <a:pos x="92" y="384"/>
              </a:cxn>
              <a:cxn ang="0">
                <a:pos x="207" y="299"/>
              </a:cxn>
              <a:cxn ang="0">
                <a:pos x="269" y="291"/>
              </a:cxn>
              <a:cxn ang="0">
                <a:pos x="430" y="176"/>
              </a:cxn>
              <a:cxn ang="0">
                <a:pos x="491" y="122"/>
              </a:cxn>
              <a:cxn ang="0">
                <a:pos x="538" y="107"/>
              </a:cxn>
              <a:cxn ang="0">
                <a:pos x="722" y="23"/>
              </a:cxn>
              <a:cxn ang="0">
                <a:pos x="1014" y="46"/>
              </a:cxn>
              <a:cxn ang="0">
                <a:pos x="1160" y="0"/>
              </a:cxn>
              <a:cxn ang="0">
                <a:pos x="1513" y="7"/>
              </a:cxn>
              <a:cxn ang="0">
                <a:pos x="1559" y="30"/>
              </a:cxn>
              <a:cxn ang="0">
                <a:pos x="1666" y="61"/>
              </a:cxn>
              <a:cxn ang="0">
                <a:pos x="1782" y="130"/>
              </a:cxn>
              <a:cxn ang="0">
                <a:pos x="1874" y="176"/>
              </a:cxn>
              <a:cxn ang="0">
                <a:pos x="1843" y="599"/>
              </a:cxn>
              <a:cxn ang="0">
                <a:pos x="1835" y="706"/>
              </a:cxn>
              <a:cxn ang="0">
                <a:pos x="1789" y="829"/>
              </a:cxn>
              <a:cxn ang="0">
                <a:pos x="1789" y="1090"/>
              </a:cxn>
              <a:cxn ang="0">
                <a:pos x="1659" y="1443"/>
              </a:cxn>
              <a:cxn ang="0">
                <a:pos x="1567" y="1436"/>
              </a:cxn>
              <a:cxn ang="0">
                <a:pos x="1521" y="1405"/>
              </a:cxn>
              <a:cxn ang="0">
                <a:pos x="1359" y="1236"/>
              </a:cxn>
              <a:cxn ang="0">
                <a:pos x="1121" y="1159"/>
              </a:cxn>
              <a:cxn ang="0">
                <a:pos x="998" y="1036"/>
              </a:cxn>
              <a:cxn ang="0">
                <a:pos x="868" y="1029"/>
              </a:cxn>
              <a:cxn ang="0">
                <a:pos x="599" y="1013"/>
              </a:cxn>
              <a:cxn ang="0">
                <a:pos x="553" y="944"/>
              </a:cxn>
              <a:cxn ang="0">
                <a:pos x="522" y="875"/>
              </a:cxn>
              <a:cxn ang="0">
                <a:pos x="438" y="668"/>
              </a:cxn>
              <a:cxn ang="0">
                <a:pos x="38" y="499"/>
              </a:cxn>
              <a:cxn ang="0">
                <a:pos x="31" y="437"/>
              </a:cxn>
            </a:cxnLst>
            <a:rect l="0" t="0" r="r" b="b"/>
            <a:pathLst>
              <a:path w="1907" h="1444">
                <a:moveTo>
                  <a:pt x="0" y="476"/>
                </a:moveTo>
                <a:cubicBezTo>
                  <a:pt x="15" y="432"/>
                  <a:pt x="57" y="412"/>
                  <a:pt x="92" y="384"/>
                </a:cubicBezTo>
                <a:cubicBezTo>
                  <a:pt x="135" y="349"/>
                  <a:pt x="151" y="310"/>
                  <a:pt x="207" y="299"/>
                </a:cubicBezTo>
                <a:cubicBezTo>
                  <a:pt x="227" y="295"/>
                  <a:pt x="248" y="294"/>
                  <a:pt x="269" y="291"/>
                </a:cubicBezTo>
                <a:cubicBezTo>
                  <a:pt x="320" y="257"/>
                  <a:pt x="376" y="195"/>
                  <a:pt x="430" y="176"/>
                </a:cubicBezTo>
                <a:cubicBezTo>
                  <a:pt x="442" y="164"/>
                  <a:pt x="476" y="129"/>
                  <a:pt x="491" y="122"/>
                </a:cubicBezTo>
                <a:cubicBezTo>
                  <a:pt x="506" y="115"/>
                  <a:pt x="524" y="116"/>
                  <a:pt x="538" y="107"/>
                </a:cubicBezTo>
                <a:cubicBezTo>
                  <a:pt x="594" y="69"/>
                  <a:pt x="657" y="43"/>
                  <a:pt x="722" y="23"/>
                </a:cubicBezTo>
                <a:cubicBezTo>
                  <a:pt x="837" y="98"/>
                  <a:pt x="750" y="54"/>
                  <a:pt x="1014" y="46"/>
                </a:cubicBezTo>
                <a:cubicBezTo>
                  <a:pt x="1062" y="29"/>
                  <a:pt x="1110" y="11"/>
                  <a:pt x="1160" y="0"/>
                </a:cubicBezTo>
                <a:cubicBezTo>
                  <a:pt x="1278" y="2"/>
                  <a:pt x="1395" y="2"/>
                  <a:pt x="1513" y="7"/>
                </a:cubicBezTo>
                <a:cubicBezTo>
                  <a:pt x="1534" y="8"/>
                  <a:pt x="1541" y="22"/>
                  <a:pt x="1559" y="30"/>
                </a:cubicBezTo>
                <a:cubicBezTo>
                  <a:pt x="1594" y="46"/>
                  <a:pt x="1633" y="45"/>
                  <a:pt x="1666" y="61"/>
                </a:cubicBezTo>
                <a:cubicBezTo>
                  <a:pt x="1708" y="82"/>
                  <a:pt x="1734" y="118"/>
                  <a:pt x="1782" y="130"/>
                </a:cubicBezTo>
                <a:cubicBezTo>
                  <a:pt x="1799" y="186"/>
                  <a:pt x="1835" y="140"/>
                  <a:pt x="1874" y="176"/>
                </a:cubicBezTo>
                <a:cubicBezTo>
                  <a:pt x="1861" y="788"/>
                  <a:pt x="1907" y="414"/>
                  <a:pt x="1843" y="599"/>
                </a:cubicBezTo>
                <a:cubicBezTo>
                  <a:pt x="1840" y="635"/>
                  <a:pt x="1839" y="670"/>
                  <a:pt x="1835" y="706"/>
                </a:cubicBezTo>
                <a:cubicBezTo>
                  <a:pt x="1830" y="749"/>
                  <a:pt x="1803" y="789"/>
                  <a:pt x="1789" y="829"/>
                </a:cubicBezTo>
                <a:cubicBezTo>
                  <a:pt x="1782" y="918"/>
                  <a:pt x="1762" y="1000"/>
                  <a:pt x="1789" y="1090"/>
                </a:cubicBezTo>
                <a:cubicBezTo>
                  <a:pt x="1783" y="1330"/>
                  <a:pt x="1847" y="1386"/>
                  <a:pt x="1659" y="1443"/>
                </a:cubicBezTo>
                <a:cubicBezTo>
                  <a:pt x="1628" y="1441"/>
                  <a:pt x="1597" y="1444"/>
                  <a:pt x="1567" y="1436"/>
                </a:cubicBezTo>
                <a:cubicBezTo>
                  <a:pt x="1549" y="1431"/>
                  <a:pt x="1536" y="1415"/>
                  <a:pt x="1521" y="1405"/>
                </a:cubicBezTo>
                <a:cubicBezTo>
                  <a:pt x="1455" y="1361"/>
                  <a:pt x="1424" y="1278"/>
                  <a:pt x="1359" y="1236"/>
                </a:cubicBezTo>
                <a:cubicBezTo>
                  <a:pt x="1312" y="1163"/>
                  <a:pt x="1197" y="1185"/>
                  <a:pt x="1121" y="1159"/>
                </a:cubicBezTo>
                <a:cubicBezTo>
                  <a:pt x="1109" y="1148"/>
                  <a:pt x="1013" y="1038"/>
                  <a:pt x="998" y="1036"/>
                </a:cubicBezTo>
                <a:cubicBezTo>
                  <a:pt x="955" y="1030"/>
                  <a:pt x="911" y="1031"/>
                  <a:pt x="868" y="1029"/>
                </a:cubicBezTo>
                <a:cubicBezTo>
                  <a:pt x="779" y="1018"/>
                  <a:pt x="688" y="1025"/>
                  <a:pt x="599" y="1013"/>
                </a:cubicBezTo>
                <a:cubicBezTo>
                  <a:pt x="588" y="1011"/>
                  <a:pt x="563" y="955"/>
                  <a:pt x="553" y="944"/>
                </a:cubicBezTo>
                <a:cubicBezTo>
                  <a:pt x="544" y="919"/>
                  <a:pt x="529" y="900"/>
                  <a:pt x="522" y="875"/>
                </a:cubicBezTo>
                <a:cubicBezTo>
                  <a:pt x="499" y="789"/>
                  <a:pt x="505" y="735"/>
                  <a:pt x="438" y="668"/>
                </a:cubicBezTo>
                <a:cubicBezTo>
                  <a:pt x="364" y="489"/>
                  <a:pt x="214" y="508"/>
                  <a:pt x="38" y="499"/>
                </a:cubicBezTo>
                <a:cubicBezTo>
                  <a:pt x="27" y="464"/>
                  <a:pt x="31" y="484"/>
                  <a:pt x="31" y="437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5715000" y="2286000"/>
            <a:ext cx="19954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  <p:pic>
        <p:nvPicPr>
          <p:cNvPr id="7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962525"/>
          </a:xfrm>
          <a:prstGeom prst="rect">
            <a:avLst/>
          </a:prstGeom>
          <a:noFill/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5715000" y="2362200"/>
            <a:ext cx="19954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сл 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410200"/>
            <a:ext cx="304800" cy="304800"/>
          </a:xfrm>
          <a:prstGeom prst="rect">
            <a:avLst/>
          </a:prstGeom>
          <a:noFill/>
        </p:spPr>
      </p:pic>
      <p:pic>
        <p:nvPicPr>
          <p:cNvPr id="14338" name="Picture 2" descr="карта евраз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469265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00400" y="2667000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/>
              <a:t>Е в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а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и я </a:t>
            </a:r>
            <a:endParaRPr lang="ru-RU" sz="3200" b="1" dirty="0"/>
          </a:p>
        </p:txBody>
      </p:sp>
      <p:pic>
        <p:nvPicPr>
          <p:cNvPr id="14340" name="Picture 4" descr="турис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619125" cy="1066800"/>
          </a:xfrm>
          <a:prstGeom prst="rect">
            <a:avLst/>
          </a:prstGeom>
          <a:noFill/>
        </p:spPr>
      </p:pic>
      <p:pic>
        <p:nvPicPr>
          <p:cNvPr id="14341" name="Picture 5" descr="турис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24875" y="765175"/>
            <a:ext cx="6191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372 0.07931 C -0.02396 0.12185 -0.03733 0.09457 -0.08993 0.09619 C -0.11528 0.0985 -0.14063 0.10104 -0.16615 0.10266 C -0.17448 0.10544 -0.18056 0.11145 -0.18837 0.11538 C -0.20209 0.13364 -0.19497 0.18821 -0.19636 0.20185 C -0.19688 0.2074 -0.20764 0.22359 -0.21216 0.22521 C -0.21789 0.22729 -0.22379 0.22682 -0.22969 0.22729 C -0.24549 0.22821 -0.26146 0.22867 -0.27726 0.22937 C -0.28421 0.23237 -0.28716 0.23469 -0.28993 0.24416 C -0.29132 0.24833 -0.29323 0.25688 -0.29323 0.25688 C -0.29254 0.26682 -0.29271 0.27677 -0.2915 0.28648 C -0.29132 0.28971 -0.28855 0.29179 -0.28837 0.29503 C -0.2875 0.32833 -0.28733 0.34567 -0.30105 0.36902 C -0.30434 0.37457 -0.30313 0.37688 -0.30903 0.37734 C -0.32431 0.3785 -0.33993 0.37873 -0.35504 0.37942 C -0.35712 0.38012 -0.36077 0.37896 -0.36146 0.38174 C -0.3632 0.3889 -0.36007 0.39954 -0.35816 0.40694 C -0.35782 0.42174 -0.35608 0.43653 -0.3566 0.45133 C -0.35695 0.45989 -0.37118 0.45064 -0.37587 0.44925 C -0.37952 0.44185 -0.38195 0.44 -0.38681 0.43445 C -0.39966 0.41966 -0.40816 0.40601 -0.42483 0.39862 C -0.42743 0.39515 -0.42934 0.39214 -0.43282 0.39006 C -0.43594 0.38821 -0.44237 0.3859 -0.44237 0.3859 C -0.46198 0.38752 -0.48021 0.38636 -0.4948 0.40486 C -0.49827 0.41919 -0.49896 0.43515 -0.50261 0.44925 C -0.50417 0.45526 -0.50695 0.45665 -0.51059 0.45989 C -0.52118 0.48093 -0.5349 0.45526 -0.54393 0.44717 C -0.54653 0.44232 -0.54931 0.43723 -0.55191 0.43237 C -0.55296 0.43029 -0.55504 0.42613 -0.55504 0.42613 C -0.55712 0.41734 -0.56077 0.40833 -0.56459 0.4007 C -0.56511 0.39792 -0.56493 0.39469 -0.56615 0.39214 C -0.56875 0.38705 -0.57778 0.3748 -0.58195 0.3711 C -0.58664 0.36185 -0.5941 0.35977 -0.59948 0.35214 C -0.61615 0.32856 -0.64289 0.32694 -0.6599 0.30336 C -0.67448 0.3096 -0.6658 0.30359 -0.66302 0.34775 C -0.66302 0.3489 -0.66077 0.36093 -0.6599 0.36255 C -0.64132 0.39168 -0.66268 0.35099 -0.65035 0.37526 C -0.64653 0.39445 -0.65122 0.37434 -0.64549 0.39006 C -0.64306 0.39653 -0.64254 0.4044 -0.6408 0.41133 C -0.64289 0.42821 -0.64115 0.42359 -0.65191 0.42821 C -0.6698 0.42659 -0.67223 0.42729 -0.68525 0.42174 C -0.69063 0.41619 -0.69532 0.40995 -0.69948 0.40278 C -0.70191 0.39885 -0.704 0.39422 -0.70591 0.39006 C -0.70695 0.38798 -0.70903 0.38382 -0.70903 0.38382 C -0.71164 0.37318 -0.7125 0.3681 -0.71858 0.36047 C -0.72136 0.34914 -0.72674 0.34035 -0.72969 0.32879 C -0.73056 0.32555 -0.73733 0.32347 -0.73924 0.32255 C -0.75191 0.31677 -0.74462 0.31954 -0.75504 0.31607 C -0.75608 0.29665 -0.75191 0.2837 -0.76302 0.27376 C -0.77118 0.25734 -0.79341 0.24671 -0.80747 0.24416 C -0.80834 0.23931 -0.80886 0.23284 -0.81233 0.22937 C -0.81702 0.22428 -0.82987 0.22174 -0.83612 0.21896 C -0.85365 0.21966 -0.87101 0.21827 -0.88837 0.22104 C -0.89011 0.22127 -0.88941 0.22521 -0.89011 0.22729 C -0.89289 0.23515 -0.89219 0.2333 -0.89792 0.23584 C -0.89879 0.23584 -0.97622 0.25341 -0.95191 0.22104 " pathEditMode="relative" ptsTypes="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8 C 0.0092 -0.00231 0.01389 -0.00925 0.02222 -0.01479 C 0.03021 -0.02011 0.04063 -0.02173 0.04913 -0.02543 C 0.07118 -0.03514 0.09584 -0.02682 0.11893 -0.02751 C 0.12014 -0.02959 0.12413 -0.03699 0.12379 -0.04023 C 0.12275 -0.04832 0.11962 -0.04578 0.1158 -0.04878 C 0.10747 -0.05549 0.09913 -0.06497 0.09202 -0.07399 C 0.09097 -0.07815 0.08993 -0.08254 0.08889 -0.0867 C 0.08837 -0.08878 0.08733 -0.09318 0.08733 -0.09318 C 0.08785 -0.10011 0.08733 -0.10751 0.08889 -0.11422 C 0.08959 -0.11699 0.09219 -0.11815 0.09358 -0.12046 C 0.09827 -0.12786 0.10104 -0.13017 0.10799 -0.13318 C 0.11372 -0.14104 0.12379 -0.14242 0.13177 -0.14589 C 0.13472 -0.14728 0.14132 -0.15005 0.14132 -0.15005 C 0.14653 -0.15768 0.14288 -0.15375 0.15382 -0.15861 C 0.15556 -0.1593 0.15868 -0.16069 0.15868 -0.16069 C 0.17969 -0.15792 0.16997 -0.15838 0.18403 -0.15237 C 0.19358 -0.13942 0.18872 -0.14381 0.19844 -0.13757 C 0.21511 -0.11422 0.23091 -0.10844 0.25382 -0.10566 C 0.26754 -0.11075 0.28143 -0.1119 0.29514 -0.1163 C 0.30452 -0.12439 0.31493 -0.12555 0.32535 -0.12901 C 0.34236 -0.13456 0.35886 -0.13896 0.37622 -0.14173 C 0.38229 -0.14451 0.38802 -0.14566 0.39358 -0.15005 C 0.40052 -0.1556 0.40521 -0.16162 0.41268 -0.16485 C 0.43785 -0.18774 0.46268 -0.18474 0.49341 -0.18612 C 0.50087 -0.18751 0.50886 -0.18844 0.51563 -0.19237 C 0.52222 -0.1963 0.52622 -0.20069 0.53334 -0.203 C 0.54288 -0.21156 0.55521 -0.21479 0.56667 -0.2178 C 0.57587 -0.21364 0.58559 -0.21271 0.59531 -0.20925 C 0.59722 -0.19838 0.60261 -0.19445 0.60955 -0.1882 C 0.64584 -0.15468 0.65504 -0.16323 0.71268 -0.16277 C 0.79045 -0.16231 0.86823 -0.16277 0.94601 -0.16277 " pathEditMode="relative" ptsTypes="fffffffffffffffffffffffffffffffA">
                                      <p:cBhvr>
                                        <p:cTn id="1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/>
              <a:t>Физическая карта полушарий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АФРИКА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4697413" y="2792413"/>
            <a:ext cx="1770062" cy="2276475"/>
          </a:xfrm>
          <a:custGeom>
            <a:avLst/>
            <a:gdLst/>
            <a:ahLst/>
            <a:cxnLst>
              <a:cxn ang="0">
                <a:pos x="82" y="192"/>
              </a:cxn>
              <a:cxn ang="0">
                <a:pos x="105" y="130"/>
              </a:cxn>
              <a:cxn ang="0">
                <a:pos x="182" y="69"/>
              </a:cxn>
              <a:cxn ang="0">
                <a:pos x="274" y="0"/>
              </a:cxn>
              <a:cxn ang="0">
                <a:pos x="505" y="7"/>
              </a:cxn>
              <a:cxn ang="0">
                <a:pos x="635" y="69"/>
              </a:cxn>
              <a:cxn ang="0">
                <a:pos x="666" y="100"/>
              </a:cxn>
              <a:cxn ang="0">
                <a:pos x="758" y="161"/>
              </a:cxn>
              <a:cxn ang="0">
                <a:pos x="797" y="307"/>
              </a:cxn>
              <a:cxn ang="0">
                <a:pos x="804" y="338"/>
              </a:cxn>
              <a:cxn ang="0">
                <a:pos x="820" y="353"/>
              </a:cxn>
              <a:cxn ang="0">
                <a:pos x="827" y="445"/>
              </a:cxn>
              <a:cxn ang="0">
                <a:pos x="866" y="476"/>
              </a:cxn>
              <a:cxn ang="0">
                <a:pos x="1027" y="507"/>
              </a:cxn>
              <a:cxn ang="0">
                <a:pos x="996" y="676"/>
              </a:cxn>
              <a:cxn ang="0">
                <a:pos x="935" y="868"/>
              </a:cxn>
              <a:cxn ang="0">
                <a:pos x="927" y="1106"/>
              </a:cxn>
              <a:cxn ang="0">
                <a:pos x="781" y="1275"/>
              </a:cxn>
              <a:cxn ang="0">
                <a:pos x="720" y="1359"/>
              </a:cxn>
              <a:cxn ang="0">
                <a:pos x="512" y="1390"/>
              </a:cxn>
              <a:cxn ang="0">
                <a:pos x="436" y="1298"/>
              </a:cxn>
              <a:cxn ang="0">
                <a:pos x="320" y="906"/>
              </a:cxn>
              <a:cxn ang="0">
                <a:pos x="267" y="821"/>
              </a:cxn>
              <a:cxn ang="0">
                <a:pos x="221" y="699"/>
              </a:cxn>
              <a:cxn ang="0">
                <a:pos x="174" y="622"/>
              </a:cxn>
              <a:cxn ang="0">
                <a:pos x="75" y="614"/>
              </a:cxn>
              <a:cxn ang="0">
                <a:pos x="21" y="560"/>
              </a:cxn>
              <a:cxn ang="0">
                <a:pos x="13" y="345"/>
              </a:cxn>
              <a:cxn ang="0">
                <a:pos x="36" y="307"/>
              </a:cxn>
            </a:cxnLst>
            <a:rect l="0" t="0" r="r" b="b"/>
            <a:pathLst>
              <a:path w="1115" h="1434">
                <a:moveTo>
                  <a:pt x="82" y="192"/>
                </a:moveTo>
                <a:cubicBezTo>
                  <a:pt x="73" y="161"/>
                  <a:pt x="83" y="152"/>
                  <a:pt x="105" y="130"/>
                </a:cubicBezTo>
                <a:cubicBezTo>
                  <a:pt x="128" y="107"/>
                  <a:pt x="157" y="90"/>
                  <a:pt x="182" y="69"/>
                </a:cubicBezTo>
                <a:cubicBezTo>
                  <a:pt x="213" y="44"/>
                  <a:pt x="236" y="12"/>
                  <a:pt x="274" y="0"/>
                </a:cubicBezTo>
                <a:cubicBezTo>
                  <a:pt x="351" y="2"/>
                  <a:pt x="428" y="2"/>
                  <a:pt x="505" y="7"/>
                </a:cubicBezTo>
                <a:cubicBezTo>
                  <a:pt x="549" y="10"/>
                  <a:pt x="592" y="57"/>
                  <a:pt x="635" y="69"/>
                </a:cubicBezTo>
                <a:cubicBezTo>
                  <a:pt x="646" y="79"/>
                  <a:pt x="655" y="91"/>
                  <a:pt x="666" y="100"/>
                </a:cubicBezTo>
                <a:cubicBezTo>
                  <a:pt x="699" y="127"/>
                  <a:pt x="724" y="127"/>
                  <a:pt x="758" y="161"/>
                </a:cubicBezTo>
                <a:cubicBezTo>
                  <a:pt x="776" y="213"/>
                  <a:pt x="765" y="261"/>
                  <a:pt x="797" y="307"/>
                </a:cubicBezTo>
                <a:cubicBezTo>
                  <a:pt x="799" y="317"/>
                  <a:pt x="799" y="329"/>
                  <a:pt x="804" y="338"/>
                </a:cubicBezTo>
                <a:cubicBezTo>
                  <a:pt x="807" y="345"/>
                  <a:pt x="818" y="346"/>
                  <a:pt x="820" y="353"/>
                </a:cubicBezTo>
                <a:cubicBezTo>
                  <a:pt x="826" y="383"/>
                  <a:pt x="821" y="415"/>
                  <a:pt x="827" y="445"/>
                </a:cubicBezTo>
                <a:cubicBezTo>
                  <a:pt x="833" y="473"/>
                  <a:pt x="847" y="467"/>
                  <a:pt x="866" y="476"/>
                </a:cubicBezTo>
                <a:cubicBezTo>
                  <a:pt x="927" y="507"/>
                  <a:pt x="941" y="501"/>
                  <a:pt x="1027" y="507"/>
                </a:cubicBezTo>
                <a:cubicBezTo>
                  <a:pt x="1115" y="534"/>
                  <a:pt x="1029" y="629"/>
                  <a:pt x="996" y="676"/>
                </a:cubicBezTo>
                <a:cubicBezTo>
                  <a:pt x="976" y="740"/>
                  <a:pt x="955" y="804"/>
                  <a:pt x="935" y="868"/>
                </a:cubicBezTo>
                <a:cubicBezTo>
                  <a:pt x="932" y="947"/>
                  <a:pt x="932" y="1027"/>
                  <a:pt x="927" y="1106"/>
                </a:cubicBezTo>
                <a:cubicBezTo>
                  <a:pt x="923" y="1170"/>
                  <a:pt x="817" y="1230"/>
                  <a:pt x="781" y="1275"/>
                </a:cubicBezTo>
                <a:cubicBezTo>
                  <a:pt x="756" y="1307"/>
                  <a:pt x="756" y="1335"/>
                  <a:pt x="720" y="1359"/>
                </a:cubicBezTo>
                <a:cubicBezTo>
                  <a:pt x="668" y="1434"/>
                  <a:pt x="627" y="1395"/>
                  <a:pt x="512" y="1390"/>
                </a:cubicBezTo>
                <a:cubicBezTo>
                  <a:pt x="480" y="1357"/>
                  <a:pt x="456" y="1337"/>
                  <a:pt x="436" y="1298"/>
                </a:cubicBezTo>
                <a:cubicBezTo>
                  <a:pt x="410" y="1172"/>
                  <a:pt x="415" y="1001"/>
                  <a:pt x="320" y="906"/>
                </a:cubicBezTo>
                <a:cubicBezTo>
                  <a:pt x="305" y="875"/>
                  <a:pt x="281" y="852"/>
                  <a:pt x="267" y="821"/>
                </a:cubicBezTo>
                <a:cubicBezTo>
                  <a:pt x="249" y="781"/>
                  <a:pt x="239" y="738"/>
                  <a:pt x="221" y="699"/>
                </a:cubicBezTo>
                <a:cubicBezTo>
                  <a:pt x="214" y="682"/>
                  <a:pt x="203" y="628"/>
                  <a:pt x="174" y="622"/>
                </a:cubicBezTo>
                <a:cubicBezTo>
                  <a:pt x="142" y="616"/>
                  <a:pt x="108" y="617"/>
                  <a:pt x="75" y="614"/>
                </a:cubicBezTo>
                <a:cubicBezTo>
                  <a:pt x="56" y="597"/>
                  <a:pt x="21" y="560"/>
                  <a:pt x="21" y="560"/>
                </a:cubicBezTo>
                <a:cubicBezTo>
                  <a:pt x="1" y="484"/>
                  <a:pt x="0" y="431"/>
                  <a:pt x="13" y="345"/>
                </a:cubicBezTo>
                <a:cubicBezTo>
                  <a:pt x="15" y="330"/>
                  <a:pt x="30" y="320"/>
                  <a:pt x="36" y="30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5867400" y="243840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а афр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737225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0" y="1905000"/>
            <a:ext cx="2457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/>
              <a:t>А </a:t>
            </a:r>
            <a:r>
              <a:rPr lang="ru-RU" sz="3200" b="1" dirty="0" err="1" smtClean="0"/>
              <a:t>ф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и к а </a:t>
            </a:r>
            <a:endParaRPr lang="ru-RU" sz="3200" b="1" dirty="0"/>
          </a:p>
        </p:txBody>
      </p:sp>
      <p:pic>
        <p:nvPicPr>
          <p:cNvPr id="1638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 14и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105400"/>
            <a:ext cx="481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Скажем «Здравствуйте!»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АФРИКА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867400" y="243840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1279525" y="1868488"/>
            <a:ext cx="2339975" cy="1849437"/>
          </a:xfrm>
          <a:custGeom>
            <a:avLst/>
            <a:gdLst/>
            <a:ahLst/>
            <a:cxnLst>
              <a:cxn ang="0">
                <a:pos x="407" y="305"/>
              </a:cxn>
              <a:cxn ang="0">
                <a:pos x="0" y="313"/>
              </a:cxn>
              <a:cxn ang="0">
                <a:pos x="16" y="205"/>
              </a:cxn>
              <a:cxn ang="0">
                <a:pos x="62" y="190"/>
              </a:cxn>
              <a:cxn ang="0">
                <a:pos x="162" y="182"/>
              </a:cxn>
              <a:cxn ang="0">
                <a:pos x="254" y="159"/>
              </a:cxn>
              <a:cxn ang="0">
                <a:pos x="300" y="129"/>
              </a:cxn>
              <a:cxn ang="0">
                <a:pos x="315" y="113"/>
              </a:cxn>
              <a:cxn ang="0">
                <a:pos x="454" y="52"/>
              </a:cxn>
              <a:cxn ang="0">
                <a:pos x="607" y="21"/>
              </a:cxn>
              <a:cxn ang="0">
                <a:pos x="945" y="13"/>
              </a:cxn>
              <a:cxn ang="0">
                <a:pos x="1091" y="59"/>
              </a:cxn>
              <a:cxn ang="0">
                <a:pos x="1168" y="136"/>
              </a:cxn>
              <a:cxn ang="0">
                <a:pos x="1291" y="244"/>
              </a:cxn>
              <a:cxn ang="0">
                <a:pos x="1460" y="390"/>
              </a:cxn>
              <a:cxn ang="0">
                <a:pos x="1460" y="505"/>
              </a:cxn>
              <a:cxn ang="0">
                <a:pos x="1367" y="597"/>
              </a:cxn>
              <a:cxn ang="0">
                <a:pos x="1321" y="666"/>
              </a:cxn>
              <a:cxn ang="0">
                <a:pos x="1245" y="797"/>
              </a:cxn>
              <a:cxn ang="0">
                <a:pos x="1268" y="866"/>
              </a:cxn>
              <a:cxn ang="0">
                <a:pos x="1191" y="1165"/>
              </a:cxn>
              <a:cxn ang="0">
                <a:pos x="1053" y="1158"/>
              </a:cxn>
              <a:cxn ang="0">
                <a:pos x="1006" y="1127"/>
              </a:cxn>
              <a:cxn ang="0">
                <a:pos x="930" y="1081"/>
              </a:cxn>
              <a:cxn ang="0">
                <a:pos x="814" y="1012"/>
              </a:cxn>
              <a:cxn ang="0">
                <a:pos x="699" y="889"/>
              </a:cxn>
              <a:cxn ang="0">
                <a:pos x="638" y="804"/>
              </a:cxn>
              <a:cxn ang="0">
                <a:pos x="523" y="605"/>
              </a:cxn>
              <a:cxn ang="0">
                <a:pos x="500" y="536"/>
              </a:cxn>
              <a:cxn ang="0">
                <a:pos x="484" y="490"/>
              </a:cxn>
              <a:cxn ang="0">
                <a:pos x="454" y="328"/>
              </a:cxn>
              <a:cxn ang="0">
                <a:pos x="407" y="305"/>
              </a:cxn>
            </a:cxnLst>
            <a:rect l="0" t="0" r="r" b="b"/>
            <a:pathLst>
              <a:path w="1474" h="1165">
                <a:moveTo>
                  <a:pt x="407" y="305"/>
                </a:moveTo>
                <a:cubicBezTo>
                  <a:pt x="271" y="308"/>
                  <a:pt x="131" y="347"/>
                  <a:pt x="0" y="313"/>
                </a:cubicBezTo>
                <a:cubicBezTo>
                  <a:pt x="5" y="277"/>
                  <a:pt x="4" y="239"/>
                  <a:pt x="16" y="205"/>
                </a:cubicBezTo>
                <a:cubicBezTo>
                  <a:pt x="21" y="190"/>
                  <a:pt x="46" y="192"/>
                  <a:pt x="62" y="190"/>
                </a:cubicBezTo>
                <a:cubicBezTo>
                  <a:pt x="95" y="186"/>
                  <a:pt x="129" y="185"/>
                  <a:pt x="162" y="182"/>
                </a:cubicBezTo>
                <a:cubicBezTo>
                  <a:pt x="192" y="173"/>
                  <a:pt x="223" y="167"/>
                  <a:pt x="254" y="159"/>
                </a:cubicBezTo>
                <a:cubicBezTo>
                  <a:pt x="317" y="96"/>
                  <a:pt x="241" y="165"/>
                  <a:pt x="300" y="129"/>
                </a:cubicBezTo>
                <a:cubicBezTo>
                  <a:pt x="306" y="125"/>
                  <a:pt x="309" y="117"/>
                  <a:pt x="315" y="113"/>
                </a:cubicBezTo>
                <a:cubicBezTo>
                  <a:pt x="359" y="80"/>
                  <a:pt x="400" y="62"/>
                  <a:pt x="454" y="52"/>
                </a:cubicBezTo>
                <a:cubicBezTo>
                  <a:pt x="505" y="16"/>
                  <a:pt x="534" y="26"/>
                  <a:pt x="607" y="21"/>
                </a:cubicBezTo>
                <a:cubicBezTo>
                  <a:pt x="726" y="0"/>
                  <a:pt x="813" y="9"/>
                  <a:pt x="945" y="13"/>
                </a:cubicBezTo>
                <a:cubicBezTo>
                  <a:pt x="994" y="30"/>
                  <a:pt x="1042" y="44"/>
                  <a:pt x="1091" y="59"/>
                </a:cubicBezTo>
                <a:cubicBezTo>
                  <a:pt x="1196" y="130"/>
                  <a:pt x="1083" y="45"/>
                  <a:pt x="1168" y="136"/>
                </a:cubicBezTo>
                <a:cubicBezTo>
                  <a:pt x="1194" y="164"/>
                  <a:pt x="1261" y="225"/>
                  <a:pt x="1291" y="244"/>
                </a:cubicBezTo>
                <a:cubicBezTo>
                  <a:pt x="1358" y="287"/>
                  <a:pt x="1431" y="308"/>
                  <a:pt x="1460" y="390"/>
                </a:cubicBezTo>
                <a:cubicBezTo>
                  <a:pt x="1463" y="420"/>
                  <a:pt x="1474" y="472"/>
                  <a:pt x="1460" y="505"/>
                </a:cubicBezTo>
                <a:cubicBezTo>
                  <a:pt x="1449" y="530"/>
                  <a:pt x="1390" y="574"/>
                  <a:pt x="1367" y="597"/>
                </a:cubicBezTo>
                <a:cubicBezTo>
                  <a:pt x="1347" y="617"/>
                  <a:pt x="1337" y="643"/>
                  <a:pt x="1321" y="666"/>
                </a:cubicBezTo>
                <a:cubicBezTo>
                  <a:pt x="1289" y="712"/>
                  <a:pt x="1261" y="744"/>
                  <a:pt x="1245" y="797"/>
                </a:cubicBezTo>
                <a:cubicBezTo>
                  <a:pt x="1252" y="820"/>
                  <a:pt x="1268" y="866"/>
                  <a:pt x="1268" y="866"/>
                </a:cubicBezTo>
                <a:cubicBezTo>
                  <a:pt x="1267" y="904"/>
                  <a:pt x="1292" y="1134"/>
                  <a:pt x="1191" y="1165"/>
                </a:cubicBezTo>
                <a:cubicBezTo>
                  <a:pt x="1145" y="1163"/>
                  <a:pt x="1099" y="1165"/>
                  <a:pt x="1053" y="1158"/>
                </a:cubicBezTo>
                <a:cubicBezTo>
                  <a:pt x="1034" y="1155"/>
                  <a:pt x="1023" y="1135"/>
                  <a:pt x="1006" y="1127"/>
                </a:cubicBezTo>
                <a:cubicBezTo>
                  <a:pt x="978" y="1113"/>
                  <a:pt x="957" y="1097"/>
                  <a:pt x="930" y="1081"/>
                </a:cubicBezTo>
                <a:cubicBezTo>
                  <a:pt x="885" y="1055"/>
                  <a:pt x="850" y="1046"/>
                  <a:pt x="814" y="1012"/>
                </a:cubicBezTo>
                <a:cubicBezTo>
                  <a:pt x="799" y="964"/>
                  <a:pt x="742" y="917"/>
                  <a:pt x="699" y="889"/>
                </a:cubicBezTo>
                <a:cubicBezTo>
                  <a:pt x="679" y="859"/>
                  <a:pt x="662" y="830"/>
                  <a:pt x="638" y="804"/>
                </a:cubicBezTo>
                <a:cubicBezTo>
                  <a:pt x="614" y="736"/>
                  <a:pt x="554" y="673"/>
                  <a:pt x="523" y="605"/>
                </a:cubicBezTo>
                <a:cubicBezTo>
                  <a:pt x="511" y="579"/>
                  <a:pt x="508" y="561"/>
                  <a:pt x="500" y="536"/>
                </a:cubicBezTo>
                <a:cubicBezTo>
                  <a:pt x="495" y="521"/>
                  <a:pt x="484" y="490"/>
                  <a:pt x="484" y="490"/>
                </a:cubicBezTo>
                <a:cubicBezTo>
                  <a:pt x="476" y="435"/>
                  <a:pt x="466" y="382"/>
                  <a:pt x="454" y="328"/>
                </a:cubicBezTo>
                <a:cubicBezTo>
                  <a:pt x="451" y="315"/>
                  <a:pt x="324" y="286"/>
                  <a:pt x="407" y="305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СЕВЕРНАЯ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 15.wav">
            <a:hlinkClick r:id="" action="ppaction://media"/>
          </p:cNvPr>
          <p:cNvPicPr>
            <a:picLocks noRot="1" noChangeAspect="1"/>
          </p:cNvPicPr>
          <p:nvPr>
            <a:wavAudioFile r:embed="rId1" name="сл 15.wav"/>
          </p:nvPr>
        </p:nvPicPr>
        <p:blipFill>
          <a:blip r:embed="rId3" cstate="print"/>
          <a:stretch>
            <a:fillRect/>
          </a:stretch>
        </p:blipFill>
        <p:spPr>
          <a:xfrm>
            <a:off x="27432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Северная Амер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952" y="0"/>
            <a:ext cx="50400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3124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Северная  </a:t>
            </a:r>
          </a:p>
          <a:p>
            <a:r>
              <a:rPr lang="ru-RU" sz="3200" b="1" dirty="0" smtClean="0"/>
              <a:t>Америка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АФРИКА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5867400" y="243840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СЕВЕРНАЯ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3124200" y="38100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ЮЖНАЯ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901950" y="3552825"/>
            <a:ext cx="1398588" cy="1827213"/>
          </a:xfrm>
          <a:custGeom>
            <a:avLst/>
            <a:gdLst/>
            <a:ahLst/>
            <a:cxnLst>
              <a:cxn ang="0">
                <a:pos x="115" y="127"/>
              </a:cxn>
              <a:cxn ang="0">
                <a:pos x="246" y="5"/>
              </a:cxn>
              <a:cxn ang="0">
                <a:pos x="637" y="12"/>
              </a:cxn>
              <a:cxn ang="0">
                <a:pos x="660" y="43"/>
              </a:cxn>
              <a:cxn ang="0">
                <a:pos x="760" y="127"/>
              </a:cxn>
              <a:cxn ang="0">
                <a:pos x="845" y="189"/>
              </a:cxn>
              <a:cxn ang="0">
                <a:pos x="868" y="335"/>
              </a:cxn>
              <a:cxn ang="0">
                <a:pos x="860" y="604"/>
              </a:cxn>
              <a:cxn ang="0">
                <a:pos x="760" y="757"/>
              </a:cxn>
              <a:cxn ang="0">
                <a:pos x="676" y="849"/>
              </a:cxn>
              <a:cxn ang="0">
                <a:pos x="560" y="926"/>
              </a:cxn>
              <a:cxn ang="0">
                <a:pos x="514" y="957"/>
              </a:cxn>
              <a:cxn ang="0">
                <a:pos x="468" y="988"/>
              </a:cxn>
              <a:cxn ang="0">
                <a:pos x="445" y="1011"/>
              </a:cxn>
              <a:cxn ang="0">
                <a:pos x="422" y="1018"/>
              </a:cxn>
              <a:cxn ang="0">
                <a:pos x="384" y="1057"/>
              </a:cxn>
              <a:cxn ang="0">
                <a:pos x="315" y="1087"/>
              </a:cxn>
              <a:cxn ang="0">
                <a:pos x="261" y="1118"/>
              </a:cxn>
              <a:cxn ang="0">
                <a:pos x="169" y="1141"/>
              </a:cxn>
              <a:cxn ang="0">
                <a:pos x="0" y="1064"/>
              </a:cxn>
              <a:cxn ang="0">
                <a:pos x="46" y="949"/>
              </a:cxn>
              <a:cxn ang="0">
                <a:pos x="92" y="918"/>
              </a:cxn>
              <a:cxn ang="0">
                <a:pos x="153" y="834"/>
              </a:cxn>
              <a:cxn ang="0">
                <a:pos x="184" y="680"/>
              </a:cxn>
              <a:cxn ang="0">
                <a:pos x="130" y="335"/>
              </a:cxn>
              <a:cxn ang="0">
                <a:pos x="115" y="127"/>
              </a:cxn>
            </a:cxnLst>
            <a:rect l="0" t="0" r="r" b="b"/>
            <a:pathLst>
              <a:path w="881" h="1151">
                <a:moveTo>
                  <a:pt x="115" y="127"/>
                </a:moveTo>
                <a:cubicBezTo>
                  <a:pt x="141" y="62"/>
                  <a:pt x="179" y="26"/>
                  <a:pt x="246" y="5"/>
                </a:cubicBezTo>
                <a:cubicBezTo>
                  <a:pt x="376" y="7"/>
                  <a:pt x="507" y="0"/>
                  <a:pt x="637" y="12"/>
                </a:cubicBezTo>
                <a:cubicBezTo>
                  <a:pt x="650" y="13"/>
                  <a:pt x="652" y="33"/>
                  <a:pt x="660" y="43"/>
                </a:cubicBezTo>
                <a:cubicBezTo>
                  <a:pt x="692" y="81"/>
                  <a:pt x="714" y="105"/>
                  <a:pt x="760" y="127"/>
                </a:cubicBezTo>
                <a:cubicBezTo>
                  <a:pt x="784" y="151"/>
                  <a:pt x="813" y="178"/>
                  <a:pt x="845" y="189"/>
                </a:cubicBezTo>
                <a:cubicBezTo>
                  <a:pt x="881" y="243"/>
                  <a:pt x="868" y="216"/>
                  <a:pt x="868" y="335"/>
                </a:cubicBezTo>
                <a:cubicBezTo>
                  <a:pt x="868" y="425"/>
                  <a:pt x="865" y="514"/>
                  <a:pt x="860" y="604"/>
                </a:cubicBezTo>
                <a:cubicBezTo>
                  <a:pt x="857" y="665"/>
                  <a:pt x="794" y="712"/>
                  <a:pt x="760" y="757"/>
                </a:cubicBezTo>
                <a:cubicBezTo>
                  <a:pt x="735" y="789"/>
                  <a:pt x="716" y="837"/>
                  <a:pt x="676" y="849"/>
                </a:cubicBezTo>
                <a:cubicBezTo>
                  <a:pt x="637" y="876"/>
                  <a:pt x="602" y="906"/>
                  <a:pt x="560" y="926"/>
                </a:cubicBezTo>
                <a:cubicBezTo>
                  <a:pt x="487" y="999"/>
                  <a:pt x="580" y="912"/>
                  <a:pt x="514" y="957"/>
                </a:cubicBezTo>
                <a:cubicBezTo>
                  <a:pt x="457" y="996"/>
                  <a:pt x="523" y="969"/>
                  <a:pt x="468" y="988"/>
                </a:cubicBezTo>
                <a:cubicBezTo>
                  <a:pt x="460" y="996"/>
                  <a:pt x="454" y="1005"/>
                  <a:pt x="445" y="1011"/>
                </a:cubicBezTo>
                <a:cubicBezTo>
                  <a:pt x="438" y="1015"/>
                  <a:pt x="428" y="1013"/>
                  <a:pt x="422" y="1018"/>
                </a:cubicBezTo>
                <a:cubicBezTo>
                  <a:pt x="408" y="1029"/>
                  <a:pt x="397" y="1044"/>
                  <a:pt x="384" y="1057"/>
                </a:cubicBezTo>
                <a:cubicBezTo>
                  <a:pt x="378" y="1064"/>
                  <a:pt x="320" y="1085"/>
                  <a:pt x="315" y="1087"/>
                </a:cubicBezTo>
                <a:cubicBezTo>
                  <a:pt x="296" y="1096"/>
                  <a:pt x="280" y="1111"/>
                  <a:pt x="261" y="1118"/>
                </a:cubicBezTo>
                <a:cubicBezTo>
                  <a:pt x="234" y="1128"/>
                  <a:pt x="197" y="1135"/>
                  <a:pt x="169" y="1141"/>
                </a:cubicBezTo>
                <a:cubicBezTo>
                  <a:pt x="64" y="1129"/>
                  <a:pt x="30" y="1151"/>
                  <a:pt x="0" y="1064"/>
                </a:cubicBezTo>
                <a:cubicBezTo>
                  <a:pt x="7" y="1031"/>
                  <a:pt x="21" y="974"/>
                  <a:pt x="46" y="949"/>
                </a:cubicBezTo>
                <a:cubicBezTo>
                  <a:pt x="59" y="936"/>
                  <a:pt x="79" y="931"/>
                  <a:pt x="92" y="918"/>
                </a:cubicBezTo>
                <a:cubicBezTo>
                  <a:pt x="122" y="889"/>
                  <a:pt x="135" y="871"/>
                  <a:pt x="153" y="834"/>
                </a:cubicBezTo>
                <a:cubicBezTo>
                  <a:pt x="162" y="782"/>
                  <a:pt x="176" y="733"/>
                  <a:pt x="184" y="680"/>
                </a:cubicBezTo>
                <a:cubicBezTo>
                  <a:pt x="177" y="560"/>
                  <a:pt x="151" y="452"/>
                  <a:pt x="130" y="335"/>
                </a:cubicBezTo>
                <a:cubicBezTo>
                  <a:pt x="118" y="270"/>
                  <a:pt x="118" y="187"/>
                  <a:pt x="115" y="127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 16и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165850"/>
            <a:ext cx="304800" cy="304800"/>
          </a:xfrm>
          <a:prstGeom prst="rect">
            <a:avLst/>
          </a:prstGeom>
          <a:noFill/>
        </p:spPr>
      </p:pic>
      <p:pic>
        <p:nvPicPr>
          <p:cNvPr id="5" name="Рисунок 4" descr="Южная  Амер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194" y="0"/>
            <a:ext cx="45316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Ю ж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а я</a:t>
            </a:r>
          </a:p>
          <a:p>
            <a:pPr algn="ctr"/>
            <a:r>
              <a:rPr lang="ru-RU" sz="3200" b="1" dirty="0" smtClean="0"/>
              <a:t>А м е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и к 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62525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АФРИКА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5867400" y="243840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СЕВЕРНАЯ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3124200" y="38100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ЮЖНАЯ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7543800" y="3886200"/>
            <a:ext cx="1270000" cy="1331913"/>
          </a:xfrm>
          <a:custGeom>
            <a:avLst/>
            <a:gdLst/>
            <a:ahLst/>
            <a:cxnLst>
              <a:cxn ang="0">
                <a:pos x="146" y="411"/>
              </a:cxn>
              <a:cxn ang="0">
                <a:pos x="115" y="327"/>
              </a:cxn>
              <a:cxn ang="0">
                <a:pos x="108" y="250"/>
              </a:cxn>
              <a:cxn ang="0">
                <a:pos x="254" y="196"/>
              </a:cxn>
              <a:cxn ang="0">
                <a:pos x="415" y="89"/>
              </a:cxn>
              <a:cxn ang="0">
                <a:pos x="484" y="50"/>
              </a:cxn>
              <a:cxn ang="0">
                <a:pos x="737" y="104"/>
              </a:cxn>
              <a:cxn ang="0">
                <a:pos x="630" y="626"/>
              </a:cxn>
              <a:cxn ang="0">
                <a:pos x="538" y="726"/>
              </a:cxn>
              <a:cxn ang="0">
                <a:pos x="507" y="764"/>
              </a:cxn>
              <a:cxn ang="0">
                <a:pos x="438" y="826"/>
              </a:cxn>
              <a:cxn ang="0">
                <a:pos x="384" y="834"/>
              </a:cxn>
              <a:cxn ang="0">
                <a:pos x="338" y="826"/>
              </a:cxn>
              <a:cxn ang="0">
                <a:pos x="307" y="749"/>
              </a:cxn>
              <a:cxn ang="0">
                <a:pos x="238" y="626"/>
              </a:cxn>
              <a:cxn ang="0">
                <a:pos x="131" y="595"/>
              </a:cxn>
              <a:cxn ang="0">
                <a:pos x="39" y="519"/>
              </a:cxn>
              <a:cxn ang="0">
                <a:pos x="54" y="342"/>
              </a:cxn>
              <a:cxn ang="0">
                <a:pos x="108" y="311"/>
              </a:cxn>
              <a:cxn ang="0">
                <a:pos x="138" y="304"/>
              </a:cxn>
            </a:cxnLst>
            <a:rect l="0" t="0" r="r" b="b"/>
            <a:pathLst>
              <a:path w="800" h="839">
                <a:moveTo>
                  <a:pt x="146" y="411"/>
                </a:moveTo>
                <a:cubicBezTo>
                  <a:pt x="135" y="380"/>
                  <a:pt x="134" y="354"/>
                  <a:pt x="115" y="327"/>
                </a:cubicBezTo>
                <a:cubicBezTo>
                  <a:pt x="108" y="304"/>
                  <a:pt x="89" y="273"/>
                  <a:pt x="108" y="250"/>
                </a:cubicBezTo>
                <a:cubicBezTo>
                  <a:pt x="143" y="209"/>
                  <a:pt x="211" y="220"/>
                  <a:pt x="254" y="196"/>
                </a:cubicBezTo>
                <a:cubicBezTo>
                  <a:pt x="308" y="165"/>
                  <a:pt x="356" y="102"/>
                  <a:pt x="415" y="89"/>
                </a:cubicBezTo>
                <a:cubicBezTo>
                  <a:pt x="435" y="68"/>
                  <a:pt x="457" y="59"/>
                  <a:pt x="484" y="50"/>
                </a:cubicBezTo>
                <a:cubicBezTo>
                  <a:pt x="583" y="54"/>
                  <a:pt x="705" y="0"/>
                  <a:pt x="737" y="104"/>
                </a:cubicBezTo>
                <a:cubicBezTo>
                  <a:pt x="746" y="277"/>
                  <a:pt x="800" y="515"/>
                  <a:pt x="630" y="626"/>
                </a:cubicBezTo>
                <a:cubicBezTo>
                  <a:pt x="614" y="672"/>
                  <a:pt x="574" y="698"/>
                  <a:pt x="538" y="726"/>
                </a:cubicBezTo>
                <a:cubicBezTo>
                  <a:pt x="500" y="755"/>
                  <a:pt x="545" y="725"/>
                  <a:pt x="507" y="764"/>
                </a:cubicBezTo>
                <a:cubicBezTo>
                  <a:pt x="485" y="786"/>
                  <a:pt x="460" y="804"/>
                  <a:pt x="438" y="826"/>
                </a:cubicBezTo>
                <a:cubicBezTo>
                  <a:pt x="425" y="839"/>
                  <a:pt x="402" y="831"/>
                  <a:pt x="384" y="834"/>
                </a:cubicBezTo>
                <a:cubicBezTo>
                  <a:pt x="369" y="831"/>
                  <a:pt x="352" y="833"/>
                  <a:pt x="338" y="826"/>
                </a:cubicBezTo>
                <a:cubicBezTo>
                  <a:pt x="316" y="815"/>
                  <a:pt x="315" y="767"/>
                  <a:pt x="307" y="749"/>
                </a:cubicBezTo>
                <a:cubicBezTo>
                  <a:pt x="291" y="713"/>
                  <a:pt x="266" y="654"/>
                  <a:pt x="238" y="626"/>
                </a:cubicBezTo>
                <a:cubicBezTo>
                  <a:pt x="210" y="599"/>
                  <a:pt x="164" y="601"/>
                  <a:pt x="131" y="595"/>
                </a:cubicBezTo>
                <a:cubicBezTo>
                  <a:pt x="104" y="568"/>
                  <a:pt x="76" y="530"/>
                  <a:pt x="39" y="519"/>
                </a:cubicBezTo>
                <a:cubicBezTo>
                  <a:pt x="0" y="480"/>
                  <a:pt x="13" y="383"/>
                  <a:pt x="54" y="342"/>
                </a:cubicBezTo>
                <a:cubicBezTo>
                  <a:pt x="62" y="334"/>
                  <a:pt x="101" y="314"/>
                  <a:pt x="108" y="311"/>
                </a:cubicBezTo>
                <a:cubicBezTo>
                  <a:pt x="118" y="307"/>
                  <a:pt x="138" y="304"/>
                  <a:pt x="138" y="30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7391400" y="44196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сл 1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304800" cy="304800"/>
          </a:xfrm>
          <a:prstGeom prst="rect">
            <a:avLst/>
          </a:prstGeom>
          <a:noFill/>
        </p:spPr>
      </p:pic>
      <p:pic>
        <p:nvPicPr>
          <p:cNvPr id="15362" name="Picture 2" descr="карта австрал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25488"/>
            <a:ext cx="9144000" cy="5407025"/>
          </a:xfrm>
          <a:prstGeom prst="rect">
            <a:avLst/>
          </a:prstGeom>
          <a:noFill/>
        </p:spPr>
      </p:pic>
      <p:pic>
        <p:nvPicPr>
          <p:cNvPr id="15363" name="Picture 3" descr="челове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997200"/>
            <a:ext cx="344488" cy="815975"/>
          </a:xfrm>
          <a:prstGeom prst="rect">
            <a:avLst/>
          </a:prstGeom>
          <a:noFill/>
        </p:spPr>
      </p:pic>
      <p:pic>
        <p:nvPicPr>
          <p:cNvPr id="15364" name="Picture 4" descr="челове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7538" y="2997200"/>
            <a:ext cx="344487" cy="815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276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 в с т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а л и я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1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5665E-6 C 0.00799 -0.00161 0.01459 -0.00392 0.02222 -0.00647 C 0.03125 -0.01456 0.04219 -0.01988 0.04913 -0.0319 C 0.05122 -0.03537 0.05347 -0.03861 0.05556 -0.04231 C 0.05781 -0.04647 0.06181 -0.05502 0.06181 -0.05502 C 0.06215 -0.05849 0.06111 -0.10866 0.07622 -0.11213 C 0.08733 -0.11468 0.08264 -0.11283 0.09045 -0.11629 C 0.09879 -0.12739 0.10504 -0.13872 0.1158 -0.14589 C 0.11788 -0.1452 0.12049 -0.14566 0.12222 -0.14381 C 0.125 -0.14057 0.12847 -0.13109 0.12847 -0.13109 C 0.13264 -0.13387 0.13663 -0.13803 0.14115 -0.13965 C 0.14271 -0.14034 0.14549 -0.13549 0.14601 -0.13757 C 0.15486 -0.17549 0.13941 -0.1593 0.15712 -0.17757 C 0.16667 -0.18728 0.17795 -0.19098 0.18889 -0.19676 C 0.19202 -0.19838 0.19531 -0.19953 0.19844 -0.20092 C 0.2 -0.20161 0.20313 -0.203 0.20313 -0.203 C 0.20816 -0.20207 0.21806 -0.20184 0.21893 -0.19676 C 0.22205 -0.17664 0.21563 -0.16161 0.22518 -0.14797 C 0.22726 -0.14034 0.22899 -0.12184 0.23177 -0.11629 C 0.23472 -0.11005 0.24045 -0.10681 0.24445 -0.1015 C 0.25191 -0.10219 0.2592 -0.10173 0.26667 -0.10358 C 0.2684 -0.10404 0.27222 -0.11352 0.27274 -0.11421 C 0.27587 -0.11768 0.28247 -0.12277 0.28247 -0.12277 C 0.28299 -0.15167 0.28247 -0.18057 0.28403 -0.20947 C 0.28438 -0.21479 0.29705 -0.22265 0.3 -0.22427 C 0.30313 -0.22589 0.30955 -0.22843 0.30955 -0.22843 C 0.32257 -0.22635 0.32327 -0.2282 0.32691 -0.21364 C 0.32813 -0.18242 0.33004 -0.15537 0.33959 -0.12693 C 0.34306 -0.11653 0.34722 -0.1052 0.35556 -0.1015 C 0.36024 -0.09525 0.36372 -0.09179 0.36979 -0.08878 C 0.37448 -0.0793 0.37952 -0.07491 0.38733 -0.06982 C 0.39254 -0.06288 0.4007 -0.05687 0.40469 -0.04878 C 0.40868 -0.04069 0.40643 -0.04416 0.41111 -0.03814 C 0.4132 -0.02959 0.4191 -0.01918 0.42691 -0.01918 " pathEditMode="relative" ptsTypes="fffffffffffffffffffffffffffffffffA">
                                      <p:cBhvr>
                                        <p:cTn id="9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1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7815 C -0.03437 0.08925 -0.03524 0.10266 -0.03785 0.11399 C -0.03872 0.11815 -0.04097 0.12671 -0.04097 0.12671 C -0.04253 0.14613 -0.04444 0.15584 -0.05677 0.16694 C -0.06007 0.17896 -0.06042 0.19122 -0.06476 0.20278 C -0.06649 0.21202 -0.0684 0.2259 -0.07431 0.23237 C -0.07622 0.23445 -0.07882 0.23492 -0.08073 0.23676 C -0.08889 0.24463 -0.08594 0.2437 -0.09653 0.24717 C -0.1059 0.24301 -0.11406 0.23445 -0.12344 0.23029 C -0.12604 0.23098 -0.12899 0.23098 -0.13142 0.23237 C -0.1349 0.23445 -0.13733 0.23931 -0.14097 0.24093 C -0.14253 0.24162 -0.1441 0.24231 -0.14566 0.24301 C -0.15017 0.23723 -0.15243 0.23145 -0.15521 0.22405 C -0.1559 0.2148 -0.1559 0.1815 -0.16007 0.17318 C -0.16111 0.1711 -0.16337 0.17064 -0.16476 0.16902 C -0.17569 0.1563 -0.17448 0.15676 -0.18854 0.15214 C -0.21389 0.15515 -0.20712 0.15191 -0.2092 0.18798 C -0.22014 0.1785 -0.21701 0.17919 -0.22517 0.16902 C -0.22795 0.15769 -0.23576 0.15075 -0.2441 0.14798 C -0.24566 0.14659 -0.24722 0.14474 -0.24896 0.14359 C -0.25208 0.14174 -0.25851 0.13942 -0.25851 0.13942 C -0.26267 0.14012 -0.26719 0.13966 -0.27118 0.1415 C -0.27483 0.14312 -0.27691 0.14913 -0.28073 0.15006 C -0.28785 0.15168 -0.29444 0.1533 -0.30122 0.1563 C -0.3092 0.16694 -0.32378 0.16648 -0.33142 0.17966 C -0.33663 0.18844 -0.34201 0.19653 -0.3474 0.20509 C -0.34861 0.20694 -0.34896 0.20994 -0.35052 0.21133 C -0.35608 0.21596 -0.36684 0.21665 -0.37274 0.21757 C -0.38056 0.22312 -0.38785 0.2259 -0.39653 0.22197 C -0.40608 0.19584 -0.3967 0.17179 -0.41719 0.15422 C -0.41823 0.15214 -0.41875 0.1496 -0.42031 0.14798 C -0.4217 0.14659 -0.42396 0.14752 -0.42517 0.1459 C -0.42639 0.14428 -0.42569 0.14127 -0.42674 0.13942 C -0.42795 0.13734 -0.42986 0.13665 -0.43142 0.13526 C -0.43368 0.12555 -0.43854 0.11815 -0.44253 0.10983 C -0.44375 0.10729 -0.44479 0.10428 -0.44566 0.1015 C -0.44687 0.09734 -0.44896 0.08879 -0.44896 0.08879 C -0.44983 0.04463 -0.43854 0.02428 -0.45677 1.90751E-6 " pathEditMode="relative" ptsTypes="fffffffffffffffffffffffffffffffffffffA">
                                      <p:cBhvr>
                                        <p:cTn id="1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АФРИКА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5867400" y="243840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ЕВРАЗИЯ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7391400" y="46482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АВСТРАЛИЯ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СЕВЕРНАЯ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3124200" y="38100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ЮЖНАЯ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АМЕРИКА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1560513" y="5491163"/>
            <a:ext cx="1695450" cy="373062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146" y="120"/>
              </a:cxn>
              <a:cxn ang="0">
                <a:pos x="192" y="97"/>
              </a:cxn>
              <a:cxn ang="0">
                <a:pos x="315" y="89"/>
              </a:cxn>
              <a:cxn ang="0">
                <a:pos x="369" y="74"/>
              </a:cxn>
              <a:cxn ang="0">
                <a:pos x="422" y="43"/>
              </a:cxn>
              <a:cxn ang="0">
                <a:pos x="507" y="5"/>
              </a:cxn>
              <a:cxn ang="0">
                <a:pos x="1045" y="28"/>
              </a:cxn>
              <a:cxn ang="0">
                <a:pos x="1052" y="51"/>
              </a:cxn>
              <a:cxn ang="0">
                <a:pos x="1068" y="97"/>
              </a:cxn>
              <a:cxn ang="0">
                <a:pos x="1060" y="235"/>
              </a:cxn>
            </a:cxnLst>
            <a:rect l="0" t="0" r="r" b="b"/>
            <a:pathLst>
              <a:path w="1068" h="235">
                <a:moveTo>
                  <a:pt x="0" y="181"/>
                </a:moveTo>
                <a:cubicBezTo>
                  <a:pt x="57" y="144"/>
                  <a:pt x="93" y="147"/>
                  <a:pt x="146" y="120"/>
                </a:cubicBezTo>
                <a:cubicBezTo>
                  <a:pt x="166" y="110"/>
                  <a:pt x="169" y="99"/>
                  <a:pt x="192" y="97"/>
                </a:cubicBezTo>
                <a:cubicBezTo>
                  <a:pt x="233" y="93"/>
                  <a:pt x="274" y="92"/>
                  <a:pt x="315" y="89"/>
                </a:cubicBezTo>
                <a:cubicBezTo>
                  <a:pt x="333" y="83"/>
                  <a:pt x="352" y="81"/>
                  <a:pt x="369" y="74"/>
                </a:cubicBezTo>
                <a:cubicBezTo>
                  <a:pt x="440" y="47"/>
                  <a:pt x="363" y="69"/>
                  <a:pt x="422" y="43"/>
                </a:cubicBezTo>
                <a:cubicBezTo>
                  <a:pt x="519" y="0"/>
                  <a:pt x="455" y="39"/>
                  <a:pt x="507" y="5"/>
                </a:cubicBezTo>
                <a:cubicBezTo>
                  <a:pt x="619" y="8"/>
                  <a:pt x="956" y="17"/>
                  <a:pt x="1045" y="28"/>
                </a:cubicBezTo>
                <a:cubicBezTo>
                  <a:pt x="1053" y="29"/>
                  <a:pt x="1049" y="43"/>
                  <a:pt x="1052" y="51"/>
                </a:cubicBezTo>
                <a:cubicBezTo>
                  <a:pt x="1057" y="66"/>
                  <a:pt x="1068" y="97"/>
                  <a:pt x="1068" y="97"/>
                </a:cubicBezTo>
                <a:cubicBezTo>
                  <a:pt x="1059" y="214"/>
                  <a:pt x="1060" y="168"/>
                  <a:pt x="1060" y="23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886450" y="5387975"/>
            <a:ext cx="1830388" cy="512763"/>
          </a:xfrm>
          <a:custGeom>
            <a:avLst/>
            <a:gdLst/>
            <a:ahLst/>
            <a:cxnLst>
              <a:cxn ang="0">
                <a:pos x="48" y="323"/>
              </a:cxn>
              <a:cxn ang="0">
                <a:pos x="1" y="277"/>
              </a:cxn>
              <a:cxn ang="0">
                <a:pos x="32" y="208"/>
              </a:cxn>
              <a:cxn ang="0">
                <a:pos x="140" y="185"/>
              </a:cxn>
              <a:cxn ang="0">
                <a:pos x="286" y="116"/>
              </a:cxn>
              <a:cxn ang="0">
                <a:pos x="362" y="77"/>
              </a:cxn>
              <a:cxn ang="0">
                <a:pos x="762" y="62"/>
              </a:cxn>
              <a:cxn ang="0">
                <a:pos x="969" y="85"/>
              </a:cxn>
              <a:cxn ang="0">
                <a:pos x="1153" y="239"/>
              </a:cxn>
              <a:cxn ang="0">
                <a:pos x="1146" y="285"/>
              </a:cxn>
            </a:cxnLst>
            <a:rect l="0" t="0" r="r" b="b"/>
            <a:pathLst>
              <a:path w="1153" h="323">
                <a:moveTo>
                  <a:pt x="48" y="323"/>
                </a:moveTo>
                <a:cubicBezTo>
                  <a:pt x="32" y="308"/>
                  <a:pt x="17" y="292"/>
                  <a:pt x="1" y="277"/>
                </a:cubicBezTo>
                <a:cubicBezTo>
                  <a:pt x="8" y="238"/>
                  <a:pt x="0" y="229"/>
                  <a:pt x="32" y="208"/>
                </a:cubicBezTo>
                <a:cubicBezTo>
                  <a:pt x="63" y="187"/>
                  <a:pt x="105" y="197"/>
                  <a:pt x="140" y="185"/>
                </a:cubicBezTo>
                <a:cubicBezTo>
                  <a:pt x="191" y="167"/>
                  <a:pt x="235" y="131"/>
                  <a:pt x="286" y="116"/>
                </a:cubicBezTo>
                <a:cubicBezTo>
                  <a:pt x="341" y="79"/>
                  <a:pt x="314" y="90"/>
                  <a:pt x="362" y="77"/>
                </a:cubicBezTo>
                <a:cubicBezTo>
                  <a:pt x="480" y="0"/>
                  <a:pt x="608" y="59"/>
                  <a:pt x="762" y="62"/>
                </a:cubicBezTo>
                <a:cubicBezTo>
                  <a:pt x="852" y="67"/>
                  <a:pt x="894" y="66"/>
                  <a:pt x="969" y="85"/>
                </a:cubicBezTo>
                <a:cubicBezTo>
                  <a:pt x="1037" y="130"/>
                  <a:pt x="1074" y="212"/>
                  <a:pt x="1153" y="239"/>
                </a:cubicBezTo>
                <a:cubicBezTo>
                  <a:pt x="1151" y="254"/>
                  <a:pt x="1146" y="285"/>
                  <a:pt x="1146" y="28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6096000" y="57150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АНТАРКТИДА</a:t>
            </a: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1905000" y="5715000"/>
            <a:ext cx="13716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АНТАРКТИДА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а антаркти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8424863" cy="68072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38600" y="2667000"/>
            <a:ext cx="3692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/>
              <a:t>А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т а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к т и </a:t>
            </a:r>
            <a:r>
              <a:rPr lang="ru-RU" sz="3200" b="1" dirty="0" err="1" smtClean="0"/>
              <a:t>д</a:t>
            </a:r>
            <a:r>
              <a:rPr lang="ru-RU" sz="3200" b="1" dirty="0" smtClean="0"/>
              <a:t> а </a:t>
            </a:r>
            <a:endParaRPr lang="ru-RU" sz="3200" b="1" dirty="0"/>
          </a:p>
        </p:txBody>
      </p:sp>
      <p:pic>
        <p:nvPicPr>
          <p:cNvPr id="1946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 17и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4" descr="map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199"/>
            <a:ext cx="8686800" cy="4713767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638800" y="2590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 в </a:t>
            </a:r>
            <a:r>
              <a:rPr lang="ru-RU" sz="2800" b="1" dirty="0" err="1" smtClean="0"/>
              <a:t>р</a:t>
            </a:r>
            <a:r>
              <a:rPr lang="ru-RU" sz="2800" b="1" dirty="0" smtClean="0"/>
              <a:t> а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и я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362200"/>
            <a:ext cx="1745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Северная </a:t>
            </a:r>
          </a:p>
          <a:p>
            <a:pPr algn="ctr"/>
            <a:r>
              <a:rPr lang="ru-RU" sz="2400" b="1" dirty="0" smtClean="0"/>
              <a:t>Америка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03860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Южная</a:t>
            </a:r>
          </a:p>
          <a:p>
            <a:r>
              <a:rPr lang="ru-RU" sz="2000" b="1" dirty="0" smtClean="0"/>
              <a:t>Америка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81400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Африка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4419600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Австралия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7150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Антарктида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7150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Антарктида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609600" y="228600"/>
            <a:ext cx="7848600" cy="5867400"/>
          </a:xfrm>
          <a:noFill/>
          <a:ln/>
        </p:spPr>
        <p:txBody>
          <a:bodyPr>
            <a:normAutofit fontScale="92500"/>
          </a:bodyPr>
          <a:lstStyle/>
          <a:p>
            <a:pPr>
              <a:buNone/>
            </a:pPr>
            <a:r>
              <a:rPr kumimoji="1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</a:p>
          <a:p>
            <a:pPr algn="ctr">
              <a:buNone/>
            </a:pPr>
            <a:r>
              <a:rPr kumimoji="1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kumimoji="1"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kumimoji="1"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Потрудились </a:t>
            </a:r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отдохнем,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Встанем, глубоко вдохнем.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Поднимем руки класс – это раз,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Повернулась голова – это два,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Руки вниз, вперед смотри – это три,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Руки в стороны пошире развернули на четыре.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силой их к плечам прижать – это пять.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Руки плавно опустили,</a:t>
            </a:r>
          </a:p>
          <a:p>
            <a:r>
              <a:rPr kumimoji="1"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улыбки подарили.</a:t>
            </a:r>
          </a:p>
          <a:p>
            <a:pPr>
              <a:spcBef>
                <a:spcPct val="0"/>
              </a:spcBef>
              <a:buFontTx/>
              <a:buNone/>
            </a:pPr>
            <a:endParaRPr kumimoji="1"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609600" y="381000"/>
            <a:ext cx="8229600" cy="1500188"/>
          </a:xfrm>
        </p:spPr>
        <p:txBody>
          <a:bodyPr>
            <a:normAutofit lnSpcReduction="10000"/>
          </a:bodyPr>
          <a:lstStyle/>
          <a:p>
            <a:pPr marL="742950" indent="-742950" algn="ctr">
              <a:buFontTx/>
              <a:buAutoNum type="arabicPeriod"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Самосветящееся </a:t>
            </a:r>
          </a:p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небесное тело: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57290" y="2285992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357290" y="4286256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метеорит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57290" y="5286388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3286124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4" descr="map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199"/>
            <a:ext cx="8686800" cy="4713767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 flipH="1">
            <a:off x="762000" y="3352800"/>
            <a:ext cx="209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 и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endParaRPr lang="ru-RU" sz="2400" b="1" dirty="0" smtClean="0"/>
          </a:p>
          <a:p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        о к е а </a:t>
            </a:r>
            <a:r>
              <a:rPr lang="ru-RU" sz="2400" b="1" dirty="0" err="1" smtClean="0"/>
              <a:t>н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rot="20956765">
            <a:off x="8150573" y="2616571"/>
            <a:ext cx="585738" cy="238680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400" b="1" dirty="0" smtClean="0"/>
              <a:t>Тихий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19780830">
            <a:off x="4234913" y="1690218"/>
            <a:ext cx="518925" cy="44274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/>
              <a:t>Атлантический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962400"/>
            <a:ext cx="165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Индийский </a:t>
            </a:r>
          </a:p>
          <a:p>
            <a:pPr algn="ctr"/>
            <a:r>
              <a:rPr lang="ru-RU" sz="2000" b="1" dirty="0" smtClean="0"/>
              <a:t>океан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6764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Северный </a:t>
            </a:r>
          </a:p>
          <a:p>
            <a:r>
              <a:rPr lang="ru-RU" b="1" dirty="0" smtClean="0"/>
              <a:t>Ледовитый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16764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Северный </a:t>
            </a:r>
          </a:p>
          <a:p>
            <a:r>
              <a:rPr lang="ru-RU" b="1" dirty="0" smtClean="0"/>
              <a:t>Ледовитый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 ж </a:t>
            </a:r>
            <a:r>
              <a:rPr lang="ru-RU" sz="2000" b="1" dirty="0" err="1" smtClean="0"/>
              <a:t>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533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 ж </a:t>
            </a:r>
            <a:r>
              <a:rPr lang="ru-RU" sz="2000" b="1" dirty="0" err="1" smtClean="0"/>
              <a:t>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noFill/>
          <a:ln/>
        </p:spPr>
        <p:txBody>
          <a:bodyPr>
            <a:normAutofit/>
          </a:bodyPr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Физическая карта полушарий</a:t>
            </a:r>
          </a:p>
        </p:txBody>
      </p:sp>
      <p:pic>
        <p:nvPicPr>
          <p:cNvPr id="62466" name="Picture 2" descr="map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8991600" cy="4878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Расположите материки по площади,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наибольшего: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Евразия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601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01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Северная</a:t>
            </a: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Южная</a:t>
            </a: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533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533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0278 -0.0104 0.00591 -0.01988 0.00938 -0.03005 C 0.01146 -0.03422 0.01493 -0.04323 0.01493 -0.043 C 0.01667 -0.06612 0.0099 -0.10589 0.02882 -0.12809 C 0.03507 -0.15329 0.04202 -0.1815 0.05695 -0.20439 C 0.06302 -0.23283 0.07309 -0.25664 0.08698 -0.28277 C 0.09636 -0.3008 0.08664 -0.29179 0.09792 -0.30057 C 0.1 -0.30265 0.1 -0.3052 0.10105 -0.30728 C 0.10174 -0.30913 0.10521 -0.31005 0.10643 -0.3119 C 0.11667 -0.32994 0.10174 -0.31722 0.11459 -0.32763 C 0.11806 -0.33526 0.11945 -0.34265 0.12535 -0.35005 C 0.12934 -0.36 0.13073 -0.36716 0.13924 -0.37456 C 0.14601 -0.39144 0.14132 -0.38427 0.1533 -0.39699 C 0.15764 -0.4067 0.16216 -0.41109 0.16945 -0.41919 C 0.1757 -0.42682 0.17431 -0.42867 0.18073 -0.43491 C 0.18507 -0.43884 0.18855 -0.44416 0.19445 -0.44578 C 0.19966 -0.44739 0.21111 -0.45086 0.21111 -0.4504 C 0.22657 -0.46057 0.24028 -0.47213 0.25521 -0.48208 C 0.26216 -0.4867 0.27032 -0.49063 0.27743 -0.49526 C 0.28473 -0.50034 0.28698 -0.50358 0.29636 -0.50682 C 0.30764 -0.51606 0.31181 -0.51468 0.32743 -0.51791 C 0.34132 -0.52069 0.32969 -0.51907 0.34323 -0.52439 C 0.35695 -0.52948 0.37431 -0.52994 0.38785 -0.53132 C 0.39132 -0.53202 0.4 -0.53294 0.4 -0.53271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C -0.06771 -0.22659 -0.13924 -0.45133 -0.1625 -0.532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2659E-7 C 0.08333 -0.17919 0.16667 -0.35723 0.2 -0.421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C -0.14254 -0.08069 -0.28473 -0.16046 -0.325 -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C -0.02917 -0.03791 -0.05834 -0.07583 -0.05712 -0.089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2428E-6 C 0.0842 0.00948 0.16875 0.01943 0.18333 0.021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Расположите океаны по </a:t>
            </a:r>
            <a:br>
              <a:rPr lang="ru-RU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площади, начиная с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наименьшего: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Северный</a:t>
            </a:r>
            <a:r>
              <a:rPr lang="ru-RU" b="1" dirty="0" smtClean="0">
                <a:solidFill>
                  <a:srgbClr val="3333CC"/>
                </a:solidFill>
              </a:rPr>
              <a:t>  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Ледовитый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Южный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Индийский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Атлантический</a:t>
            </a:r>
            <a:r>
              <a:rPr lang="ru-RU" b="1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410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Тихий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89017E-6 C 0.19723 -0.15768 -0.06371 -0.31491 -0.09531 -0.39098 C -0.125 -0.46636 0.19393 -0.44601 0.26927 -0.456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2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96 -0.03006 C 0.13663 -0.20324 -0.17552 -0.37595 -0.23368 -0.44347 C -0.29167 -0.51075 0.03507 -0.42913 0.09965 -0.4353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2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-2.89017E-6 C -0.10781 -0.08393 -0.36892 -0.16763 -0.44288 -0.20901 C -0.51666 -0.2504 -0.33854 -0.25549 -0.29045 -0.24855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1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111 C -0.07361 -0.06474 -0.20104 -0.14011 -0.23611 -0.17572 C -0.27084 -0.2111 -0.18091 -0.20462 -0.15556 -0.20231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307 C -0.04965 -0.02774 -0.09878 -0.08809 -0.1099 -0.0941 C -0.12083 -0.10011 -0.0809 -0.02081 -0.06719 -0.00439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198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162800" cy="23622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Учебник - стр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104-107, изучать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Тетрадь - стр. 34-35, обозначить на карте материки и океаны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40386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Электронные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физминутки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для глаз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 педагогических идей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«Открытый урок»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133600"/>
            <a:ext cx="8533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Правильно!</a:t>
            </a:r>
            <a:endParaRPr lang="ru-RU" sz="15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6019800" y="5791200"/>
            <a:ext cx="2209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Далее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i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Неправильно!</a:t>
            </a:r>
            <a:endParaRPr lang="ru-RU" sz="14000" b="1" i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010400" y="5715000"/>
            <a:ext cx="1447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133600"/>
            <a:ext cx="8533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Правильно!</a:t>
            </a:r>
            <a:endParaRPr lang="ru-RU" sz="15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6019800" y="5791200"/>
            <a:ext cx="2209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Далее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i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Неправильно!</a:t>
            </a:r>
            <a:endParaRPr lang="ru-RU" sz="14000" b="1" i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010400" y="5715000"/>
            <a:ext cx="1447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28600"/>
            <a:ext cx="8229600" cy="1571625"/>
          </a:xfrm>
        </p:spPr>
        <p:txBody>
          <a:bodyPr/>
          <a:lstStyle/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2. Группа звезд, занимающая определенный участок неба: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71600" y="5334000"/>
            <a:ext cx="7286676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созвездие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357290" y="4286256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астероиды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57290" y="2285992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3286124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комета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133600"/>
            <a:ext cx="8533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Правильно!</a:t>
            </a:r>
            <a:endParaRPr lang="ru-RU" sz="15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6019800" y="5791200"/>
            <a:ext cx="2209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Далее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i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Неправильно!</a:t>
            </a:r>
            <a:endParaRPr lang="ru-RU" sz="14000" b="1" i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010400" y="5715000"/>
            <a:ext cx="1447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133600"/>
            <a:ext cx="8533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Правильно!</a:t>
            </a:r>
            <a:endParaRPr lang="ru-RU" sz="15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6019800" y="5791200"/>
            <a:ext cx="2209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Далее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i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Неправильно!</a:t>
            </a:r>
            <a:endParaRPr lang="ru-RU" sz="14000" b="1" i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010400" y="5715000"/>
            <a:ext cx="1447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133600"/>
            <a:ext cx="8533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Правильно!</a:t>
            </a:r>
            <a:endParaRPr lang="ru-RU" sz="15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6019800" y="5791200"/>
            <a:ext cx="2209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Далее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i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Неправильно!</a:t>
            </a:r>
            <a:endParaRPr lang="ru-RU" sz="14000" b="1" i="1" cap="none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010400" y="5715000"/>
            <a:ext cx="1447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endParaRPr lang="ru-RU" sz="1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>
          <a:xfrm>
            <a:off x="685800" y="762000"/>
            <a:ext cx="8229600" cy="1571625"/>
          </a:xfrm>
        </p:spPr>
        <p:txBody>
          <a:bodyPr/>
          <a:lstStyle/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Единственный естественный спутник Земли: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57290" y="3286124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357290" y="4286256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57290" y="5286388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2285992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4294967295"/>
          </p:nvPr>
        </p:nvSpPr>
        <p:spPr>
          <a:xfrm>
            <a:off x="609600" y="228600"/>
            <a:ext cx="8229600" cy="1571625"/>
          </a:xfrm>
        </p:spPr>
        <p:txBody>
          <a:bodyPr/>
          <a:lstStyle/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Хвостатые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небесные</a:t>
            </a:r>
          </a:p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тела: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57290" y="3286124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кометы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357290" y="4286256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57290" y="5286388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2285992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астероиды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28600"/>
            <a:ext cx="8229600" cy="1500188"/>
          </a:xfrm>
        </p:spPr>
        <p:txBody>
          <a:bodyPr>
            <a:normAutofit lnSpcReduction="10000"/>
          </a:bodyPr>
          <a:lstStyle/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5. Планеты Солнечной</a:t>
            </a:r>
          </a:p>
          <a:p>
            <a:pPr marL="742950" indent="-742950" algn="ctr"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изучает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57290" y="4286256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357290" y="2285992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57290" y="5286388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3286124"/>
            <a:ext cx="728667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295401"/>
            <a:ext cx="4495800" cy="434340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r>
              <a:rPr lang="ru-RU" sz="4400" dirty="0" smtClean="0"/>
              <a:t>везда</a:t>
            </a:r>
            <a:endParaRPr lang="ru-RU" sz="4400" dirty="0"/>
          </a:p>
          <a:p>
            <a:pPr marL="609600" indent="-609600" algn="ctr">
              <a:buNone/>
            </a:pPr>
            <a:r>
              <a:rPr lang="ru-RU" sz="4400" dirty="0" smtClean="0"/>
              <a:t>Созв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здие</a:t>
            </a:r>
          </a:p>
          <a:p>
            <a:pPr marL="609600" indent="-609600" algn="ctr">
              <a:buNone/>
            </a:pPr>
            <a:r>
              <a:rPr lang="ru-RU" sz="4400" dirty="0" smtClean="0"/>
              <a:t>Ко</a:t>
            </a:r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r>
              <a:rPr lang="ru-RU" sz="4400" dirty="0" smtClean="0"/>
              <a:t>ета</a:t>
            </a:r>
          </a:p>
          <a:p>
            <a:pPr marL="609600" indent="-60960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Л</a:t>
            </a:r>
            <a:r>
              <a:rPr lang="ru-RU" sz="4400" dirty="0" smtClean="0"/>
              <a:t>уна</a:t>
            </a:r>
          </a:p>
          <a:p>
            <a:pPr marL="609600" indent="-609600" algn="ctr">
              <a:buNone/>
            </a:pPr>
            <a:r>
              <a:rPr lang="ru-RU" sz="4400" dirty="0" smtClean="0"/>
              <a:t>Астрономи</a:t>
            </a:r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endParaRPr lang="ru-RU" sz="4400" dirty="0"/>
          </a:p>
          <a:p>
            <a:pPr marL="609600" indent="-609600">
              <a:buFontTx/>
              <a:buAutoNum type="arabicPeriod"/>
            </a:pP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об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5410200" cy="6248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447</Words>
  <Application>Microsoft Office PowerPoint</Application>
  <PresentationFormat>Экран (4:3)</PresentationFormat>
  <Paragraphs>175</Paragraphs>
  <Slides>45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Поверхность Земли. Материки и океаны.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География – это наука, которая изучает поверхность Земли.</vt:lpstr>
      <vt:lpstr>Слайд 11</vt:lpstr>
      <vt:lpstr>Слайд 12</vt:lpstr>
      <vt:lpstr>Слайд 13</vt:lpstr>
      <vt:lpstr>Физическая карта полушарий</vt:lpstr>
      <vt:lpstr>Слайд 15</vt:lpstr>
      <vt:lpstr>Физическая карта полушарий</vt:lpstr>
      <vt:lpstr>Слайд 17</vt:lpstr>
      <vt:lpstr>Физическая карта полушарий</vt:lpstr>
      <vt:lpstr>Слайд 19</vt:lpstr>
      <vt:lpstr>Физическая карта полушарий</vt:lpstr>
      <vt:lpstr>Слайд 21</vt:lpstr>
      <vt:lpstr>Физическая карта полушарий</vt:lpstr>
      <vt:lpstr>Слайд 23</vt:lpstr>
      <vt:lpstr>Физическая карта полушарий</vt:lpstr>
      <vt:lpstr>Слайд 25</vt:lpstr>
      <vt:lpstr>Физическая карта полушарий</vt:lpstr>
      <vt:lpstr>Слайд 27</vt:lpstr>
      <vt:lpstr>Физическая карта полушарий</vt:lpstr>
      <vt:lpstr>Слайд 29</vt:lpstr>
      <vt:lpstr>Физическая карта полушарий</vt:lpstr>
      <vt:lpstr>Физическая карта полушарий</vt:lpstr>
      <vt:lpstr>Расположите материки по площади,  начиная с наибольшего:</vt:lpstr>
      <vt:lpstr>Расположите океаны по  площади, начиная с наименьшего:</vt:lpstr>
      <vt:lpstr>Домашнее задание: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окружающий мир</dc:subject>
  <dc:creator>Лямец С. А.</dc:creator>
  <cp:lastModifiedBy>Форте</cp:lastModifiedBy>
  <cp:revision>97</cp:revision>
  <cp:lastPrinted>1601-01-01T00:00:00Z</cp:lastPrinted>
  <dcterms:created xsi:type="dcterms:W3CDTF">1601-01-01T00:00:00Z</dcterms:created>
  <dcterms:modified xsi:type="dcterms:W3CDTF">2011-01-31T17:44:51Z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