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8" autoAdjust="0"/>
    <p:restoredTop sz="94660"/>
  </p:normalViewPr>
  <p:slideViewPr>
    <p:cSldViewPr>
      <p:cViewPr varScale="1">
        <p:scale>
          <a:sx n="84" d="100"/>
          <a:sy n="84" d="100"/>
        </p:scale>
        <p:origin x="-12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E6829-2017-4675-AD66-0A71AE2E1CFC}" type="doc">
      <dgm:prSet loTypeId="urn:microsoft.com/office/officeart/2005/8/layout/radial5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2690AC5-91C9-449E-BDD7-915CE3138336}">
      <dgm:prSet phldrT="[Текст]"/>
      <dgm:spPr/>
      <dgm:t>
        <a:bodyPr/>
        <a:lstStyle/>
        <a:p>
          <a:r>
            <a:rPr lang="ru-RU" u="sng" dirty="0" smtClean="0"/>
            <a:t>Виды</a:t>
          </a:r>
        </a:p>
        <a:p>
          <a:r>
            <a:rPr lang="ru-RU" u="sng" dirty="0" smtClean="0"/>
            <a:t>орнаментов</a:t>
          </a:r>
          <a:endParaRPr lang="ru-RU" u="sng" dirty="0"/>
        </a:p>
      </dgm:t>
    </dgm:pt>
    <dgm:pt modelId="{AB7FF2B2-EAC4-49D3-A867-491E0660B700}" type="parTrans" cxnId="{2731B0B9-4515-41BE-B8BE-F110D750F863}">
      <dgm:prSet/>
      <dgm:spPr/>
      <dgm:t>
        <a:bodyPr/>
        <a:lstStyle/>
        <a:p>
          <a:endParaRPr lang="ru-RU"/>
        </a:p>
      </dgm:t>
    </dgm:pt>
    <dgm:pt modelId="{CDCE35A4-4B80-4830-AAE2-D0D9F48919BE}" type="sibTrans" cxnId="{2731B0B9-4515-41BE-B8BE-F110D750F863}">
      <dgm:prSet/>
      <dgm:spPr/>
      <dgm:t>
        <a:bodyPr/>
        <a:lstStyle/>
        <a:p>
          <a:endParaRPr lang="ru-RU"/>
        </a:p>
      </dgm:t>
    </dgm:pt>
    <dgm:pt modelId="{B404550D-99B9-4B2B-930D-60B9B5AA3628}">
      <dgm:prSet phldrT="[Текст]" custT="1"/>
      <dgm:spPr/>
      <dgm:t>
        <a:bodyPr/>
        <a:lstStyle/>
        <a:p>
          <a:r>
            <a:rPr lang="ru-RU" sz="2200" dirty="0" smtClean="0"/>
            <a:t>геометрический</a:t>
          </a:r>
          <a:endParaRPr lang="ru-RU" sz="2200" dirty="0"/>
        </a:p>
      </dgm:t>
    </dgm:pt>
    <dgm:pt modelId="{DEB6D314-F244-472A-B6F9-70F4730039C9}" type="parTrans" cxnId="{27A54DAB-D879-4B47-A9DD-27503C5583A4}">
      <dgm:prSet/>
      <dgm:spPr/>
      <dgm:t>
        <a:bodyPr/>
        <a:lstStyle/>
        <a:p>
          <a:endParaRPr lang="ru-RU"/>
        </a:p>
      </dgm:t>
    </dgm:pt>
    <dgm:pt modelId="{42450043-907E-4B40-9940-C5E2C7834ECA}" type="sibTrans" cxnId="{27A54DAB-D879-4B47-A9DD-27503C5583A4}">
      <dgm:prSet/>
      <dgm:spPr/>
      <dgm:t>
        <a:bodyPr/>
        <a:lstStyle/>
        <a:p>
          <a:endParaRPr lang="ru-RU"/>
        </a:p>
      </dgm:t>
    </dgm:pt>
    <dgm:pt modelId="{AF444A47-E74D-4213-BCA3-C7CE6034C5A3}">
      <dgm:prSet phldrT="[Текст]" custT="1"/>
      <dgm:spPr/>
      <dgm:t>
        <a:bodyPr/>
        <a:lstStyle/>
        <a:p>
          <a:r>
            <a:rPr lang="ru-RU" sz="2200" dirty="0" smtClean="0"/>
            <a:t>Растительный</a:t>
          </a:r>
          <a:endParaRPr lang="ru-RU" sz="2200" dirty="0"/>
        </a:p>
      </dgm:t>
    </dgm:pt>
    <dgm:pt modelId="{88DED8F7-EAE4-4328-93ED-D8F9D7EEC176}" type="parTrans" cxnId="{A0CFF706-8F94-4B0B-A7D0-C692E0CD2D52}">
      <dgm:prSet/>
      <dgm:spPr/>
      <dgm:t>
        <a:bodyPr/>
        <a:lstStyle/>
        <a:p>
          <a:endParaRPr lang="ru-RU"/>
        </a:p>
      </dgm:t>
    </dgm:pt>
    <dgm:pt modelId="{A8472E6D-7D74-4D2E-B5E0-FE06B8F3EE17}" type="sibTrans" cxnId="{A0CFF706-8F94-4B0B-A7D0-C692E0CD2D52}">
      <dgm:prSet/>
      <dgm:spPr/>
      <dgm:t>
        <a:bodyPr/>
        <a:lstStyle/>
        <a:p>
          <a:endParaRPr lang="ru-RU"/>
        </a:p>
      </dgm:t>
    </dgm:pt>
    <dgm:pt modelId="{B8D7F1D2-D6D1-4992-AACE-D3011854B0F6}">
      <dgm:prSet phldrT="[Текст]" custT="1"/>
      <dgm:spPr/>
      <dgm:t>
        <a:bodyPr/>
        <a:lstStyle/>
        <a:p>
          <a:r>
            <a:rPr lang="ru-RU" sz="2200" dirty="0" smtClean="0"/>
            <a:t>Зооморфный</a:t>
          </a:r>
          <a:endParaRPr lang="ru-RU" sz="2200" dirty="0"/>
        </a:p>
      </dgm:t>
    </dgm:pt>
    <dgm:pt modelId="{F536C4EA-CD52-43D1-82E5-B46DE06BFE2D}" type="parTrans" cxnId="{34404110-119D-4746-A308-7BBFE0212433}">
      <dgm:prSet/>
      <dgm:spPr/>
      <dgm:t>
        <a:bodyPr/>
        <a:lstStyle/>
        <a:p>
          <a:endParaRPr lang="ru-RU"/>
        </a:p>
      </dgm:t>
    </dgm:pt>
    <dgm:pt modelId="{B1A6B8C3-293D-49E5-9309-4A554A1C7240}" type="sibTrans" cxnId="{34404110-119D-4746-A308-7BBFE0212433}">
      <dgm:prSet/>
      <dgm:spPr/>
      <dgm:t>
        <a:bodyPr/>
        <a:lstStyle/>
        <a:p>
          <a:endParaRPr lang="ru-RU"/>
        </a:p>
      </dgm:t>
    </dgm:pt>
    <dgm:pt modelId="{E63933E7-518A-4501-A6D9-ECC0C0E374E6}">
      <dgm:prSet phldrT="[Текст]" custT="1"/>
      <dgm:spPr/>
      <dgm:t>
        <a:bodyPr/>
        <a:lstStyle/>
        <a:p>
          <a:r>
            <a:rPr lang="ru-RU" sz="2200" dirty="0" smtClean="0"/>
            <a:t>Антропоморфный</a:t>
          </a:r>
          <a:endParaRPr lang="ru-RU" sz="2200" dirty="0"/>
        </a:p>
      </dgm:t>
    </dgm:pt>
    <dgm:pt modelId="{C0552CF2-C863-4E0C-8C3D-539C3EF145E8}" type="parTrans" cxnId="{39C4CCB2-D03E-4F0B-9813-EA2D6A184A7B}">
      <dgm:prSet/>
      <dgm:spPr/>
      <dgm:t>
        <a:bodyPr/>
        <a:lstStyle/>
        <a:p>
          <a:endParaRPr lang="ru-RU"/>
        </a:p>
      </dgm:t>
    </dgm:pt>
    <dgm:pt modelId="{4D0A8051-BEF9-412D-B594-1DBF8A13D115}" type="sibTrans" cxnId="{39C4CCB2-D03E-4F0B-9813-EA2D6A184A7B}">
      <dgm:prSet/>
      <dgm:spPr/>
      <dgm:t>
        <a:bodyPr/>
        <a:lstStyle/>
        <a:p>
          <a:endParaRPr lang="ru-RU"/>
        </a:p>
      </dgm:t>
    </dgm:pt>
    <dgm:pt modelId="{CF94F0EC-AA5E-4DA4-B7E0-4D8838B1D46A}" type="pres">
      <dgm:prSet presAssocID="{2F3E6829-2017-4675-AD66-0A71AE2E1C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2A2B1-5BEC-4BF2-9B83-B82E84FEC215}" type="pres">
      <dgm:prSet presAssocID="{42690AC5-91C9-449E-BDD7-915CE3138336}" presName="centerShape" presStyleLbl="node0" presStyleIdx="0" presStyleCnt="1" custScaleX="217038" custScaleY="113851" custLinFactNeighborX="-1604" custLinFactNeighborY="-51511"/>
      <dgm:spPr/>
      <dgm:t>
        <a:bodyPr/>
        <a:lstStyle/>
        <a:p>
          <a:endParaRPr lang="ru-RU"/>
        </a:p>
      </dgm:t>
    </dgm:pt>
    <dgm:pt modelId="{39BC443B-E0CC-4879-B03F-0E152550080A}" type="pres">
      <dgm:prSet presAssocID="{DEB6D314-F244-472A-B6F9-70F4730039C9}" presName="parTrans" presStyleLbl="sibTrans2D1" presStyleIdx="0" presStyleCnt="4" custScaleX="152839" custScaleY="56180" custLinFactNeighborX="-12249" custLinFactNeighborY="10495"/>
      <dgm:spPr/>
      <dgm:t>
        <a:bodyPr/>
        <a:lstStyle/>
        <a:p>
          <a:endParaRPr lang="ru-RU"/>
        </a:p>
      </dgm:t>
    </dgm:pt>
    <dgm:pt modelId="{3B65861A-4A05-439E-AC88-AF4F4E989EC6}" type="pres">
      <dgm:prSet presAssocID="{DEB6D314-F244-472A-B6F9-70F4730039C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9E48A1A-E68D-4D6E-B8F4-EDAD771EE2B7}" type="pres">
      <dgm:prSet presAssocID="{B404550D-99B9-4B2B-930D-60B9B5AA3628}" presName="node" presStyleLbl="node1" presStyleIdx="0" presStyleCnt="4" custScaleX="265317" custScaleY="63936" custRadScaleRad="138934" custRadScaleInc="300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D1806-AFA6-4EEF-8F39-C3488CE3FFA2}" type="pres">
      <dgm:prSet presAssocID="{88DED8F7-EAE4-4328-93ED-D8F9D7EEC176}" presName="parTrans" presStyleLbl="sibTrans2D1" presStyleIdx="1" presStyleCnt="4" custScaleX="149671" custScaleY="56180"/>
      <dgm:spPr/>
      <dgm:t>
        <a:bodyPr/>
        <a:lstStyle/>
        <a:p>
          <a:endParaRPr lang="ru-RU"/>
        </a:p>
      </dgm:t>
    </dgm:pt>
    <dgm:pt modelId="{5B790901-16DF-42CB-A339-216AE448FDD0}" type="pres">
      <dgm:prSet presAssocID="{88DED8F7-EAE4-4328-93ED-D8F9D7EEC17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4E088DE-21F5-4B53-A240-397DA6ADC50F}" type="pres">
      <dgm:prSet presAssocID="{AF444A47-E74D-4213-BCA3-C7CE6034C5A3}" presName="node" presStyleLbl="node1" presStyleIdx="1" presStyleCnt="4" custScaleX="265317" custScaleY="63936" custRadScaleRad="134295" custRadScaleInc="-11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E5DF6-463C-4173-BDEB-5D3D2CC84ED7}" type="pres">
      <dgm:prSet presAssocID="{F536C4EA-CD52-43D1-82E5-B46DE06BFE2D}" presName="parTrans" presStyleLbl="sibTrans2D1" presStyleIdx="2" presStyleCnt="4" custScaleX="153391" custScaleY="56180" custLinFactNeighborX="15408" custLinFactNeighborY="9469"/>
      <dgm:spPr/>
      <dgm:t>
        <a:bodyPr/>
        <a:lstStyle/>
        <a:p>
          <a:endParaRPr lang="ru-RU"/>
        </a:p>
      </dgm:t>
    </dgm:pt>
    <dgm:pt modelId="{7F3EEBC8-D332-4074-83A4-9556C3E6EC6F}" type="pres">
      <dgm:prSet presAssocID="{F536C4EA-CD52-43D1-82E5-B46DE06BFE2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7595DE1-576A-4945-8BFC-B37CCAE9A669}" type="pres">
      <dgm:prSet presAssocID="{B8D7F1D2-D6D1-4992-AACE-D3011854B0F6}" presName="node" presStyleLbl="node1" presStyleIdx="2" presStyleCnt="4" custScaleX="265317" custScaleY="63936" custRadScaleRad="135797" custRadScaleInc="97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A4B74-3869-45B5-977A-11A36F2CC6BF}" type="pres">
      <dgm:prSet presAssocID="{C0552CF2-C863-4E0C-8C3D-539C3EF145E8}" presName="parTrans" presStyleLbl="sibTrans2D1" presStyleIdx="3" presStyleCnt="4" custScaleX="164573" custScaleY="56180"/>
      <dgm:spPr/>
      <dgm:t>
        <a:bodyPr/>
        <a:lstStyle/>
        <a:p>
          <a:endParaRPr lang="ru-RU"/>
        </a:p>
      </dgm:t>
    </dgm:pt>
    <dgm:pt modelId="{695C9293-F2A2-4133-AB74-4DC8AF455839}" type="pres">
      <dgm:prSet presAssocID="{C0552CF2-C863-4E0C-8C3D-539C3EF145E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83F74F8-CA13-41C8-88B2-8A996D8E2778}" type="pres">
      <dgm:prSet presAssocID="{E63933E7-518A-4501-A6D9-ECC0C0E374E6}" presName="node" presStyleLbl="node1" presStyleIdx="3" presStyleCnt="4" custScaleX="265317" custScaleY="63936" custRadScaleRad="134670" custRadScaleInc="1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12876-B8B9-4C1B-9679-FF0E0C43E7C3}" type="presOf" srcId="{E63933E7-518A-4501-A6D9-ECC0C0E374E6}" destId="{983F74F8-CA13-41C8-88B2-8A996D8E2778}" srcOrd="0" destOrd="0" presId="urn:microsoft.com/office/officeart/2005/8/layout/radial5"/>
    <dgm:cxn modelId="{631B499C-72C6-4D5D-A2D9-EA6CBAC84BFF}" type="presOf" srcId="{F536C4EA-CD52-43D1-82E5-B46DE06BFE2D}" destId="{7F3EEBC8-D332-4074-83A4-9556C3E6EC6F}" srcOrd="1" destOrd="0" presId="urn:microsoft.com/office/officeart/2005/8/layout/radial5"/>
    <dgm:cxn modelId="{EA2435A7-A766-4D3E-93B2-67A11E9540D4}" type="presOf" srcId="{C0552CF2-C863-4E0C-8C3D-539C3EF145E8}" destId="{695C9293-F2A2-4133-AB74-4DC8AF455839}" srcOrd="1" destOrd="0" presId="urn:microsoft.com/office/officeart/2005/8/layout/radial5"/>
    <dgm:cxn modelId="{5AFAEB79-2DDF-40BB-AA51-ED7BC95D99D7}" type="presOf" srcId="{88DED8F7-EAE4-4328-93ED-D8F9D7EEC176}" destId="{5ABD1806-AFA6-4EEF-8F39-C3488CE3FFA2}" srcOrd="0" destOrd="0" presId="urn:microsoft.com/office/officeart/2005/8/layout/radial5"/>
    <dgm:cxn modelId="{2731B0B9-4515-41BE-B8BE-F110D750F863}" srcId="{2F3E6829-2017-4675-AD66-0A71AE2E1CFC}" destId="{42690AC5-91C9-449E-BDD7-915CE3138336}" srcOrd="0" destOrd="0" parTransId="{AB7FF2B2-EAC4-49D3-A867-491E0660B700}" sibTransId="{CDCE35A4-4B80-4830-AAE2-D0D9F48919BE}"/>
    <dgm:cxn modelId="{C028540B-9105-4658-94CC-0A7EED7466CF}" type="presOf" srcId="{C0552CF2-C863-4E0C-8C3D-539C3EF145E8}" destId="{A56A4B74-3869-45B5-977A-11A36F2CC6BF}" srcOrd="0" destOrd="0" presId="urn:microsoft.com/office/officeart/2005/8/layout/radial5"/>
    <dgm:cxn modelId="{BF0DEA2B-3ED9-4574-832E-75193866CC6E}" type="presOf" srcId="{AF444A47-E74D-4213-BCA3-C7CE6034C5A3}" destId="{54E088DE-21F5-4B53-A240-397DA6ADC50F}" srcOrd="0" destOrd="0" presId="urn:microsoft.com/office/officeart/2005/8/layout/radial5"/>
    <dgm:cxn modelId="{669E6473-04C1-44A5-AB48-FA119E126009}" type="presOf" srcId="{B404550D-99B9-4B2B-930D-60B9B5AA3628}" destId="{79E48A1A-E68D-4D6E-B8F4-EDAD771EE2B7}" srcOrd="0" destOrd="0" presId="urn:microsoft.com/office/officeart/2005/8/layout/radial5"/>
    <dgm:cxn modelId="{3429BDF6-58D4-46C6-8513-DFF993137DD3}" type="presOf" srcId="{88DED8F7-EAE4-4328-93ED-D8F9D7EEC176}" destId="{5B790901-16DF-42CB-A339-216AE448FDD0}" srcOrd="1" destOrd="0" presId="urn:microsoft.com/office/officeart/2005/8/layout/radial5"/>
    <dgm:cxn modelId="{39C4CCB2-D03E-4F0B-9813-EA2D6A184A7B}" srcId="{42690AC5-91C9-449E-BDD7-915CE3138336}" destId="{E63933E7-518A-4501-A6D9-ECC0C0E374E6}" srcOrd="3" destOrd="0" parTransId="{C0552CF2-C863-4E0C-8C3D-539C3EF145E8}" sibTransId="{4D0A8051-BEF9-412D-B594-1DBF8A13D115}"/>
    <dgm:cxn modelId="{43692107-C329-4A39-84D5-FE76A9B2C796}" type="presOf" srcId="{DEB6D314-F244-472A-B6F9-70F4730039C9}" destId="{3B65861A-4A05-439E-AC88-AF4F4E989EC6}" srcOrd="1" destOrd="0" presId="urn:microsoft.com/office/officeart/2005/8/layout/radial5"/>
    <dgm:cxn modelId="{F10E4B54-E3F8-41F9-9D70-2FCFD5ABAC4C}" type="presOf" srcId="{F536C4EA-CD52-43D1-82E5-B46DE06BFE2D}" destId="{67DE5DF6-463C-4173-BDEB-5D3D2CC84ED7}" srcOrd="0" destOrd="0" presId="urn:microsoft.com/office/officeart/2005/8/layout/radial5"/>
    <dgm:cxn modelId="{D9ACD2D5-8383-45EA-AB5C-81591F959E8E}" type="presOf" srcId="{DEB6D314-F244-472A-B6F9-70F4730039C9}" destId="{39BC443B-E0CC-4879-B03F-0E152550080A}" srcOrd="0" destOrd="0" presId="urn:microsoft.com/office/officeart/2005/8/layout/radial5"/>
    <dgm:cxn modelId="{27A54DAB-D879-4B47-A9DD-27503C5583A4}" srcId="{42690AC5-91C9-449E-BDD7-915CE3138336}" destId="{B404550D-99B9-4B2B-930D-60B9B5AA3628}" srcOrd="0" destOrd="0" parTransId="{DEB6D314-F244-472A-B6F9-70F4730039C9}" sibTransId="{42450043-907E-4B40-9940-C5E2C7834ECA}"/>
    <dgm:cxn modelId="{34404110-119D-4746-A308-7BBFE0212433}" srcId="{42690AC5-91C9-449E-BDD7-915CE3138336}" destId="{B8D7F1D2-D6D1-4992-AACE-D3011854B0F6}" srcOrd="2" destOrd="0" parTransId="{F536C4EA-CD52-43D1-82E5-B46DE06BFE2D}" sibTransId="{B1A6B8C3-293D-49E5-9309-4A554A1C7240}"/>
    <dgm:cxn modelId="{A0CFF706-8F94-4B0B-A7D0-C692E0CD2D52}" srcId="{42690AC5-91C9-449E-BDD7-915CE3138336}" destId="{AF444A47-E74D-4213-BCA3-C7CE6034C5A3}" srcOrd="1" destOrd="0" parTransId="{88DED8F7-EAE4-4328-93ED-D8F9D7EEC176}" sibTransId="{A8472E6D-7D74-4D2E-B5E0-FE06B8F3EE17}"/>
    <dgm:cxn modelId="{FB5A5D45-550B-49E3-AEDA-FD0780937DE2}" type="presOf" srcId="{B8D7F1D2-D6D1-4992-AACE-D3011854B0F6}" destId="{27595DE1-576A-4945-8BFC-B37CCAE9A669}" srcOrd="0" destOrd="0" presId="urn:microsoft.com/office/officeart/2005/8/layout/radial5"/>
    <dgm:cxn modelId="{50885465-6A31-44A5-AB51-85DF355DE550}" type="presOf" srcId="{42690AC5-91C9-449E-BDD7-915CE3138336}" destId="{6DE2A2B1-5BEC-4BF2-9B83-B82E84FEC215}" srcOrd="0" destOrd="0" presId="urn:microsoft.com/office/officeart/2005/8/layout/radial5"/>
    <dgm:cxn modelId="{7094F4EB-ADDC-4D2B-9A4E-240745B0525A}" type="presOf" srcId="{2F3E6829-2017-4675-AD66-0A71AE2E1CFC}" destId="{CF94F0EC-AA5E-4DA4-B7E0-4D8838B1D46A}" srcOrd="0" destOrd="0" presId="urn:microsoft.com/office/officeart/2005/8/layout/radial5"/>
    <dgm:cxn modelId="{FECF2C87-257C-4BE1-88D9-75CB2F35ECB9}" type="presParOf" srcId="{CF94F0EC-AA5E-4DA4-B7E0-4D8838B1D46A}" destId="{6DE2A2B1-5BEC-4BF2-9B83-B82E84FEC215}" srcOrd="0" destOrd="0" presId="urn:microsoft.com/office/officeart/2005/8/layout/radial5"/>
    <dgm:cxn modelId="{49357C03-2E68-457E-8CCE-E7C384A77A29}" type="presParOf" srcId="{CF94F0EC-AA5E-4DA4-B7E0-4D8838B1D46A}" destId="{39BC443B-E0CC-4879-B03F-0E152550080A}" srcOrd="1" destOrd="0" presId="urn:microsoft.com/office/officeart/2005/8/layout/radial5"/>
    <dgm:cxn modelId="{3E2DA135-4989-499B-B071-3025CFB23A61}" type="presParOf" srcId="{39BC443B-E0CC-4879-B03F-0E152550080A}" destId="{3B65861A-4A05-439E-AC88-AF4F4E989EC6}" srcOrd="0" destOrd="0" presId="urn:microsoft.com/office/officeart/2005/8/layout/radial5"/>
    <dgm:cxn modelId="{171DF6B0-255D-462C-B94F-4C709EDE281A}" type="presParOf" srcId="{CF94F0EC-AA5E-4DA4-B7E0-4D8838B1D46A}" destId="{79E48A1A-E68D-4D6E-B8F4-EDAD771EE2B7}" srcOrd="2" destOrd="0" presId="urn:microsoft.com/office/officeart/2005/8/layout/radial5"/>
    <dgm:cxn modelId="{B4318B71-6AE8-474F-B2DF-4248B4F22BE4}" type="presParOf" srcId="{CF94F0EC-AA5E-4DA4-B7E0-4D8838B1D46A}" destId="{5ABD1806-AFA6-4EEF-8F39-C3488CE3FFA2}" srcOrd="3" destOrd="0" presId="urn:microsoft.com/office/officeart/2005/8/layout/radial5"/>
    <dgm:cxn modelId="{B0BA4374-25EC-400D-BA26-0F8331ABCC90}" type="presParOf" srcId="{5ABD1806-AFA6-4EEF-8F39-C3488CE3FFA2}" destId="{5B790901-16DF-42CB-A339-216AE448FDD0}" srcOrd="0" destOrd="0" presId="urn:microsoft.com/office/officeart/2005/8/layout/radial5"/>
    <dgm:cxn modelId="{F368B11D-DB54-484F-B3B1-2C7DDC559A90}" type="presParOf" srcId="{CF94F0EC-AA5E-4DA4-B7E0-4D8838B1D46A}" destId="{54E088DE-21F5-4B53-A240-397DA6ADC50F}" srcOrd="4" destOrd="0" presId="urn:microsoft.com/office/officeart/2005/8/layout/radial5"/>
    <dgm:cxn modelId="{8CB01054-F061-4854-BCE9-55F81A94887B}" type="presParOf" srcId="{CF94F0EC-AA5E-4DA4-B7E0-4D8838B1D46A}" destId="{67DE5DF6-463C-4173-BDEB-5D3D2CC84ED7}" srcOrd="5" destOrd="0" presId="urn:microsoft.com/office/officeart/2005/8/layout/radial5"/>
    <dgm:cxn modelId="{26630B9C-8DE0-4DBB-BE2C-132DB2E48FAD}" type="presParOf" srcId="{67DE5DF6-463C-4173-BDEB-5D3D2CC84ED7}" destId="{7F3EEBC8-D332-4074-83A4-9556C3E6EC6F}" srcOrd="0" destOrd="0" presId="urn:microsoft.com/office/officeart/2005/8/layout/radial5"/>
    <dgm:cxn modelId="{B432EB36-B573-4507-804D-66F40A6F6DC1}" type="presParOf" srcId="{CF94F0EC-AA5E-4DA4-B7E0-4D8838B1D46A}" destId="{27595DE1-576A-4945-8BFC-B37CCAE9A669}" srcOrd="6" destOrd="0" presId="urn:microsoft.com/office/officeart/2005/8/layout/radial5"/>
    <dgm:cxn modelId="{4526DE86-A2AD-417D-8655-CBEF9735677B}" type="presParOf" srcId="{CF94F0EC-AA5E-4DA4-B7E0-4D8838B1D46A}" destId="{A56A4B74-3869-45B5-977A-11A36F2CC6BF}" srcOrd="7" destOrd="0" presId="urn:microsoft.com/office/officeart/2005/8/layout/radial5"/>
    <dgm:cxn modelId="{55029CEA-5EDE-482B-AC12-C2556C12E257}" type="presParOf" srcId="{A56A4B74-3869-45B5-977A-11A36F2CC6BF}" destId="{695C9293-F2A2-4133-AB74-4DC8AF455839}" srcOrd="0" destOrd="0" presId="urn:microsoft.com/office/officeart/2005/8/layout/radial5"/>
    <dgm:cxn modelId="{5034B59D-2993-46C3-9328-A9918C252389}" type="presParOf" srcId="{CF94F0EC-AA5E-4DA4-B7E0-4D8838B1D46A}" destId="{983F74F8-CA13-41C8-88B2-8A996D8E277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2A2B1-5BEC-4BF2-9B83-B82E84FEC215}">
      <dsp:nvSpPr>
        <dsp:cNvPr id="0" name=""/>
        <dsp:cNvSpPr/>
      </dsp:nvSpPr>
      <dsp:spPr>
        <a:xfrm>
          <a:off x="2736945" y="0"/>
          <a:ext cx="3112610" cy="16327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u="sng" kern="1200" dirty="0" smtClean="0"/>
            <a:t>Виды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u="sng" kern="1200" dirty="0" smtClean="0"/>
            <a:t>орнаментов</a:t>
          </a:r>
          <a:endParaRPr lang="ru-RU" sz="3000" u="sng" kern="1200" dirty="0"/>
        </a:p>
      </dsp:txBody>
      <dsp:txXfrm>
        <a:off x="2736945" y="0"/>
        <a:ext cx="3112610" cy="1632773"/>
      </dsp:txXfrm>
    </dsp:sp>
    <dsp:sp modelId="{39BC443B-E0CC-4879-B03F-0E152550080A}">
      <dsp:nvSpPr>
        <dsp:cNvPr id="0" name=""/>
        <dsp:cNvSpPr/>
      </dsp:nvSpPr>
      <dsp:spPr>
        <a:xfrm rot="3740217">
          <a:off x="3974446" y="2801383"/>
          <a:ext cx="2420593" cy="273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740217">
        <a:off x="3974446" y="2801383"/>
        <a:ext cx="2420593" cy="273936"/>
      </dsp:txXfrm>
    </dsp:sp>
    <dsp:sp modelId="{79E48A1A-E68D-4D6E-B8F4-EDAD771EE2B7}">
      <dsp:nvSpPr>
        <dsp:cNvPr id="0" name=""/>
        <dsp:cNvSpPr/>
      </dsp:nvSpPr>
      <dsp:spPr>
        <a:xfrm>
          <a:off x="4429146" y="4246583"/>
          <a:ext cx="3804995" cy="9169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геометрический</a:t>
          </a:r>
          <a:endParaRPr lang="ru-RU" sz="2200" kern="1200" dirty="0"/>
        </a:p>
      </dsp:txBody>
      <dsp:txXfrm>
        <a:off x="4429146" y="4246583"/>
        <a:ext cx="3804995" cy="916926"/>
      </dsp:txXfrm>
    </dsp:sp>
    <dsp:sp modelId="{5ABD1806-AFA6-4EEF-8F39-C3488CE3FFA2}">
      <dsp:nvSpPr>
        <dsp:cNvPr id="0" name=""/>
        <dsp:cNvSpPr/>
      </dsp:nvSpPr>
      <dsp:spPr>
        <a:xfrm rot="2018608">
          <a:off x="5264462" y="1613806"/>
          <a:ext cx="865684" cy="273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018608">
        <a:off x="5264462" y="1613806"/>
        <a:ext cx="865684" cy="273936"/>
      </dsp:txXfrm>
    </dsp:sp>
    <dsp:sp modelId="{54E088DE-21F5-4B53-A240-397DA6ADC50F}">
      <dsp:nvSpPr>
        <dsp:cNvPr id="0" name=""/>
        <dsp:cNvSpPr/>
      </dsp:nvSpPr>
      <dsp:spPr>
        <a:xfrm>
          <a:off x="4910440" y="2034756"/>
          <a:ext cx="3804995" cy="916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Растительный</a:t>
          </a:r>
          <a:endParaRPr lang="ru-RU" sz="2200" kern="1200" dirty="0"/>
        </a:p>
      </dsp:txBody>
      <dsp:txXfrm>
        <a:off x="4910440" y="2034756"/>
        <a:ext cx="3804995" cy="916926"/>
      </dsp:txXfrm>
    </dsp:sp>
    <dsp:sp modelId="{67DE5DF6-463C-4173-BDEB-5D3D2CC84ED7}">
      <dsp:nvSpPr>
        <dsp:cNvPr id="0" name=""/>
        <dsp:cNvSpPr/>
      </dsp:nvSpPr>
      <dsp:spPr>
        <a:xfrm rot="6904305">
          <a:off x="2376444" y="2798956"/>
          <a:ext cx="2369702" cy="273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904305">
        <a:off x="2376444" y="2798956"/>
        <a:ext cx="2369702" cy="273936"/>
      </dsp:txXfrm>
    </dsp:sp>
    <dsp:sp modelId="{27595DE1-576A-4945-8BFC-B37CCAE9A669}">
      <dsp:nvSpPr>
        <dsp:cNvPr id="0" name=""/>
        <dsp:cNvSpPr/>
      </dsp:nvSpPr>
      <dsp:spPr>
        <a:xfrm>
          <a:off x="571511" y="4246579"/>
          <a:ext cx="3804995" cy="9169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Зооморфный</a:t>
          </a:r>
          <a:endParaRPr lang="ru-RU" sz="2200" kern="1200" dirty="0"/>
        </a:p>
      </dsp:txBody>
      <dsp:txXfrm>
        <a:off x="571511" y="4246579"/>
        <a:ext cx="3804995" cy="916926"/>
      </dsp:txXfrm>
    </dsp:sp>
    <dsp:sp modelId="{A56A4B74-3869-45B5-977A-11A36F2CC6BF}">
      <dsp:nvSpPr>
        <dsp:cNvPr id="0" name=""/>
        <dsp:cNvSpPr/>
      </dsp:nvSpPr>
      <dsp:spPr>
        <a:xfrm rot="8769857">
          <a:off x="2538183" y="1578558"/>
          <a:ext cx="827514" cy="273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8769857">
        <a:off x="2538183" y="1578558"/>
        <a:ext cx="827514" cy="273936"/>
      </dsp:txXfrm>
    </dsp:sp>
    <dsp:sp modelId="{983F74F8-CA13-41C8-88B2-8A996D8E2778}">
      <dsp:nvSpPr>
        <dsp:cNvPr id="0" name=""/>
        <dsp:cNvSpPr/>
      </dsp:nvSpPr>
      <dsp:spPr>
        <a:xfrm>
          <a:off x="0" y="1960552"/>
          <a:ext cx="3804995" cy="9169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Антропоморфный</a:t>
          </a:r>
          <a:endParaRPr lang="ru-RU" sz="2200" kern="1200" dirty="0"/>
        </a:p>
      </dsp:txBody>
      <dsp:txXfrm>
        <a:off x="0" y="1960552"/>
        <a:ext cx="3804995" cy="916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03A98E-5315-40D6-AA2A-B73059A801E1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2C86F7-203A-4F08-9041-F3F6FD60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143116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7030A0"/>
                </a:solidFill>
                <a:latin typeface="Monotype Corsiva" pitchFamily="66" charset="0"/>
              </a:rPr>
              <a:t>ОРНАМЕНТ</a:t>
            </a:r>
            <a:endParaRPr lang="ru-RU" sz="9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14290"/>
            <a:ext cx="671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Урок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изобразительного искусства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5 класс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214818"/>
            <a:ext cx="3929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latin typeface="Monotype Corsiva" pitchFamily="66" charset="0"/>
              </a:rPr>
              <a:t>Подготовила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Учитель изобразительного искусства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МОУ Красносадская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сош</a:t>
            </a:r>
            <a:endParaRPr lang="ru-RU" sz="20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Волгоградская область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Среднеахтубинский район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х. Красный Сад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143116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ОРНАМЕНТ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Что такое ОРНАМЕНТ?</a:t>
            </a:r>
            <a:endParaRPr lang="ru-RU" sz="4000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3786190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-  узор, основанный на повторе и чередовании составляющих его элементов.</a:t>
            </a:r>
            <a:endParaRPr lang="ru-RU" sz="28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357290" y="2000240"/>
            <a:ext cx="6500858" cy="1897202"/>
            <a:chOff x="1357290" y="2000240"/>
            <a:chExt cx="6500858" cy="1897202"/>
          </a:xfrm>
        </p:grpSpPr>
        <p:sp>
          <p:nvSpPr>
            <p:cNvPr id="4" name="TextBox 3"/>
            <p:cNvSpPr txBox="1"/>
            <p:nvPr/>
          </p:nvSpPr>
          <p:spPr>
            <a:xfrm>
              <a:off x="1357290" y="2143116"/>
              <a:ext cx="65008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FF0000"/>
                  </a:solidFill>
                </a:rPr>
                <a:t>ОРНАМЕНТ</a:t>
              </a:r>
            </a:p>
            <a:p>
              <a:pPr algn="ctr"/>
              <a:r>
                <a:rPr lang="ru-RU" sz="3600" b="1" dirty="0" smtClean="0">
                  <a:solidFill>
                    <a:srgbClr val="C00000"/>
                  </a:solidFill>
                </a:rPr>
                <a:t>( лат. </a:t>
              </a:r>
              <a:r>
                <a:rPr lang="en-US" sz="3600" b="1" dirty="0" err="1" smtClean="0">
                  <a:solidFill>
                    <a:srgbClr val="C00000"/>
                  </a:solidFill>
                </a:rPr>
                <a:t>Ornamentum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 - </a:t>
              </a:r>
              <a:r>
                <a:rPr lang="ru-RU" sz="3600" b="1" dirty="0" smtClean="0">
                  <a:solidFill>
                    <a:srgbClr val="C00000"/>
                  </a:solidFill>
                </a:rPr>
                <a:t>украшение) </a:t>
              </a:r>
            </a:p>
            <a:p>
              <a:pPr algn="ctr"/>
              <a:endParaRPr lang="ru-RU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4536281" y="2035959"/>
              <a:ext cx="214314" cy="14287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736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украшения различных предметов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(утварь орудия и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оружие, текстильные изделия,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мебель,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книги и т. д.),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852" y="71435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Предназначение ОРНАМЕНТА</a:t>
            </a:r>
            <a:endParaRPr lang="ru-RU" sz="4000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71462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архитектурных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сооружений (как извне, так и в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интерьере),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57187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произведений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пластических искусств (главным образом прикладных),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50057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самого человеческого тела (раскраска,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татуировки).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714356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Какие виды орнаментов вам известны?</a:t>
            </a:r>
            <a:endParaRPr lang="ru-RU" sz="4000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397000"/>
          <a:ext cx="871543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488740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85852" y="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Какой вид орнамента изображен?</a:t>
            </a:r>
            <a:endParaRPr lang="ru-RU" sz="4000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123\Рабочий стол\орнамент 1\image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3116"/>
            <a:ext cx="3054510" cy="3359961"/>
          </a:xfrm>
          <a:prstGeom prst="rect">
            <a:avLst/>
          </a:prstGeom>
          <a:noFill/>
        </p:spPr>
      </p:pic>
      <p:pic>
        <p:nvPicPr>
          <p:cNvPr id="1028" name="Picture 4" descr="G:\орнамент\tat-orn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143116"/>
            <a:ext cx="4400029" cy="3105163"/>
          </a:xfrm>
          <a:prstGeom prst="rect">
            <a:avLst/>
          </a:prstGeom>
          <a:noFill/>
        </p:spPr>
      </p:pic>
      <p:pic>
        <p:nvPicPr>
          <p:cNvPr id="1030" name="Picture 6" descr="G:\орнамент\орнаменты Индии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357298"/>
            <a:ext cx="3819525" cy="4572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500174"/>
            <a:ext cx="3990228" cy="378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G:\орнамент\003.jpg"/>
          <p:cNvPicPr>
            <a:picLocks noChangeAspect="1" noChangeArrowheads="1"/>
          </p:cNvPicPr>
          <p:nvPr/>
        </p:nvPicPr>
        <p:blipFill>
          <a:blip r:embed="rId7" cstate="print"/>
          <a:srcRect b="4764"/>
          <a:stretch>
            <a:fillRect/>
          </a:stretch>
        </p:blipFill>
        <p:spPr bwMode="auto">
          <a:xfrm>
            <a:off x="2643174" y="785794"/>
            <a:ext cx="3783048" cy="5426085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000108"/>
            <a:ext cx="4430966" cy="50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G:\греческий орнамент\7_226.jpg"/>
          <p:cNvPicPr>
            <a:picLocks noChangeAspect="1" noChangeArrowheads="1"/>
          </p:cNvPicPr>
          <p:nvPr/>
        </p:nvPicPr>
        <p:blipFill>
          <a:blip r:embed="rId9" cstate="print"/>
          <a:srcRect l="21875" t="10156" r="9570" b="13672"/>
          <a:stretch>
            <a:fillRect/>
          </a:stretch>
        </p:blipFill>
        <p:spPr bwMode="auto">
          <a:xfrm>
            <a:off x="2357422" y="1785926"/>
            <a:ext cx="4429156" cy="3690964"/>
          </a:xfrm>
          <a:prstGeom prst="rect">
            <a:avLst/>
          </a:prstGeom>
          <a:noFill/>
        </p:spPr>
      </p:pic>
      <p:pic>
        <p:nvPicPr>
          <p:cNvPr id="1036" name="Picture 12" descr="G:\греческий орнамент\image004.jpg"/>
          <p:cNvPicPr>
            <a:picLocks noChangeAspect="1" noChangeArrowheads="1"/>
          </p:cNvPicPr>
          <p:nvPr/>
        </p:nvPicPr>
        <p:blipFill>
          <a:blip r:embed="rId10" cstate="print"/>
          <a:srcRect t="6729" b="6436"/>
          <a:stretch>
            <a:fillRect/>
          </a:stretch>
        </p:blipFill>
        <p:spPr bwMode="auto">
          <a:xfrm>
            <a:off x="2500298" y="1000108"/>
            <a:ext cx="3857652" cy="5286412"/>
          </a:xfrm>
          <a:prstGeom prst="rect">
            <a:avLst/>
          </a:prstGeom>
          <a:noFill/>
        </p:spPr>
      </p:pic>
      <p:pic>
        <p:nvPicPr>
          <p:cNvPr id="1037" name="Picture 13" descr="G:\греческий орнамент\img_62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1071546"/>
            <a:ext cx="3926342" cy="4438474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214282" y="785794"/>
            <a:ext cx="2643176" cy="1214446"/>
            <a:chOff x="4429144" y="4246583"/>
            <a:chExt cx="3804997" cy="9169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Овал 24"/>
            <p:cNvSpPr/>
            <p:nvPr/>
          </p:nvSpPr>
          <p:spPr>
            <a:xfrm>
              <a:off x="4429146" y="4246583"/>
              <a:ext cx="3804995" cy="91692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4429144" y="4384122"/>
              <a:ext cx="3804995" cy="6451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</a:rPr>
                <a:t>Геометрический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286512" y="785794"/>
            <a:ext cx="2643174" cy="1214446"/>
            <a:chOff x="4429146" y="4246583"/>
            <a:chExt cx="3804995" cy="9169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Овал 27"/>
            <p:cNvSpPr/>
            <p:nvPr/>
          </p:nvSpPr>
          <p:spPr>
            <a:xfrm>
              <a:off x="4429146" y="4246583"/>
              <a:ext cx="3804995" cy="91692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4531985" y="4380864"/>
              <a:ext cx="3496524" cy="6483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</a:rPr>
                <a:t>Раститель</a:t>
              </a:r>
              <a:r>
                <a:rPr lang="ru-RU" sz="2400" dirty="0" smtClean="0">
                  <a:solidFill>
                    <a:schemeClr val="tx1"/>
                  </a:solidFill>
                </a:rPr>
                <a:t>ный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14282" y="5500702"/>
            <a:ext cx="2643174" cy="1214446"/>
            <a:chOff x="4429146" y="4246583"/>
            <a:chExt cx="3804995" cy="9169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Овал 31"/>
            <p:cNvSpPr/>
            <p:nvPr/>
          </p:nvSpPr>
          <p:spPr>
            <a:xfrm>
              <a:off x="4429146" y="4246583"/>
              <a:ext cx="3804995" cy="91692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4531985" y="4380864"/>
              <a:ext cx="3496524" cy="6483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</a:rPr>
                <a:t>Зооморфный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215074" y="5500702"/>
            <a:ext cx="2643174" cy="1214446"/>
            <a:chOff x="4429146" y="4246583"/>
            <a:chExt cx="3804995" cy="9169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Овал 34"/>
            <p:cNvSpPr/>
            <p:nvPr/>
          </p:nvSpPr>
          <p:spPr>
            <a:xfrm>
              <a:off x="4429146" y="4246583"/>
              <a:ext cx="3804995" cy="91692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4531985" y="4380864"/>
              <a:ext cx="3599363" cy="6483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</a:rPr>
                <a:t>Антропоморфный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0518E-7 L 0.37014 -0.29371 " pathEditMode="relative" ptsTypes="AA">
                                      <p:cBhvr>
                                        <p:cTn id="1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036E-7 L -0.44896 -0.44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2451E-6 L 0.35434 -0.35662 " pathEditMode="relative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947E-6 L -0.40174 0.44056 " pathEditMode="relative" ptsTypes="AA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3469E-6 L -0.46476 -0.3462 " pathEditMode="relative" ptsTypes="AA">
                                      <p:cBhvr>
                                        <p:cTn id="7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16281E-7 L 0.33074 -0.33557 " pathEditMode="relative" ptsTypes="AA">
                                      <p:cBhvr>
                                        <p:cTn id="8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1878E-6 L -0.37813 -0.30411 " pathEditMode="relative" ptsTypes="AA">
                                      <p:cBhvr>
                                        <p:cTn id="10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1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30435E-6 L 0.39376 -0.37766 " pathEditMode="relative" ptsTypes="AA">
                                      <p:cBhvr>
                                        <p:cTn id="12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G:\греческий орнамент\image004.jpg"/>
          <p:cNvPicPr>
            <a:picLocks noChangeAspect="1" noChangeArrowheads="1"/>
          </p:cNvPicPr>
          <p:nvPr/>
        </p:nvPicPr>
        <p:blipFill>
          <a:blip r:embed="rId2" cstate="print"/>
          <a:srcRect t="6729" b="6436"/>
          <a:stretch>
            <a:fillRect/>
          </a:stretch>
        </p:blipFill>
        <p:spPr bwMode="auto">
          <a:xfrm>
            <a:off x="6643702" y="214290"/>
            <a:ext cx="2214546" cy="3034749"/>
          </a:xfrm>
          <a:prstGeom prst="rect">
            <a:avLst/>
          </a:prstGeom>
          <a:noFill/>
        </p:spPr>
      </p:pic>
      <p:pic>
        <p:nvPicPr>
          <p:cNvPr id="4" name="Picture 13" descr="G:\греческий орнамент\img_6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2654196" cy="3000396"/>
          </a:xfrm>
          <a:prstGeom prst="rect">
            <a:avLst/>
          </a:prstGeom>
          <a:noFill/>
        </p:spPr>
      </p:pic>
      <p:pic>
        <p:nvPicPr>
          <p:cNvPr id="5" name="Picture 9" descr="G:\орнамент\003.jpg"/>
          <p:cNvPicPr>
            <a:picLocks noChangeAspect="1" noChangeArrowheads="1"/>
          </p:cNvPicPr>
          <p:nvPr/>
        </p:nvPicPr>
        <p:blipFill>
          <a:blip r:embed="rId4" cstate="print"/>
          <a:srcRect b="4764"/>
          <a:stretch>
            <a:fillRect/>
          </a:stretch>
        </p:blipFill>
        <p:spPr bwMode="auto">
          <a:xfrm>
            <a:off x="6715140" y="3571876"/>
            <a:ext cx="2143140" cy="3073939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571876"/>
            <a:ext cx="268437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14744" y="714356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Орнаменты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греческой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керамики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4143380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Орнаменты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народной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вышивки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Основные типы ОРНАМЕНТОВ</a:t>
            </a:r>
            <a:endParaRPr lang="ru-RU" sz="4000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5716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орнамент в полосе;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art.ioso.ru/seminar/2008/projects7/ornament/Pictures/image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6433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123\Рабочий стол\орнамент 1\Безымянный.bmp"/>
          <p:cNvPicPr>
            <a:picLocks noChangeAspect="1" noChangeArrowheads="1"/>
          </p:cNvPicPr>
          <p:nvPr/>
        </p:nvPicPr>
        <p:blipFill>
          <a:blip r:embed="rId3" cstate="print"/>
          <a:srcRect b="42405"/>
          <a:stretch>
            <a:fillRect/>
          </a:stretch>
        </p:blipFill>
        <p:spPr bwMode="auto">
          <a:xfrm>
            <a:off x="4256337" y="857232"/>
            <a:ext cx="4887663" cy="12382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221455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замкнутый орнамент ;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500570"/>
            <a:ext cx="800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сетчатый или </a:t>
            </a:r>
            <a:r>
              <a:rPr lang="ru-RU" sz="3600" dirty="0" err="1" smtClean="0">
                <a:solidFill>
                  <a:srgbClr val="00B050"/>
                </a:solidFill>
                <a:latin typeface="Monotype Corsiva" pitchFamily="66" charset="0"/>
              </a:rPr>
              <a:t>раппортный</a:t>
            </a: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 орнамент ;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Documents and Settings\123\Рабочий стол\орнамент 1\вышивка сет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072074"/>
            <a:ext cx="2185236" cy="1785926"/>
          </a:xfrm>
          <a:prstGeom prst="rect">
            <a:avLst/>
          </a:prstGeom>
          <a:noFill/>
        </p:spPr>
      </p:pic>
      <p:pic>
        <p:nvPicPr>
          <p:cNvPr id="11" name="Рисунок 10" descr="http://art.ioso.ru/seminar/2008/projects7/ornament/Pictures/image0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643055" y="4786308"/>
            <a:ext cx="1785928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G:\орнамент\K003big.jpg"/>
          <p:cNvPicPr>
            <a:picLocks noChangeAspect="1" noChangeArrowheads="1"/>
          </p:cNvPicPr>
          <p:nvPr/>
        </p:nvPicPr>
        <p:blipFill>
          <a:blip r:embed="rId6" cstate="print"/>
          <a:srcRect l="9729" b="25127"/>
          <a:stretch>
            <a:fillRect/>
          </a:stretch>
        </p:blipFill>
        <p:spPr bwMode="auto">
          <a:xfrm>
            <a:off x="6786578" y="2428868"/>
            <a:ext cx="1857388" cy="2186087"/>
          </a:xfrm>
          <a:prstGeom prst="rect">
            <a:avLst/>
          </a:prstGeom>
          <a:noFill/>
        </p:spPr>
      </p:pic>
      <p:pic>
        <p:nvPicPr>
          <p:cNvPr id="2055" name="Picture 7" descr="G:\греческий орнамент\image004.jpg"/>
          <p:cNvPicPr>
            <a:picLocks noChangeAspect="1" noChangeArrowheads="1"/>
          </p:cNvPicPr>
          <p:nvPr/>
        </p:nvPicPr>
        <p:blipFill>
          <a:blip r:embed="rId7" cstate="print"/>
          <a:srcRect t="7920" b="5445"/>
          <a:stretch>
            <a:fillRect/>
          </a:stretch>
        </p:blipFill>
        <p:spPr bwMode="auto">
          <a:xfrm>
            <a:off x="357158" y="2285992"/>
            <a:ext cx="1700218" cy="232453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28596" y="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одноцветный  				многоцветный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(монохромный)   		                    (полихромный)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7" grpId="1"/>
      <p:bldP spid="8" grpId="0"/>
      <p:bldP spid="8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957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sz="2400" b="1" u="sng" dirty="0" smtClean="0">
                <a:solidFill>
                  <a:srgbClr val="C00000"/>
                </a:solidFill>
                <a:latin typeface="Monotype Corsiva" pitchFamily="66" charset="0"/>
              </a:rPr>
              <a:t>Меандр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- знаменитый греческий орнамент, имеющий геометрический характер ломаной под прямым углом линии . Меандр получил свое название по сходству с извилистой рекой в Малой Азии с тем же названием.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" name="Рисунок 2" descr="Меандры - виды простого геометрического орнамен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428736"/>
            <a:ext cx="6715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Практическая работа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328</TotalTime>
  <Words>174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User_VS</cp:lastModifiedBy>
  <cp:revision>13</cp:revision>
  <dcterms:created xsi:type="dcterms:W3CDTF">2009-04-02T04:16:04Z</dcterms:created>
  <dcterms:modified xsi:type="dcterms:W3CDTF">2011-01-31T08:09:09Z</dcterms:modified>
</cp:coreProperties>
</file>