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7" r:id="rId18"/>
    <p:sldId id="278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2A17"/>
    <a:srgbClr val="DF4D13"/>
    <a:srgbClr val="8E0000"/>
    <a:srgbClr val="4923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графика\asadal\scool\scool\38 [Converted].png"/>
          <p:cNvPicPr>
            <a:picLocks noChangeAspect="1" noChangeArrowheads="1"/>
          </p:cNvPicPr>
          <p:nvPr userDrawn="1"/>
        </p:nvPicPr>
        <p:blipFill>
          <a:blip r:embed="rId2" cstate="print"/>
          <a:srcRect l="11539" b="11939"/>
          <a:stretch>
            <a:fillRect/>
          </a:stretch>
        </p:blipFill>
        <p:spPr bwMode="auto">
          <a:xfrm>
            <a:off x="0" y="5357826"/>
            <a:ext cx="3286084" cy="1500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143008"/>
          </a:xfr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3116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7ED27B1F-C5AC-4B54-93C8-9891C673D481}" type="datetimeFigureOut">
              <a:rPr lang="ru-RU" smtClean="0"/>
              <a:pPr/>
              <a:t>07.02.2011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62138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CEE38C59-5D4A-4D4F-9A28-AD16BB927A8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 descr="H:\графика\asadal\scool\scool\23\10101010.png"/>
          <p:cNvPicPr>
            <a:picLocks noChangeAspect="1" noChangeArrowheads="1"/>
          </p:cNvPicPr>
          <p:nvPr userDrawn="1"/>
        </p:nvPicPr>
        <p:blipFill>
          <a:blip r:embed="rId3"/>
          <a:srcRect l="11857"/>
          <a:stretch>
            <a:fillRect/>
          </a:stretch>
        </p:blipFill>
        <p:spPr bwMode="auto">
          <a:xfrm flipH="1">
            <a:off x="8215338" y="5175261"/>
            <a:ext cx="928662" cy="168273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07.02.2011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3" descr="H:\графика\asadal\scool\scool\38 [Converted].png"/>
          <p:cNvPicPr>
            <a:picLocks noChangeAspect="1" noChangeArrowheads="1"/>
          </p:cNvPicPr>
          <p:nvPr userDrawn="1"/>
        </p:nvPicPr>
        <p:blipFill>
          <a:blip r:embed="rId2" cstate="print"/>
          <a:srcRect l="11539" b="11939"/>
          <a:stretch>
            <a:fillRect/>
          </a:stretch>
        </p:blipFill>
        <p:spPr bwMode="auto">
          <a:xfrm>
            <a:off x="0" y="5357826"/>
            <a:ext cx="3286084" cy="1500174"/>
          </a:xfrm>
          <a:prstGeom prst="rect">
            <a:avLst/>
          </a:prstGeom>
          <a:noFill/>
        </p:spPr>
      </p:pic>
      <p:pic>
        <p:nvPicPr>
          <p:cNvPr id="8" name="Picture 2" descr="H:\графика\asadal\scool\scool\23\10101010.png"/>
          <p:cNvPicPr>
            <a:picLocks noChangeAspect="1" noChangeArrowheads="1"/>
          </p:cNvPicPr>
          <p:nvPr userDrawn="1"/>
        </p:nvPicPr>
        <p:blipFill>
          <a:blip r:embed="rId3"/>
          <a:srcRect l="11857"/>
          <a:stretch>
            <a:fillRect/>
          </a:stretch>
        </p:blipFill>
        <p:spPr bwMode="auto">
          <a:xfrm flipH="1">
            <a:off x="8215338" y="5175261"/>
            <a:ext cx="928662" cy="168273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:\графика\asadal\scool\scool\38 [Converted]111.png"/>
          <p:cNvPicPr>
            <a:picLocks noChangeAspect="1" noChangeArrowheads="1"/>
          </p:cNvPicPr>
          <p:nvPr/>
        </p:nvPicPr>
        <p:blipFill>
          <a:blip r:embed="rId14"/>
          <a:srcRect l="2920" t="16669" r="3650"/>
          <a:stretch>
            <a:fillRect/>
          </a:stretch>
        </p:blipFill>
        <p:spPr bwMode="auto">
          <a:xfrm>
            <a:off x="0" y="0"/>
            <a:ext cx="9144000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5" cstate="print"/>
          <a:srcRect l="11539" b="11939"/>
          <a:stretch>
            <a:fillRect/>
          </a:stretch>
        </p:blipFill>
        <p:spPr bwMode="auto">
          <a:xfrm>
            <a:off x="0" y="5357826"/>
            <a:ext cx="3286084" cy="1500174"/>
          </a:xfrm>
          <a:prstGeom prst="rect">
            <a:avLst/>
          </a:prstGeom>
          <a:noFill/>
        </p:spPr>
      </p:pic>
      <p:pic>
        <p:nvPicPr>
          <p:cNvPr id="14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6"/>
          <a:srcRect l="11857"/>
          <a:stretch>
            <a:fillRect/>
          </a:stretch>
        </p:blipFill>
        <p:spPr bwMode="auto">
          <a:xfrm flipH="1">
            <a:off x="8215338" y="5175261"/>
            <a:ext cx="928662" cy="16827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71612"/>
            <a:ext cx="8229600" cy="4554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27B1F-C5AC-4B54-93C8-9891C673D481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27B1F-C5AC-4B54-93C8-9891C673D481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12" Type="http://schemas.openxmlformats.org/officeDocument/2006/relationships/image" Target="../media/image9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8.jpeg"/><Relationship Id="rId11" Type="http://schemas.openxmlformats.org/officeDocument/2006/relationships/image" Target="../media/image93.jpeg"/><Relationship Id="rId5" Type="http://schemas.openxmlformats.org/officeDocument/2006/relationships/image" Target="../media/image87.jpeg"/><Relationship Id="rId10" Type="http://schemas.openxmlformats.org/officeDocument/2006/relationships/image" Target="../media/image92.jpeg"/><Relationship Id="rId4" Type="http://schemas.openxmlformats.org/officeDocument/2006/relationships/image" Target="../media/image86.jpeg"/><Relationship Id="rId9" Type="http://schemas.openxmlformats.org/officeDocument/2006/relationships/image" Target="../media/image9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jpeg"/><Relationship Id="rId7" Type="http://schemas.openxmlformats.org/officeDocument/2006/relationships/image" Target="../media/image3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1928802"/>
            <a:ext cx="8643998" cy="4071966"/>
          </a:xfrm>
          <a:noFill/>
          <a:ln w="38100">
            <a:noFill/>
          </a:ln>
          <a:effectLst>
            <a:outerShdw blurRad="76200" dir="18900000" sy="23000" kx="-1200000" algn="bl" rotWithShape="0">
              <a:prstClr val="black">
                <a:alpha val="18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n>
                  <a:solidFill>
                    <a:srgbClr val="492303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Как</a:t>
            </a:r>
            <a:br>
              <a:rPr lang="ru-RU" sz="7200" dirty="0" smtClean="0">
                <a:ln>
                  <a:solidFill>
                    <a:srgbClr val="492303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</a:br>
            <a:r>
              <a:rPr lang="ru-RU" sz="7200" dirty="0" smtClean="0">
                <a:ln>
                  <a:solidFill>
                    <a:srgbClr val="492303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изменялась</a:t>
            </a:r>
            <a:br>
              <a:rPr lang="ru-RU" sz="7200" dirty="0" smtClean="0">
                <a:ln>
                  <a:solidFill>
                    <a:srgbClr val="492303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</a:br>
            <a:r>
              <a:rPr lang="ru-RU" sz="7200" dirty="0" smtClean="0">
                <a:ln>
                  <a:solidFill>
                    <a:srgbClr val="492303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книга</a:t>
            </a:r>
            <a:endParaRPr lang="ru-RU" sz="7200" dirty="0">
              <a:ln>
                <a:solidFill>
                  <a:srgbClr val="492303"/>
                </a:solidFill>
              </a:ln>
              <a:solidFill>
                <a:schemeClr val="accent6">
                  <a:lumMod val="5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/>
          </a:blip>
          <a:srcRect r="10598"/>
          <a:stretch>
            <a:fillRect/>
          </a:stretch>
        </p:blipFill>
        <p:spPr bwMode="auto">
          <a:xfrm>
            <a:off x="7858148" y="4743450"/>
            <a:ext cx="1285852" cy="2114550"/>
          </a:xfrm>
          <a:prstGeom prst="rect">
            <a:avLst/>
          </a:pr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4600393"/>
            <a:ext cx="1428728" cy="225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8577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сканирование001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571612"/>
            <a:ext cx="4038600" cy="3480446"/>
          </a:xfrm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428596" y="6143644"/>
            <a:ext cx="8258204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укописные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книги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5072074"/>
            <a:ext cx="2214578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9" descr="сканирование003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3438" y="1285860"/>
            <a:ext cx="4038600" cy="3944800"/>
          </a:xfrm>
        </p:spPr>
      </p:pic>
      <p:pic>
        <p:nvPicPr>
          <p:cNvPr id="11" name="Рисунок 10" descr="сканирование00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28604"/>
            <a:ext cx="4422086" cy="2928958"/>
          </a:xfrm>
          <a:prstGeom prst="rect">
            <a:avLst/>
          </a:prstGeom>
        </p:spPr>
      </p:pic>
      <p:pic>
        <p:nvPicPr>
          <p:cNvPr id="12" name="Рисунок 11" descr="сканирование0074.jpg"/>
          <p:cNvPicPr>
            <a:picLocks noChangeAspect="1"/>
          </p:cNvPicPr>
          <p:nvPr/>
        </p:nvPicPr>
        <p:blipFill>
          <a:blip r:embed="rId6" cstate="print"/>
          <a:srcRect t="3293" b="8838"/>
          <a:stretch>
            <a:fillRect/>
          </a:stretch>
        </p:blipFill>
        <p:spPr>
          <a:xfrm>
            <a:off x="3857620" y="3116974"/>
            <a:ext cx="4813946" cy="2883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8E0000"/>
                </a:solidFill>
              </a:rPr>
              <a:t>Школа</a:t>
            </a:r>
            <a:endParaRPr lang="ru-RU" sz="6000" b="1" dirty="0">
              <a:solidFill>
                <a:srgbClr val="8E0000"/>
              </a:solidFill>
            </a:endParaRPr>
          </a:p>
        </p:txBody>
      </p:sp>
      <p:pic>
        <p:nvPicPr>
          <p:cNvPr id="6" name="Содержимое 5" descr="сканирование0031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lum contrast="30000"/>
          </a:blip>
          <a:srcRect t="5667" r="8018" b="3654"/>
          <a:stretch>
            <a:fillRect/>
          </a:stretch>
        </p:blipFill>
        <p:spPr>
          <a:xfrm>
            <a:off x="4071934" y="1643050"/>
            <a:ext cx="3946950" cy="3643338"/>
          </a:xfrm>
        </p:spPr>
      </p:pic>
      <p:pic>
        <p:nvPicPr>
          <p:cNvPr id="7" name="Содержимое 6" descr="сканирование0032.jp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lum bright="-20000" contrast="20000"/>
          </a:blip>
          <a:srcRect t="4765" b="4688"/>
          <a:stretch>
            <a:fillRect/>
          </a:stretch>
        </p:blipFill>
        <p:spPr>
          <a:xfrm>
            <a:off x="1041183" y="2285992"/>
            <a:ext cx="3030751" cy="3000397"/>
          </a:xfrm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428596" y="6143644"/>
            <a:ext cx="8258204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египетская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сканирование0033.jpg"/>
          <p:cNvPicPr>
            <a:picLocks noChangeAspect="1"/>
          </p:cNvPicPr>
          <p:nvPr/>
        </p:nvPicPr>
        <p:blipFill>
          <a:blip r:embed="rId5">
            <a:lum contrast="40000"/>
          </a:blip>
          <a:stretch>
            <a:fillRect/>
          </a:stretch>
        </p:blipFill>
        <p:spPr>
          <a:xfrm>
            <a:off x="1683053" y="1000108"/>
            <a:ext cx="5746467" cy="4831362"/>
          </a:xfrm>
          <a:prstGeom prst="rect">
            <a:avLst/>
          </a:prstGeom>
        </p:spPr>
      </p:pic>
      <p:sp>
        <p:nvSpPr>
          <p:cNvPr id="9" name="Содержимое 3"/>
          <p:cNvSpPr txBox="1">
            <a:spLocks/>
          </p:cNvSpPr>
          <p:nvPr/>
        </p:nvSpPr>
        <p:spPr>
          <a:xfrm>
            <a:off x="580996" y="6143644"/>
            <a:ext cx="8258204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монастырская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Рисунок 9" descr="сканирование0034.jpg"/>
          <p:cNvPicPr>
            <a:picLocks noChangeAspect="1"/>
          </p:cNvPicPr>
          <p:nvPr/>
        </p:nvPicPr>
        <p:blipFill>
          <a:blip r:embed="rId6" cstate="print">
            <a:lum contrast="20000"/>
          </a:blip>
          <a:stretch>
            <a:fillRect/>
          </a:stretch>
        </p:blipFill>
        <p:spPr>
          <a:xfrm>
            <a:off x="4643438" y="1559136"/>
            <a:ext cx="3546164" cy="4298756"/>
          </a:xfrm>
          <a:prstGeom prst="rect">
            <a:avLst/>
          </a:prstGeom>
        </p:spPr>
      </p:pic>
      <p:pic>
        <p:nvPicPr>
          <p:cNvPr id="11" name="Рисунок 10" descr="сканирование0035.jpg"/>
          <p:cNvPicPr>
            <a:picLocks noChangeAspect="1"/>
          </p:cNvPicPr>
          <p:nvPr/>
        </p:nvPicPr>
        <p:blipFill>
          <a:blip r:embed="rId7" cstate="print">
            <a:lum bright="-10000" contrast="30000"/>
          </a:blip>
          <a:stretch>
            <a:fillRect/>
          </a:stretch>
        </p:blipFill>
        <p:spPr>
          <a:xfrm>
            <a:off x="1357290" y="2423716"/>
            <a:ext cx="3286148" cy="3434176"/>
          </a:xfrm>
          <a:prstGeom prst="rect">
            <a:avLst/>
          </a:prstGeom>
        </p:spPr>
      </p:pic>
      <p:sp>
        <p:nvSpPr>
          <p:cNvPr id="12" name="Содержимое 3"/>
          <p:cNvSpPr txBox="1">
            <a:spLocks/>
          </p:cNvSpPr>
          <p:nvPr/>
        </p:nvSpPr>
        <p:spPr>
          <a:xfrm>
            <a:off x="580996" y="6143644"/>
            <a:ext cx="8258204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русская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  <p:bldP spid="9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8E0000"/>
                </a:solidFill>
              </a:rPr>
              <a:t>Китай</a:t>
            </a:r>
            <a:endParaRPr lang="ru-RU" sz="6000" b="1" dirty="0">
              <a:solidFill>
                <a:srgbClr val="8E0000"/>
              </a:solidFill>
            </a:endParaRPr>
          </a:p>
        </p:txBody>
      </p:sp>
      <p:pic>
        <p:nvPicPr>
          <p:cNvPr id="5" name="Содержимое 4" descr="сканирование0043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5064" t="918" b="3608"/>
          <a:stretch>
            <a:fillRect/>
          </a:stretch>
        </p:blipFill>
        <p:spPr>
          <a:xfrm>
            <a:off x="1000100" y="1127381"/>
            <a:ext cx="3357587" cy="4442577"/>
          </a:xfrm>
        </p:spPr>
      </p:pic>
      <p:pic>
        <p:nvPicPr>
          <p:cNvPr id="7" name="Содержимое 6" descr="пбпсьсв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09381" y="2285992"/>
            <a:ext cx="3534519" cy="2643206"/>
          </a:xfrm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428596" y="6143644"/>
            <a:ext cx="8258204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бамбук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ш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1643050"/>
            <a:ext cx="7272657" cy="3371868"/>
          </a:xfrm>
          <a:prstGeom prst="rect">
            <a:avLst/>
          </a:prstGeom>
        </p:spPr>
      </p:pic>
      <p:sp>
        <p:nvSpPr>
          <p:cNvPr id="9" name="Содержимое 3"/>
          <p:cNvSpPr txBox="1">
            <a:spLocks/>
          </p:cNvSpPr>
          <p:nvPr/>
        </p:nvSpPr>
        <p:spPr>
          <a:xfrm>
            <a:off x="500034" y="6143644"/>
            <a:ext cx="8258204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шелк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сканирование0010.jpg"/>
          <p:cNvPicPr>
            <a:picLocks noChangeAspect="1"/>
          </p:cNvPicPr>
          <p:nvPr/>
        </p:nvPicPr>
        <p:blipFill>
          <a:blip r:embed="rId3"/>
          <a:srcRect l="5402"/>
          <a:stretch>
            <a:fillRect/>
          </a:stretch>
        </p:blipFill>
        <p:spPr>
          <a:xfrm>
            <a:off x="1071538" y="2000240"/>
            <a:ext cx="3752960" cy="20591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8E0000"/>
                </a:solidFill>
              </a:rPr>
              <a:t>Китай</a:t>
            </a:r>
            <a:endParaRPr lang="ru-RU" sz="6000" b="1" dirty="0">
              <a:solidFill>
                <a:srgbClr val="8E0000"/>
              </a:solidFill>
            </a:endParaRPr>
          </a:p>
        </p:txBody>
      </p:sp>
      <p:pic>
        <p:nvPicPr>
          <p:cNvPr id="8" name="Содержимое 7" descr="dfznxgc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929322" y="1000108"/>
            <a:ext cx="2000249" cy="2000249"/>
          </a:xfrm>
        </p:spPr>
      </p:pic>
      <p:pic>
        <p:nvPicPr>
          <p:cNvPr id="9" name="Содержимое 8" descr="xfxnm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929190" y="3143248"/>
            <a:ext cx="2143125" cy="2143125"/>
          </a:xfrm>
        </p:spPr>
      </p:pic>
      <p:pic>
        <p:nvPicPr>
          <p:cNvPr id="6" name="Рисунок 5" descr="сканирование0044.jpg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1071538" y="928670"/>
            <a:ext cx="7026254" cy="4595084"/>
          </a:xfrm>
          <a:prstGeom prst="rect">
            <a:avLst/>
          </a:prstGeom>
        </p:spPr>
      </p:pic>
      <p:pic>
        <p:nvPicPr>
          <p:cNvPr id="5" name="Рисунок 4" descr="сканирование0045.jpg"/>
          <p:cNvPicPr>
            <a:picLocks noChangeAspect="1"/>
          </p:cNvPicPr>
          <p:nvPr/>
        </p:nvPicPr>
        <p:blipFill>
          <a:blip r:embed="rId7"/>
          <a:srcRect l="930"/>
          <a:stretch>
            <a:fillRect/>
          </a:stretch>
        </p:blipFill>
        <p:spPr>
          <a:xfrm flipH="1" flipV="1">
            <a:off x="533740" y="928670"/>
            <a:ext cx="8181664" cy="5089584"/>
          </a:xfrm>
          <a:prstGeom prst="rect">
            <a:avLst/>
          </a:prstGeom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571472" y="6143644"/>
            <a:ext cx="8258204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иероглиф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8E0000"/>
                </a:solidFill>
              </a:rPr>
              <a:t>Китай</a:t>
            </a:r>
            <a:endParaRPr lang="ru-RU" sz="6000" b="1" dirty="0">
              <a:solidFill>
                <a:srgbClr val="8E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571472" y="6143644"/>
            <a:ext cx="8258204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бумага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00108"/>
            <a:ext cx="7659405" cy="49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8E0000"/>
                </a:solidFill>
              </a:rPr>
              <a:t>Кроссворд «На чём писали?»</a:t>
            </a:r>
            <a:endParaRPr lang="ru-RU" sz="4000" b="1" dirty="0">
              <a:solidFill>
                <a:srgbClr val="8E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928662" y="857232"/>
          <a:ext cx="6786612" cy="3109294"/>
        </p:xfrm>
        <a:graphic>
          <a:graphicData uri="http://schemas.openxmlformats.org/drawingml/2006/table">
            <a:tbl>
              <a:tblPr/>
              <a:tblGrid>
                <a:gridCol w="564579"/>
                <a:gridCol w="564579"/>
                <a:gridCol w="564579"/>
                <a:gridCol w="564579"/>
                <a:gridCol w="566037"/>
                <a:gridCol w="566037"/>
                <a:gridCol w="566037"/>
                <a:gridCol w="566037"/>
                <a:gridCol w="566037"/>
                <a:gridCol w="566037"/>
                <a:gridCol w="566037"/>
                <a:gridCol w="566037"/>
              </a:tblGrid>
              <a:tr h="59347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9" marR="4682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</a:t>
                      </a:r>
                      <a:r>
                        <a:rPr lang="ru-RU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829" marR="46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9" marR="46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9" marR="46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9" marR="46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9" marR="46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9" marR="46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476"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9" marR="468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9" marR="4682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6829" marR="46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9" marR="46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9" marR="46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829" marR="46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9" marR="46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9" marR="46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9" marR="468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829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6829" marR="46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9" marR="46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9" marR="46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829" marR="46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9" marR="46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9" marR="46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9" marR="46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829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6829" marR="46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9" marR="46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9" marR="46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829" marR="46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9" marR="46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9" marR="46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9" marR="46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9" marR="46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9" marR="46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6829" marR="46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9" marR="46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9" marR="46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9" marR="46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9" marR="46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9" marR="46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829" marR="46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9" marR="46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00100" y="1000108"/>
          <a:ext cx="6643732" cy="2928960"/>
        </p:xfrm>
        <a:graphic>
          <a:graphicData uri="http://schemas.openxmlformats.org/drawingml/2006/table">
            <a:tbl>
              <a:tblPr/>
              <a:tblGrid>
                <a:gridCol w="552693"/>
                <a:gridCol w="552693"/>
                <a:gridCol w="552693"/>
                <a:gridCol w="552693"/>
                <a:gridCol w="554120"/>
                <a:gridCol w="554120"/>
                <a:gridCol w="554120"/>
                <a:gridCol w="554120"/>
                <a:gridCol w="554120"/>
                <a:gridCol w="554120"/>
                <a:gridCol w="554120"/>
                <a:gridCol w="554120"/>
              </a:tblGrid>
              <a:tr h="585792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792"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579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579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сканирование0017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758444" y="4429132"/>
            <a:ext cx="2027606" cy="1285884"/>
          </a:xfrm>
          <a:prstGeom prst="rect">
            <a:avLst/>
          </a:prstGeom>
        </p:spPr>
      </p:pic>
      <p:pic>
        <p:nvPicPr>
          <p:cNvPr id="9" name="Рисунок 8" descr="сканирование0037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3143240" y="4929198"/>
            <a:ext cx="1420942" cy="1487082"/>
          </a:xfrm>
          <a:prstGeom prst="rect">
            <a:avLst/>
          </a:prstGeom>
        </p:spPr>
      </p:pic>
      <p:pic>
        <p:nvPicPr>
          <p:cNvPr id="10" name="Рисунок 9" descr="сканирование0008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l="4256" t="10114" r="51061" b="8974"/>
          <a:stretch>
            <a:fillRect/>
          </a:stretch>
        </p:blipFill>
        <p:spPr>
          <a:xfrm>
            <a:off x="5214942" y="3714752"/>
            <a:ext cx="1500198" cy="1143008"/>
          </a:xfrm>
          <a:prstGeom prst="rect">
            <a:avLst/>
          </a:prstGeom>
        </p:spPr>
      </p:pic>
      <p:pic>
        <p:nvPicPr>
          <p:cNvPr id="12" name="Рисунок 11" descr="sruturtu.jpg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5857884" y="5214950"/>
            <a:ext cx="2154815" cy="1428736"/>
          </a:xfrm>
          <a:prstGeom prst="rect">
            <a:avLst/>
          </a:prstGeom>
        </p:spPr>
      </p:pic>
      <p:pic>
        <p:nvPicPr>
          <p:cNvPr id="13" name="Рисунок 12" descr="sfhsfhsf.jpg"/>
          <p:cNvPicPr>
            <a:picLocks noChangeAspect="1"/>
          </p:cNvPicPr>
          <p:nvPr/>
        </p:nvPicPr>
        <p:blipFill>
          <a:blip r:embed="rId6">
            <a:lum contrast="30000"/>
          </a:blip>
          <a:stretch>
            <a:fillRect/>
          </a:stretch>
        </p:blipFill>
        <p:spPr>
          <a:xfrm>
            <a:off x="7715272" y="3429000"/>
            <a:ext cx="1273383" cy="16335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86050" y="598862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441699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500694" y="527424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429520" y="457200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929190" y="448842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1429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8E0000"/>
                </a:solidFill>
                <a:cs typeface="Times New Roman" pitchFamily="18" charset="0"/>
              </a:rPr>
              <a:t>Кроссворд «Чем писали?»</a:t>
            </a:r>
            <a:endParaRPr lang="ru-RU" sz="4000" b="1" dirty="0">
              <a:solidFill>
                <a:srgbClr val="8E0000"/>
              </a:solidFill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214546" y="1071546"/>
          <a:ext cx="4572032" cy="3071835"/>
        </p:xfrm>
        <a:graphic>
          <a:graphicData uri="http://schemas.openxmlformats.org/drawingml/2006/table">
            <a:tbl>
              <a:tblPr/>
              <a:tblGrid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</a:tblGrid>
              <a:tr h="599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 П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О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9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 Р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6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 П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 О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9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 П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 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 К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 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Содержимое 5" descr="сканирование0039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contrast="40000"/>
          </a:blip>
          <a:srcRect t="33802" r="85849"/>
          <a:stretch>
            <a:fillRect/>
          </a:stretch>
        </p:blipFill>
        <p:spPr>
          <a:xfrm rot="14082247">
            <a:off x="1664414" y="4505103"/>
            <a:ext cx="571504" cy="2098552"/>
          </a:xfrm>
        </p:spPr>
      </p:pic>
      <p:pic>
        <p:nvPicPr>
          <p:cNvPr id="7" name="Рисунок 6" descr="сканирование0038.jpg"/>
          <p:cNvPicPr>
            <a:picLocks noChangeAspect="1"/>
          </p:cNvPicPr>
          <p:nvPr/>
        </p:nvPicPr>
        <p:blipFill>
          <a:blip r:embed="rId3">
            <a:lum contrast="40000"/>
          </a:blip>
          <a:srcRect l="51335" t="7579" b="73568"/>
          <a:stretch>
            <a:fillRect/>
          </a:stretch>
        </p:blipFill>
        <p:spPr>
          <a:xfrm rot="20130652" flipH="1" flipV="1">
            <a:off x="2501656" y="5514466"/>
            <a:ext cx="2603182" cy="571504"/>
          </a:xfrm>
          <a:prstGeom prst="rect">
            <a:avLst/>
          </a:prstGeom>
        </p:spPr>
      </p:pic>
      <p:pic>
        <p:nvPicPr>
          <p:cNvPr id="8" name="Рисунок 7" descr="укн.jpg"/>
          <p:cNvPicPr>
            <a:picLocks noChangeAspect="1"/>
          </p:cNvPicPr>
          <p:nvPr/>
        </p:nvPicPr>
        <p:blipFill>
          <a:blip r:embed="rId4">
            <a:lum contrast="30000"/>
          </a:blip>
          <a:srcRect l="47619" t="18750" r="4761" b="9999"/>
          <a:stretch>
            <a:fillRect/>
          </a:stretch>
        </p:blipFill>
        <p:spPr>
          <a:xfrm>
            <a:off x="5357818" y="4572008"/>
            <a:ext cx="1143008" cy="1357322"/>
          </a:xfrm>
          <a:prstGeom prst="rect">
            <a:avLst/>
          </a:prstGeom>
        </p:spPr>
      </p:pic>
      <p:pic>
        <p:nvPicPr>
          <p:cNvPr id="10" name="Рисунок 9" descr="сканирование0020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 rot="19107389">
            <a:off x="6622107" y="4095871"/>
            <a:ext cx="2558278" cy="1008626"/>
          </a:xfrm>
          <a:prstGeom prst="rect">
            <a:avLst/>
          </a:prstGeom>
        </p:spPr>
      </p:pic>
      <p:pic>
        <p:nvPicPr>
          <p:cNvPr id="11" name="Рисунок 10" descr="сканирование0040.jpg"/>
          <p:cNvPicPr>
            <a:picLocks noChangeAspect="1"/>
          </p:cNvPicPr>
          <p:nvPr/>
        </p:nvPicPr>
        <p:blipFill>
          <a:blip r:embed="rId6">
            <a:lum contrast="40000"/>
          </a:blip>
          <a:srcRect l="3005"/>
          <a:stretch>
            <a:fillRect/>
          </a:stretch>
        </p:blipFill>
        <p:spPr>
          <a:xfrm>
            <a:off x="6357950" y="1357298"/>
            <a:ext cx="2306002" cy="14081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0100" y="535782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643174" y="564357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000628" y="471488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572396" y="542926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001024" y="207167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graphicFrame>
        <p:nvGraphicFramePr>
          <p:cNvPr id="17" name="Содержимое 4"/>
          <p:cNvGraphicFramePr>
            <a:graphicFrameLocks/>
          </p:cNvGraphicFramePr>
          <p:nvPr/>
        </p:nvGraphicFramePr>
        <p:xfrm>
          <a:off x="2214546" y="1071546"/>
          <a:ext cx="4572032" cy="3071835"/>
        </p:xfrm>
        <a:graphic>
          <a:graphicData uri="http://schemas.openxmlformats.org/drawingml/2006/table">
            <a:tbl>
              <a:tblPr/>
              <a:tblGrid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</a:tblGrid>
              <a:tr h="599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 П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Е</a:t>
                      </a:r>
                      <a:endParaRPr lang="ru-RU" sz="2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Р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О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9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 Р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У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Ч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К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6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 П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И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С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А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Л</a:t>
                      </a:r>
                      <a:endParaRPr lang="ru-RU" sz="20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 О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9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 П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А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Л</a:t>
                      </a:r>
                      <a:endParaRPr lang="ru-RU" sz="20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О</a:t>
                      </a:r>
                      <a:endParaRPr lang="ru-RU" sz="20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Ч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К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 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  К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И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С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Т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О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Ч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К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 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7" marR="501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14290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8E0000"/>
                </a:solidFill>
              </a:rPr>
              <a:t>Германия</a:t>
            </a:r>
            <a:endParaRPr lang="ru-RU" sz="6000" b="1" dirty="0">
              <a:solidFill>
                <a:srgbClr val="8E0000"/>
              </a:solidFill>
            </a:endParaRPr>
          </a:p>
        </p:txBody>
      </p:sp>
      <p:pic>
        <p:nvPicPr>
          <p:cNvPr id="5" name="Содержимое 4" descr="сканирование001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472" t="147" r="59435" b="43703"/>
          <a:stretch>
            <a:fillRect/>
          </a:stretch>
        </p:blipFill>
        <p:spPr>
          <a:xfrm>
            <a:off x="1071538" y="1857364"/>
            <a:ext cx="2428892" cy="3429024"/>
          </a:xfrm>
        </p:spPr>
      </p:pic>
      <p:pic>
        <p:nvPicPr>
          <p:cNvPr id="6" name="Содержимое 5" descr="сканирование0018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857620" y="1142984"/>
            <a:ext cx="4900231" cy="4756318"/>
          </a:xfrm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571472" y="6143644"/>
            <a:ext cx="8258204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печатный станок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8E0000"/>
                </a:solidFill>
              </a:rPr>
              <a:t>Москва</a:t>
            </a:r>
            <a:endParaRPr lang="ru-RU" sz="6000" b="1" dirty="0">
              <a:solidFill>
                <a:srgbClr val="8E0000"/>
              </a:solidFill>
            </a:endParaRPr>
          </a:p>
        </p:txBody>
      </p:sp>
      <p:pic>
        <p:nvPicPr>
          <p:cNvPr id="5" name="Содержимое 4" descr="сканирование002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4598" t="6827" r="42335" b="3773"/>
          <a:stretch>
            <a:fillRect/>
          </a:stretch>
        </p:blipFill>
        <p:spPr>
          <a:xfrm>
            <a:off x="1214414" y="785794"/>
            <a:ext cx="2817831" cy="5072097"/>
          </a:xfrm>
        </p:spPr>
      </p:pic>
      <p:pic>
        <p:nvPicPr>
          <p:cNvPr id="6" name="Содержимое 5" descr="сканирование0046.jp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5357818" y="3857628"/>
            <a:ext cx="1928826" cy="2020178"/>
          </a:xfrm>
        </p:spPr>
      </p:pic>
      <p:pic>
        <p:nvPicPr>
          <p:cNvPr id="7" name="Рисунок 6" descr="сканирование0047.jpg"/>
          <p:cNvPicPr>
            <a:picLocks noChangeAspect="1"/>
          </p:cNvPicPr>
          <p:nvPr/>
        </p:nvPicPr>
        <p:blipFill>
          <a:blip r:embed="rId5">
            <a:lum contrast="30000"/>
          </a:blip>
          <a:stretch>
            <a:fillRect/>
          </a:stretch>
        </p:blipFill>
        <p:spPr>
          <a:xfrm>
            <a:off x="4214810" y="785793"/>
            <a:ext cx="4004906" cy="3000397"/>
          </a:xfrm>
          <a:prstGeom prst="rect">
            <a:avLst/>
          </a:prstGeom>
        </p:spPr>
      </p:pic>
      <p:sp>
        <p:nvSpPr>
          <p:cNvPr id="8" name="Содержимое 3"/>
          <p:cNvSpPr txBox="1">
            <a:spLocks/>
          </p:cNvSpPr>
          <p:nvPr/>
        </p:nvSpPr>
        <p:spPr>
          <a:xfrm>
            <a:off x="571472" y="6143644"/>
            <a:ext cx="8258204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печатная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книга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8E0000"/>
                </a:solidFill>
              </a:rPr>
              <a:t>Типография</a:t>
            </a:r>
            <a:endParaRPr lang="ru-RU" sz="6000" b="1" dirty="0">
              <a:solidFill>
                <a:srgbClr val="8E0000"/>
              </a:solidFill>
            </a:endParaRPr>
          </a:p>
        </p:txBody>
      </p:sp>
      <p:pic>
        <p:nvPicPr>
          <p:cNvPr id="5" name="Содержимое 4" descr="сканирование00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325" t="58587" r="32563" b="2197"/>
          <a:stretch>
            <a:fillRect/>
          </a:stretch>
        </p:blipFill>
        <p:spPr>
          <a:xfrm>
            <a:off x="289922" y="966940"/>
            <a:ext cx="4996458" cy="3033564"/>
          </a:xfrm>
        </p:spPr>
      </p:pic>
      <p:pic>
        <p:nvPicPr>
          <p:cNvPr id="6" name="Содержимое 5" descr="сканирование006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7568" t="53294" r="4183"/>
          <a:stretch>
            <a:fillRect/>
          </a:stretch>
        </p:blipFill>
        <p:spPr>
          <a:xfrm>
            <a:off x="3969133" y="2928934"/>
            <a:ext cx="4889147" cy="3286148"/>
          </a:xfrm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571472" y="6143644"/>
            <a:ext cx="8258204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раньше             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теперь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86808" cy="92869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8E0000"/>
                </a:solidFill>
              </a:rPr>
              <a:t>Камень</a:t>
            </a:r>
            <a:endParaRPr lang="ru-RU" sz="6000" dirty="0">
              <a:solidFill>
                <a:srgbClr val="8E0000"/>
              </a:solidFill>
            </a:endParaRPr>
          </a:p>
        </p:txBody>
      </p:sp>
      <p:pic>
        <p:nvPicPr>
          <p:cNvPr id="11" name="Содержимое 10" descr="сканирование0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5983" y="857231"/>
            <a:ext cx="5143537" cy="5418961"/>
          </a:xfrm>
        </p:spPr>
      </p:pic>
      <p:pic>
        <p:nvPicPr>
          <p:cNvPr id="19" name="Рисунок 18" descr="сканирование00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840012"/>
            <a:ext cx="6715172" cy="5446508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357158" y="6072206"/>
            <a:ext cx="8429684" cy="57152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пиктограмма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канирование00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857232"/>
            <a:ext cx="6929486" cy="5434891"/>
          </a:xfrm>
          <a:prstGeom prst="rect">
            <a:avLst/>
          </a:prstGeom>
        </p:spPr>
      </p:pic>
      <p:pic>
        <p:nvPicPr>
          <p:cNvPr id="9" name="Рисунок 8" descr="сканирование000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857232"/>
            <a:ext cx="8356719" cy="5429288"/>
          </a:xfrm>
          <a:prstGeom prst="rect">
            <a:avLst/>
          </a:prstGeom>
        </p:spPr>
      </p:pic>
      <p:pic>
        <p:nvPicPr>
          <p:cNvPr id="12" name="Рисунок 11" descr="сканирование000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58" y="1571612"/>
            <a:ext cx="5715040" cy="4000528"/>
          </a:xfrm>
          <a:prstGeom prst="rect">
            <a:avLst/>
          </a:prstGeom>
        </p:spPr>
      </p:pic>
      <p:pic>
        <p:nvPicPr>
          <p:cNvPr id="13" name="Рисунок 12" descr="сканирование000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2198" y="1714488"/>
            <a:ext cx="2335980" cy="350046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072198" y="857232"/>
            <a:ext cx="2786082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072198" y="5072074"/>
            <a:ext cx="2786082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358214" y="1643050"/>
            <a:ext cx="500066" cy="3571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5572140"/>
            <a:ext cx="571504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857232"/>
            <a:ext cx="571504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8E0000"/>
                </a:solidFill>
              </a:rPr>
              <a:t>Библиотека</a:t>
            </a:r>
            <a:endParaRPr lang="ru-RU" sz="6000" b="1" dirty="0">
              <a:solidFill>
                <a:srgbClr val="8E0000"/>
              </a:solidFill>
            </a:endParaRPr>
          </a:p>
        </p:txBody>
      </p:sp>
      <p:pic>
        <p:nvPicPr>
          <p:cNvPr id="5" name="Содержимое 4" descr="Ephesus1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596" y="857232"/>
            <a:ext cx="8350265" cy="5357850"/>
          </a:xfrm>
        </p:spPr>
      </p:pic>
      <p:pic>
        <p:nvPicPr>
          <p:cNvPr id="7" name="Содержимое 6" descr="а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28662" y="785794"/>
            <a:ext cx="7215238" cy="5315042"/>
          </a:xfrm>
        </p:spPr>
      </p:pic>
      <p:pic>
        <p:nvPicPr>
          <p:cNvPr id="8" name="Рисунок 7" descr="сппьс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2" y="714356"/>
            <a:ext cx="4746658" cy="5572164"/>
          </a:xfrm>
          <a:prstGeom prst="rect">
            <a:avLst/>
          </a:prstGeom>
        </p:spPr>
      </p:pic>
      <p:pic>
        <p:nvPicPr>
          <p:cNvPr id="9" name="Рисунок 8" descr="ыяк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670" y="1500174"/>
            <a:ext cx="5295930" cy="3996928"/>
          </a:xfrm>
          <a:prstGeom prst="rect">
            <a:avLst/>
          </a:prstGeom>
        </p:spPr>
      </p:pic>
      <p:pic>
        <p:nvPicPr>
          <p:cNvPr id="10" name="Рисунок 9" descr="сканирование000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662" y="804089"/>
            <a:ext cx="7215238" cy="5553869"/>
          </a:xfrm>
          <a:prstGeom prst="rect">
            <a:avLst/>
          </a:prstGeom>
        </p:spPr>
      </p:pic>
      <p:pic>
        <p:nvPicPr>
          <p:cNvPr id="13" name="Рисунок 12" descr="ая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2654" y="705070"/>
            <a:ext cx="4653924" cy="5724326"/>
          </a:xfrm>
          <a:prstGeom prst="rect">
            <a:avLst/>
          </a:prstGeom>
        </p:spPr>
      </p:pic>
      <p:pic>
        <p:nvPicPr>
          <p:cNvPr id="14" name="Рисунок 13" descr="вьпь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8662" y="785794"/>
            <a:ext cx="7334301" cy="5500726"/>
          </a:xfrm>
          <a:prstGeom prst="rect">
            <a:avLst/>
          </a:prstGeom>
        </p:spPr>
      </p:pic>
      <p:pic>
        <p:nvPicPr>
          <p:cNvPr id="15" name="Рисунок 14" descr="ьа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662" y="785794"/>
            <a:ext cx="7343753" cy="5500726"/>
          </a:xfrm>
          <a:prstGeom prst="rect">
            <a:avLst/>
          </a:prstGeom>
        </p:spPr>
      </p:pic>
      <p:pic>
        <p:nvPicPr>
          <p:cNvPr id="16" name="Рисунок 15" descr="вспь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7224" y="714356"/>
            <a:ext cx="7358114" cy="5511483"/>
          </a:xfrm>
          <a:prstGeom prst="rect">
            <a:avLst/>
          </a:prstGeom>
        </p:spPr>
      </p:pic>
      <p:pic>
        <p:nvPicPr>
          <p:cNvPr id="19" name="Рисунок 18" descr="куцр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8661" y="785794"/>
            <a:ext cx="7340255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14290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8E0000"/>
                </a:solidFill>
              </a:rPr>
              <a:t>Книга будущего</a:t>
            </a:r>
            <a:endParaRPr lang="ru-RU" sz="6000" b="1" dirty="0">
              <a:solidFill>
                <a:srgbClr val="8E0000"/>
              </a:solidFill>
            </a:endParaRPr>
          </a:p>
        </p:txBody>
      </p:sp>
      <p:pic>
        <p:nvPicPr>
          <p:cNvPr id="6" name="Содержимое 5" descr="bj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719" y="1300146"/>
            <a:ext cx="4462213" cy="2677329"/>
          </a:xfrm>
        </p:spPr>
      </p:pic>
      <p:pic>
        <p:nvPicPr>
          <p:cNvPr id="7" name="Содержимое 6" descr="nj k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357554" y="3857628"/>
            <a:ext cx="3255469" cy="2337628"/>
          </a:xfrm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571472" y="6143644"/>
            <a:ext cx="8258204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электронная книга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file33712807323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857232"/>
            <a:ext cx="3786214" cy="2839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8E0000"/>
                </a:solidFill>
              </a:rPr>
              <a:t>Пословицы</a:t>
            </a:r>
            <a:endParaRPr lang="ru-RU" sz="6000" b="1" dirty="0">
              <a:solidFill>
                <a:srgbClr val="8E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571612"/>
            <a:ext cx="8143932" cy="857256"/>
          </a:xfrm>
          <a:solidFill>
            <a:srgbClr val="DB2A17"/>
          </a:solidFill>
          <a:effectLst>
            <a:innerShdw blurRad="114300">
              <a:schemeClr val="tx1"/>
            </a:innerShd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Хорошая книга - лучший друг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3857629"/>
            <a:ext cx="8215370" cy="785818"/>
          </a:xfrm>
          <a:solidFill>
            <a:srgbClr val="DB2A17"/>
          </a:solidFill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Кто много читает, тот много знает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07157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8E0000"/>
                </a:solidFill>
              </a:rPr>
              <a:t>Египет</a:t>
            </a:r>
            <a:endParaRPr lang="ru-RU" sz="6000" b="1" dirty="0">
              <a:solidFill>
                <a:srgbClr val="8E0000"/>
              </a:solidFill>
            </a:endParaRPr>
          </a:p>
        </p:txBody>
      </p:sp>
      <p:pic>
        <p:nvPicPr>
          <p:cNvPr id="8" name="Содержимое 7" descr="сканирование0015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1049"/>
          <a:stretch>
            <a:fillRect/>
          </a:stretch>
        </p:blipFill>
        <p:spPr>
          <a:xfrm>
            <a:off x="568317" y="785794"/>
            <a:ext cx="8004210" cy="5415892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8596" y="6072206"/>
            <a:ext cx="8258204" cy="5715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иероглиф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сканирование00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785794"/>
            <a:ext cx="8137059" cy="5429288"/>
          </a:xfrm>
          <a:prstGeom prst="rect">
            <a:avLst/>
          </a:prstGeom>
        </p:spPr>
      </p:pic>
      <p:pic>
        <p:nvPicPr>
          <p:cNvPr id="11" name="Рисунок 10" descr="сканирование0014.jpg"/>
          <p:cNvPicPr>
            <a:picLocks noChangeAspect="1"/>
          </p:cNvPicPr>
          <p:nvPr/>
        </p:nvPicPr>
        <p:blipFill>
          <a:blip r:embed="rId5"/>
          <a:srcRect l="2190" r="7290"/>
          <a:stretch>
            <a:fillRect/>
          </a:stretch>
        </p:blipFill>
        <p:spPr>
          <a:xfrm>
            <a:off x="142844" y="744286"/>
            <a:ext cx="8858312" cy="5542234"/>
          </a:xfrm>
          <a:prstGeom prst="rect">
            <a:avLst/>
          </a:prstGeom>
        </p:spPr>
      </p:pic>
      <p:pic>
        <p:nvPicPr>
          <p:cNvPr id="12" name="Рисунок 11" descr="сканирование0018.jpg"/>
          <p:cNvPicPr>
            <a:picLocks noChangeAspect="1"/>
          </p:cNvPicPr>
          <p:nvPr/>
        </p:nvPicPr>
        <p:blipFill>
          <a:blip r:embed="rId6"/>
          <a:srcRect l="3774" t="11494" r="837" b="7274"/>
          <a:stretch>
            <a:fillRect/>
          </a:stretch>
        </p:blipFill>
        <p:spPr>
          <a:xfrm>
            <a:off x="142844" y="714356"/>
            <a:ext cx="8858312" cy="5572164"/>
          </a:xfrm>
          <a:prstGeom prst="rect">
            <a:avLst/>
          </a:prstGeom>
        </p:spPr>
      </p:pic>
      <p:pic>
        <p:nvPicPr>
          <p:cNvPr id="15" name="Рисунок 14" descr="сканирование0007.jpg"/>
          <p:cNvPicPr>
            <a:picLocks noChangeAspect="1"/>
          </p:cNvPicPr>
          <p:nvPr/>
        </p:nvPicPr>
        <p:blipFill>
          <a:blip r:embed="rId7"/>
          <a:srcRect r="22150"/>
          <a:stretch>
            <a:fillRect/>
          </a:stretch>
        </p:blipFill>
        <p:spPr>
          <a:xfrm>
            <a:off x="928662" y="706520"/>
            <a:ext cx="6911514" cy="5580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786710" y="714356"/>
            <a:ext cx="1214446" cy="55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2844" y="714356"/>
            <a:ext cx="857256" cy="5572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07157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8E0000"/>
                </a:solidFill>
              </a:rPr>
              <a:t>Египет</a:t>
            </a:r>
            <a:endParaRPr lang="ru-RU" sz="6000" b="1" dirty="0">
              <a:solidFill>
                <a:srgbClr val="8E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6072206"/>
            <a:ext cx="8358246" cy="64294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папирус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сканирование0008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r="2137"/>
          <a:stretch>
            <a:fillRect/>
          </a:stretch>
        </p:blipFill>
        <p:spPr>
          <a:xfrm>
            <a:off x="1314456" y="759927"/>
            <a:ext cx="6543692" cy="5345972"/>
          </a:xfrm>
        </p:spPr>
      </p:pic>
      <p:pic>
        <p:nvPicPr>
          <p:cNvPr id="8" name="Рисунок 7" descr="gdxcfdgm,.jpg"/>
          <p:cNvPicPr>
            <a:picLocks noChangeAspect="1"/>
          </p:cNvPicPr>
          <p:nvPr/>
        </p:nvPicPr>
        <p:blipFill>
          <a:blip r:embed="rId4"/>
          <a:srcRect b="2067"/>
          <a:stretch>
            <a:fillRect/>
          </a:stretch>
        </p:blipFill>
        <p:spPr>
          <a:xfrm>
            <a:off x="857224" y="714356"/>
            <a:ext cx="3835426" cy="5429288"/>
          </a:xfrm>
          <a:prstGeom prst="rect">
            <a:avLst/>
          </a:prstGeom>
        </p:spPr>
      </p:pic>
      <p:pic>
        <p:nvPicPr>
          <p:cNvPr id="9" name="Рисунок 8" descr="сканирование00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714356"/>
            <a:ext cx="3214710" cy="5429288"/>
          </a:xfrm>
          <a:prstGeom prst="rect">
            <a:avLst/>
          </a:prstGeom>
        </p:spPr>
      </p:pic>
      <p:pic>
        <p:nvPicPr>
          <p:cNvPr id="10" name="Рисунок 9" descr="сканирование0013.jpg"/>
          <p:cNvPicPr>
            <a:picLocks noChangeAspect="1"/>
          </p:cNvPicPr>
          <p:nvPr/>
        </p:nvPicPr>
        <p:blipFill>
          <a:blip r:embed="rId5"/>
          <a:srcRect l="73037" t="47081"/>
          <a:stretch>
            <a:fillRect/>
          </a:stretch>
        </p:blipFill>
        <p:spPr>
          <a:xfrm>
            <a:off x="7786710" y="714356"/>
            <a:ext cx="500066" cy="5429288"/>
          </a:xfrm>
          <a:prstGeom prst="rect">
            <a:avLst/>
          </a:prstGeom>
        </p:spPr>
      </p:pic>
      <p:pic>
        <p:nvPicPr>
          <p:cNvPr id="14" name="Рисунок 13" descr="сканирование0009.jpg"/>
          <p:cNvPicPr>
            <a:picLocks noChangeAspect="1"/>
          </p:cNvPicPr>
          <p:nvPr/>
        </p:nvPicPr>
        <p:blipFill>
          <a:blip r:embed="rId6"/>
          <a:srcRect t="2593"/>
          <a:stretch>
            <a:fillRect/>
          </a:stretch>
        </p:blipFill>
        <p:spPr>
          <a:xfrm>
            <a:off x="846463" y="714356"/>
            <a:ext cx="7466944" cy="5439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98905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8E0000"/>
                </a:solidFill>
              </a:rPr>
              <a:t>Глина</a:t>
            </a:r>
            <a:endParaRPr lang="ru-RU" sz="6000" b="1" dirty="0">
              <a:solidFill>
                <a:srgbClr val="8E0000"/>
              </a:solidFill>
            </a:endParaRPr>
          </a:p>
        </p:txBody>
      </p:sp>
      <p:pic>
        <p:nvPicPr>
          <p:cNvPr id="6" name="Содержимое 5" descr="сканирование002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r="66391"/>
          <a:stretch>
            <a:fillRect/>
          </a:stretch>
        </p:blipFill>
        <p:spPr>
          <a:xfrm>
            <a:off x="1071538" y="1357298"/>
            <a:ext cx="1571636" cy="4178149"/>
          </a:xfrm>
        </p:spPr>
      </p:pic>
      <p:pic>
        <p:nvPicPr>
          <p:cNvPr id="7" name="Содержимое 6" descr="сканирование002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286512" y="2643182"/>
            <a:ext cx="2387750" cy="1533499"/>
          </a:xfrm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428596" y="6000768"/>
            <a:ext cx="8258204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клинопись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Содержимое 5" descr="сканирование0021.jpg"/>
          <p:cNvPicPr>
            <a:picLocks noChangeAspect="1"/>
          </p:cNvPicPr>
          <p:nvPr/>
        </p:nvPicPr>
        <p:blipFill>
          <a:blip r:embed="rId5" cstate="print"/>
          <a:srcRect l="37147" r="945"/>
          <a:stretch>
            <a:fillRect/>
          </a:stretch>
        </p:blipFill>
        <p:spPr>
          <a:xfrm>
            <a:off x="2714612" y="857232"/>
            <a:ext cx="3500462" cy="5051761"/>
          </a:xfrm>
          <a:prstGeom prst="rect">
            <a:avLst/>
          </a:prstGeom>
        </p:spPr>
      </p:pic>
      <p:pic>
        <p:nvPicPr>
          <p:cNvPr id="10" name="Рисунок 9" descr="сканирование000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714356"/>
            <a:ext cx="4276766" cy="5214974"/>
          </a:xfrm>
          <a:prstGeom prst="rect">
            <a:avLst/>
          </a:prstGeom>
        </p:spPr>
      </p:pic>
      <p:pic>
        <p:nvPicPr>
          <p:cNvPr id="11" name="Рисунок 10" descr="сканирование001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7752" y="2500306"/>
            <a:ext cx="3857652" cy="157163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929190" y="714356"/>
            <a:ext cx="3786214" cy="185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29190" y="4071942"/>
            <a:ext cx="3786214" cy="1857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20337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8E0000"/>
                </a:solidFill>
              </a:rPr>
              <a:t>Греция</a:t>
            </a:r>
            <a:endParaRPr lang="ru-RU" sz="6000" b="1" dirty="0">
              <a:solidFill>
                <a:srgbClr val="8E0000"/>
              </a:solidFill>
            </a:endParaRPr>
          </a:p>
        </p:txBody>
      </p:sp>
      <p:pic>
        <p:nvPicPr>
          <p:cNvPr id="5" name="Содержимое 4" descr="сканирование0019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4339" r="7659"/>
          <a:stretch>
            <a:fillRect/>
          </a:stretch>
        </p:blipFill>
        <p:spPr>
          <a:xfrm>
            <a:off x="571472" y="1285860"/>
            <a:ext cx="4503804" cy="4725019"/>
          </a:xfrm>
        </p:spPr>
      </p:pic>
      <p:pic>
        <p:nvPicPr>
          <p:cNvPr id="6" name="Содержимое 5" descr="сканирование0012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4029" t="13835"/>
          <a:stretch>
            <a:fillRect/>
          </a:stretch>
        </p:blipFill>
        <p:spPr>
          <a:xfrm>
            <a:off x="5500694" y="2928934"/>
            <a:ext cx="3403202" cy="889842"/>
          </a:xfrm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428596" y="6072206"/>
            <a:ext cx="8258204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алфавит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sdfb.jpg"/>
          <p:cNvPicPr>
            <a:picLocks noChangeAspect="1"/>
          </p:cNvPicPr>
          <p:nvPr/>
        </p:nvPicPr>
        <p:blipFill>
          <a:blip r:embed="rId5"/>
          <a:srcRect t="4277" b="7316"/>
          <a:stretch>
            <a:fillRect/>
          </a:stretch>
        </p:blipFill>
        <p:spPr>
          <a:xfrm>
            <a:off x="428596" y="1000108"/>
            <a:ext cx="8429684" cy="4957601"/>
          </a:xfrm>
          <a:prstGeom prst="rect">
            <a:avLst/>
          </a:prstGeom>
        </p:spPr>
      </p:pic>
      <p:pic>
        <p:nvPicPr>
          <p:cNvPr id="9" name="Рисунок 8" descr="1270022893_b2.jpeg"/>
          <p:cNvPicPr>
            <a:picLocks noChangeAspect="1"/>
          </p:cNvPicPr>
          <p:nvPr/>
        </p:nvPicPr>
        <p:blipFill>
          <a:blip r:embed="rId6"/>
          <a:srcRect l="5128" t="9972" r="6837" b="5698"/>
          <a:stretch>
            <a:fillRect/>
          </a:stretch>
        </p:blipFill>
        <p:spPr>
          <a:xfrm>
            <a:off x="428596" y="1000108"/>
            <a:ext cx="8429684" cy="49784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72298" y="857232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воск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8E0000"/>
                </a:solidFill>
              </a:rPr>
              <a:t>Пергам</a:t>
            </a:r>
            <a:endParaRPr lang="ru-RU" sz="6000" b="1" dirty="0">
              <a:solidFill>
                <a:srgbClr val="8E0000"/>
              </a:solidFill>
            </a:endParaRPr>
          </a:p>
        </p:txBody>
      </p:sp>
      <p:pic>
        <p:nvPicPr>
          <p:cNvPr id="5" name="Содержимое 4" descr="сканирование002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596" y="1643050"/>
            <a:ext cx="8258204" cy="3539232"/>
          </a:xfrm>
        </p:spPr>
      </p:pic>
      <p:pic>
        <p:nvPicPr>
          <p:cNvPr id="8" name="Содержимое 7" descr="сканирование0023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10469"/>
          <a:stretch>
            <a:fillRect/>
          </a:stretch>
        </p:blipFill>
        <p:spPr>
          <a:xfrm>
            <a:off x="428596" y="1643050"/>
            <a:ext cx="8358104" cy="3571900"/>
          </a:xfrm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428596" y="6072206"/>
            <a:ext cx="8258204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пергамент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Рисунок 8" descr="сканирование0027.jpg"/>
          <p:cNvPicPr>
            <a:picLocks noChangeAspect="1"/>
          </p:cNvPicPr>
          <p:nvPr/>
        </p:nvPicPr>
        <p:blipFill>
          <a:blip r:embed="rId5"/>
          <a:srcRect l="6302" r="48622" b="54664"/>
          <a:stretch>
            <a:fillRect/>
          </a:stretch>
        </p:blipFill>
        <p:spPr>
          <a:xfrm>
            <a:off x="428596" y="1643050"/>
            <a:ext cx="3714776" cy="35719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14744" y="5072074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свиток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к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6279" y="1643050"/>
            <a:ext cx="4660563" cy="3643338"/>
          </a:xfrm>
          <a:prstGeom prst="rect">
            <a:avLst/>
          </a:prstGeom>
        </p:spPr>
      </p:pic>
      <p:pic>
        <p:nvPicPr>
          <p:cNvPr id="14" name="Рисунок 13" descr="сканирование002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6" y="785794"/>
            <a:ext cx="8358246" cy="5325625"/>
          </a:xfrm>
          <a:prstGeom prst="rect">
            <a:avLst/>
          </a:prstGeom>
        </p:spPr>
      </p:pic>
      <p:pic>
        <p:nvPicPr>
          <p:cNvPr id="15" name="Рисунок 14" descr="j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596" y="785794"/>
            <a:ext cx="8358246" cy="5350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8E0000"/>
                </a:solidFill>
              </a:rPr>
              <a:t>Русь</a:t>
            </a:r>
            <a:endParaRPr lang="ru-RU" sz="6000" b="1" dirty="0">
              <a:solidFill>
                <a:srgbClr val="8E0000"/>
              </a:solidFill>
            </a:endParaRPr>
          </a:p>
        </p:txBody>
      </p:sp>
      <p:pic>
        <p:nvPicPr>
          <p:cNvPr id="7" name="Содержимое 6" descr="р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34" y="1643051"/>
            <a:ext cx="3857652" cy="3274986"/>
          </a:xfrm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428596" y="6072206"/>
            <a:ext cx="8258204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береста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ук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1643050"/>
            <a:ext cx="4140546" cy="3286148"/>
          </a:xfrm>
          <a:prstGeom prst="rect">
            <a:avLst/>
          </a:prstGeom>
        </p:spPr>
      </p:pic>
      <p:pic>
        <p:nvPicPr>
          <p:cNvPr id="6" name="Содержимое 5" descr="5ц8г.jpg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500034" y="857232"/>
            <a:ext cx="8143932" cy="5145082"/>
          </a:xfrm>
        </p:spPr>
      </p:pic>
      <p:pic>
        <p:nvPicPr>
          <p:cNvPr id="9" name="Рисунок 8" descr="сканирование0029.jpg"/>
          <p:cNvPicPr>
            <a:picLocks noChangeAspect="1"/>
          </p:cNvPicPr>
          <p:nvPr/>
        </p:nvPicPr>
        <p:blipFill>
          <a:blip r:embed="rId6" cstate="print"/>
          <a:srcRect t="862" r="9196"/>
          <a:stretch>
            <a:fillRect/>
          </a:stretch>
        </p:blipFill>
        <p:spPr>
          <a:xfrm rot="5400000">
            <a:off x="2017950" y="-696686"/>
            <a:ext cx="5179538" cy="821537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00034" y="785794"/>
            <a:ext cx="8143932" cy="5214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сканирование0027.jpg"/>
          <p:cNvPicPr>
            <a:picLocks noChangeAspect="1"/>
          </p:cNvPicPr>
          <p:nvPr/>
        </p:nvPicPr>
        <p:blipFill>
          <a:blip r:embed="rId7"/>
          <a:srcRect t="61936" r="45866"/>
          <a:stretch>
            <a:fillRect/>
          </a:stretch>
        </p:blipFill>
        <p:spPr>
          <a:xfrm>
            <a:off x="500034" y="2285992"/>
            <a:ext cx="4143404" cy="2581988"/>
          </a:xfrm>
          <a:prstGeom prst="rect">
            <a:avLst/>
          </a:prstGeom>
        </p:spPr>
      </p:pic>
      <p:pic>
        <p:nvPicPr>
          <p:cNvPr id="11" name="Рисунок 10" descr="ор.jpg"/>
          <p:cNvPicPr>
            <a:picLocks noChangeAspect="1"/>
          </p:cNvPicPr>
          <p:nvPr/>
        </p:nvPicPr>
        <p:blipFill>
          <a:blip r:embed="rId8"/>
          <a:srcRect l="3447" t="7432" r="5215" b="15765"/>
          <a:stretch>
            <a:fillRect/>
          </a:stretch>
        </p:blipFill>
        <p:spPr>
          <a:xfrm>
            <a:off x="4714876" y="2500306"/>
            <a:ext cx="3786214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сканирование002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57356" y="779588"/>
            <a:ext cx="4829732" cy="529261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-214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Русь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8E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428596" y="6143644"/>
            <a:ext cx="8258204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алфавит                      азбука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сканирование00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785926"/>
            <a:ext cx="5166360" cy="3621024"/>
          </a:xfrm>
          <a:prstGeom prst="rect">
            <a:avLst/>
          </a:prstGeom>
        </p:spPr>
      </p:pic>
      <p:pic>
        <p:nvPicPr>
          <p:cNvPr id="9" name="Рисунок 8" descr="ьа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1857364"/>
            <a:ext cx="3214710" cy="35769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71868" y="6000768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буквицы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7b7d2eea962c4b4d96278b6ae3f3f53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357299"/>
            <a:ext cx="8429684" cy="4468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6" grpId="1" build="allAtOnce"/>
      <p:bldP spid="11" grpId="0"/>
    </p:bldLst>
  </p:timing>
</p:sld>
</file>

<file path=ppt/theme/theme1.xml><?xml version="1.0" encoding="utf-8"?>
<a:theme xmlns:a="http://schemas.openxmlformats.org/drawingml/2006/main" name="CSC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3536AC-B4A1-4E0B-B6E7-0186F6B998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</TotalTime>
  <Words>252</Words>
  <Application>Microsoft Office PowerPoint</Application>
  <PresentationFormat>Экран (4:3)</PresentationFormat>
  <Paragraphs>210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CSC</vt:lpstr>
      <vt:lpstr>Тема Office</vt:lpstr>
      <vt:lpstr>Как изменялась книга</vt:lpstr>
      <vt:lpstr>Камень</vt:lpstr>
      <vt:lpstr>Египет</vt:lpstr>
      <vt:lpstr>Египет</vt:lpstr>
      <vt:lpstr>Глина</vt:lpstr>
      <vt:lpstr>Греция</vt:lpstr>
      <vt:lpstr>Пергам</vt:lpstr>
      <vt:lpstr>Русь</vt:lpstr>
      <vt:lpstr>Слайд 9</vt:lpstr>
      <vt:lpstr>Слайд 10</vt:lpstr>
      <vt:lpstr>Школа</vt:lpstr>
      <vt:lpstr>Китай</vt:lpstr>
      <vt:lpstr>Китай</vt:lpstr>
      <vt:lpstr>Китай</vt:lpstr>
      <vt:lpstr>Кроссворд «На чём писали?»</vt:lpstr>
      <vt:lpstr>Кроссворд «Чем писали?»</vt:lpstr>
      <vt:lpstr>Германия</vt:lpstr>
      <vt:lpstr>Москва</vt:lpstr>
      <vt:lpstr>Типография</vt:lpstr>
      <vt:lpstr>Библиотека</vt:lpstr>
      <vt:lpstr>Книга будущего</vt:lpstr>
      <vt:lpstr>Пословицы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ПОЯВИЛАСЬ КНИГА</dc:title>
  <dc:creator>Александр</dc:creator>
  <cp:lastModifiedBy>Александр</cp:lastModifiedBy>
  <cp:revision>96</cp:revision>
  <dcterms:created xsi:type="dcterms:W3CDTF">2011-02-01T17:12:14Z</dcterms:created>
  <dcterms:modified xsi:type="dcterms:W3CDTF">2011-02-07T05:51:14Z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TC030007630</vt:lpwstr>
  </property>
</Properties>
</file>