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8492239" cy="5072098"/>
          </a:xfrm>
          <a:prstGeom prst="rect">
            <a:avLst/>
          </a:prstGeom>
          <a:solidFill>
            <a:srgbClr val="CCFF99"/>
          </a:solidFill>
        </p:spPr>
        <p:txBody>
          <a:bodyPr wrap="none" lIns="91440" tIns="45720" rIns="91440" bIns="45720">
            <a:prstTxWarp prst="textDeflate">
              <a:avLst>
                <a:gd name="adj" fmla="val 14645"/>
              </a:avLst>
            </a:prstTxWarp>
            <a:spAutoFit/>
          </a:bodyPr>
          <a:lstStyle/>
          <a:p>
            <a:pPr algn="ctr"/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Auf </a:t>
            </a:r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der</a:t>
            </a:r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Suche</a:t>
            </a:r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nach</a:t>
            </a:r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dem</a:t>
            </a:r>
            <a:r>
              <a:rPr lang="en-US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72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verschwundenen</a:t>
            </a:r>
            <a:endParaRPr lang="en-US" sz="72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72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Journalist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143116"/>
            <a:ext cx="378621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Danke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" name="Picture 2" descr="J0079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55650" y="1557338"/>
            <a:ext cx="1936750" cy="438785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571744"/>
            <a:ext cx="860004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Aber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womit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fahren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wir</a:t>
            </a:r>
            <a:r>
              <a:rPr lang="en-US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Учитель\Рабочий стол\картинки\Техника\15t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099" y="1057718"/>
            <a:ext cx="7215239" cy="55859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Рабочий стол\картинки\Здания_строения\11601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08309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читель\Рабочий стол\картинки\Здания_строения\4670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6863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Учитель\Рабочий стол\картинки\Здания_строения\BD06450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6929454" cy="687704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214290"/>
            <a:ext cx="4374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“</a:t>
            </a:r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Opernhaus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”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Учитель\Рабочий стол\картинки\Здания_строения\BL0035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189296" cy="521497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71538" y="5500702"/>
            <a:ext cx="6993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“</a:t>
            </a:r>
            <a:r>
              <a:rPr lang="en-US" sz="5400" b="1" cap="none" spc="0" dirty="0" err="1" smtClean="0">
                <a:ln/>
                <a:solidFill>
                  <a:schemeClr val="accent3"/>
                </a:solidFill>
                <a:effectLst/>
              </a:rPr>
              <a:t>Majakowski-Straße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”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Учитель\Рабочий стол\к фестивалю маме\к уроку\юля 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106555" y="-1106555"/>
            <a:ext cx="6930891" cy="9144002"/>
          </a:xfrm>
          <a:prstGeom prst="rect">
            <a:avLst/>
          </a:prstGeom>
          <a:noFill/>
        </p:spPr>
      </p:pic>
      <p:pic>
        <p:nvPicPr>
          <p:cNvPr id="6147" name="Picture 3" descr="C:\Documents and Settings\Учитель\Рабочий стол\картинки\Человек\BD13656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0"/>
            <a:ext cx="1357322" cy="1997964"/>
          </a:xfrm>
          <a:prstGeom prst="rect">
            <a:avLst/>
          </a:prstGeom>
          <a:noFill/>
        </p:spPr>
      </p:pic>
      <p:pic>
        <p:nvPicPr>
          <p:cNvPr id="6148" name="Picture 4" descr="C:\Documents and Settings\Учитель\Рабочий стол\картинки\Человек\BD13708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71942"/>
            <a:ext cx="1571636" cy="2095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Documents and Settings\Учитель\Рабочий стол\картинки\Здания_строения\BD06921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4963628" cy="34290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4714884"/>
            <a:ext cx="5803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Danke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schÖn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23</Words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</cp:lastModifiedBy>
  <cp:revision>7</cp:revision>
  <dcterms:modified xsi:type="dcterms:W3CDTF">2011-01-29T04:23:55Z</dcterms:modified>
</cp:coreProperties>
</file>