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3" r:id="rId4"/>
    <p:sldId id="274" r:id="rId5"/>
    <p:sldId id="280" r:id="rId6"/>
    <p:sldId id="275" r:id="rId7"/>
    <p:sldId id="278" r:id="rId8"/>
    <p:sldId id="279" r:id="rId9"/>
    <p:sldId id="276" r:id="rId10"/>
    <p:sldId id="277" r:id="rId11"/>
    <p:sldId id="28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9" autoAdjust="0"/>
    <p:restoredTop sz="86413" autoAdjust="0"/>
  </p:normalViewPr>
  <p:slideViewPr>
    <p:cSldViewPr>
      <p:cViewPr varScale="1">
        <p:scale>
          <a:sx n="73" d="100"/>
          <a:sy n="73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233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C454FF-9EAB-4C4F-A7C7-67DFEBCB991F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2277DB-D850-413D-BD86-5E6E735D1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084F9E-9F82-434B-8FF8-56F7087227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E1220E-4A2A-434B-BBB6-DD14CA83C57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CF2805-84E4-4AC9-BD2B-750480348E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D8B1B0-579B-45B6-92F9-7A70DB6500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DE5E14-29CB-43EE-B0FD-B0D3625D2B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8E5EEA-C594-4828-ABFB-3BA9E56022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BF2CBB-D582-4659-81BB-E33FB74CDD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C154B4-E3E5-497F-9529-5D45BCF93E1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2B609C-092A-4C73-A6D3-B302F1A37B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BFB64A-837A-491B-941A-9120EA9D7F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C98650-C463-401B-9E60-6EE8231E765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627E-E6F9-4F13-853D-3E2E945EF72F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7B461-5CBF-4462-996B-AF53D1FE4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90AE-AE4C-4625-9E4C-A35EFB9DFC8C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6C8CA-1E60-4753-A437-D90AAF859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4CBA0-5448-41CA-8BCA-2590051ABD34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49203-41BD-4C32-8CDB-6997762C5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8579-9F5C-4817-AF02-9738F37A5670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37F1-DC44-47BA-8B78-C4AE8A8ED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DC469-5B2A-4F84-B95E-8AB09400F283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9C794-A469-44A8-9D65-620004142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00476-527F-4609-8952-75B2AABF0CD4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F824-7491-413E-BC7B-3FD2633A2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DFE8-A01B-4E11-8CB7-48955FD5CCC2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1734A-523A-4B84-80E1-68FA734F4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2887B-D82E-4064-92F4-01E9BB6E9D9D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52DD3-434B-43D6-ADBF-12C7B31ED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9611D-ABA0-4879-B273-AAE5B0F88345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AEF2-BEBB-4BEE-B605-DBDB17F8E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8EE9-3C40-410E-AD0F-D97A2566B736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54D8-6314-47D8-8911-4B3574DB8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E48A-DD85-4EC4-BAEB-EB169779AFDD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A0B9-0A7A-4473-AE32-538E5E920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9E0EB8-47E6-42D6-90FC-72E749558F5B}" type="datetimeFigureOut">
              <a:rPr lang="ru-RU"/>
              <a:pPr>
                <a:defRPr/>
              </a:pPr>
              <a:t>07.01.2012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850671-21A6-4316-9D4E-1C9C557B9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000125" y="0"/>
            <a:ext cx="7643813" cy="1714500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«Вперёд, в космические дали»</a:t>
            </a:r>
          </a:p>
        </p:txBody>
      </p:sp>
      <p:sp>
        <p:nvSpPr>
          <p:cNvPr id="5" name="4-конечная звезда 4"/>
          <p:cNvSpPr/>
          <p:nvPr/>
        </p:nvSpPr>
        <p:spPr>
          <a:xfrm>
            <a:off x="3708400" y="2492375"/>
            <a:ext cx="857250" cy="1643063"/>
          </a:xfrm>
          <a:prstGeom prst="star4">
            <a:avLst>
              <a:gd name="adj" fmla="val 10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8251825" y="333375"/>
            <a:ext cx="892175" cy="10541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1763713" y="6021388"/>
            <a:ext cx="714375" cy="6429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250825" y="260350"/>
            <a:ext cx="1143000" cy="12144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5292725" y="260350"/>
            <a:ext cx="785813" cy="5715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 descr="D:\космос\450px-Semyorka_Rocket_R7_by_Sergei_Korolyov_in_VDNH_Ostankino_RAF0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1901825"/>
            <a:ext cx="3090863" cy="4041775"/>
          </a:xfrm>
          <a:prstGeom prst="rect">
            <a:avLst/>
          </a:prstGeom>
          <a:noFill/>
        </p:spPr>
      </p:pic>
      <p:pic>
        <p:nvPicPr>
          <p:cNvPr id="14" name="Picture 3" descr="D:\космос\vosto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6475" y="1749425"/>
            <a:ext cx="4010025" cy="4584700"/>
          </a:xfrm>
          <a:prstGeom prst="rect">
            <a:avLst/>
          </a:prstGeom>
          <a:noFill/>
        </p:spPr>
      </p:pic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3635375" y="6308725"/>
            <a:ext cx="216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Красноярск 2011год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Найди пару</a:t>
            </a:r>
          </a:p>
        </p:txBody>
      </p:sp>
      <p:pic>
        <p:nvPicPr>
          <p:cNvPr id="32770" name="Picture 9" descr="C:\Users\1\Desktop\НАТАШКИНЫ КОСМИЧЕСКИЕ\question-mark7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292600"/>
            <a:ext cx="15478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C:\Documents and Settings\Admin.КАМАЗ\Рабочий стол\illustrator_2009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557338"/>
            <a:ext cx="214312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C:\Documents and Settings\Admin.КАМАЗ\Рабочий стол\illustrator_2009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365625"/>
            <a:ext cx="214312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C:\Documents and Settings\Admin.КАМАЗ\Рабочий стол\i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184467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C:\Documents and Settings\Admin.КАМАЗ\Рабочий стол\i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4508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5" descr="C:\Documents and Settings\Admin.КАМАЗ\Рабочий стол\i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1557338"/>
            <a:ext cx="1428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5" descr="C:\Documents and Settings\Admin.КАМАЗ\Рабочий стол\i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221163"/>
            <a:ext cx="1428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Box 20"/>
          <p:cNvSpPr txBox="1">
            <a:spLocks noChangeArrowheads="1"/>
          </p:cNvSpPr>
          <p:nvPr/>
        </p:nvSpPr>
        <p:spPr bwMode="auto">
          <a:xfrm>
            <a:off x="1042988" y="1557338"/>
            <a:ext cx="393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778" name="TextBox 22"/>
          <p:cNvSpPr txBox="1">
            <a:spLocks noChangeArrowheads="1"/>
          </p:cNvSpPr>
          <p:nvPr/>
        </p:nvSpPr>
        <p:spPr bwMode="auto">
          <a:xfrm>
            <a:off x="4140200" y="1844675"/>
            <a:ext cx="392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2779" name="TextBox 23"/>
          <p:cNvSpPr txBox="1">
            <a:spLocks noChangeArrowheads="1"/>
          </p:cNvSpPr>
          <p:nvPr/>
        </p:nvSpPr>
        <p:spPr bwMode="auto">
          <a:xfrm>
            <a:off x="7019925" y="1557338"/>
            <a:ext cx="393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2780" name="TextBox 24"/>
          <p:cNvSpPr txBox="1">
            <a:spLocks noChangeArrowheads="1"/>
          </p:cNvSpPr>
          <p:nvPr/>
        </p:nvSpPr>
        <p:spPr bwMode="auto">
          <a:xfrm>
            <a:off x="2195513" y="4508500"/>
            <a:ext cx="393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2781" name="TextBox 26"/>
          <p:cNvSpPr txBox="1">
            <a:spLocks noChangeArrowheads="1"/>
          </p:cNvSpPr>
          <p:nvPr/>
        </p:nvSpPr>
        <p:spPr bwMode="auto">
          <a:xfrm>
            <a:off x="4643438" y="4221163"/>
            <a:ext cx="393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2782" name="TextBox 27"/>
          <p:cNvSpPr txBox="1">
            <a:spLocks noChangeArrowheads="1"/>
          </p:cNvSpPr>
          <p:nvPr/>
        </p:nvSpPr>
        <p:spPr bwMode="auto">
          <a:xfrm>
            <a:off x="6588125" y="4365625"/>
            <a:ext cx="393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G:\картинки космос\тарель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64272">
            <a:off x="1890713" y="1509713"/>
            <a:ext cx="5707062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-конечная звезда 5"/>
          <p:cNvSpPr/>
          <p:nvPr/>
        </p:nvSpPr>
        <p:spPr>
          <a:xfrm>
            <a:off x="1403350" y="76517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 rot="185067">
            <a:off x="7451725" y="184467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5292725" y="26035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611188" y="371633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7451725" y="458152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539750" y="1844675"/>
            <a:ext cx="554038" cy="62706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3348038" y="1557338"/>
            <a:ext cx="503237" cy="5032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1547813" y="5516563"/>
            <a:ext cx="503237" cy="5048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7740650" y="549275"/>
            <a:ext cx="503238" cy="50323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27" name="TextBox 14"/>
          <p:cNvSpPr txBox="1">
            <a:spLocks noChangeArrowheads="1"/>
          </p:cNvSpPr>
          <p:nvPr/>
        </p:nvSpPr>
        <p:spPr bwMode="auto">
          <a:xfrm>
            <a:off x="4648200" y="5643563"/>
            <a:ext cx="449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Составители презентации:   Дарочкина Н.А.</a:t>
            </a:r>
          </a:p>
          <a:p>
            <a:pPr algn="r"/>
            <a:r>
              <a:rPr lang="ru-RU">
                <a:latin typeface="Calibri" pitchFamily="34" charset="0"/>
              </a:rPr>
              <a:t>Ольшанская Л.Н.</a:t>
            </a:r>
          </a:p>
          <a:p>
            <a:pPr algn="r"/>
            <a:r>
              <a:rPr lang="ru-RU">
                <a:latin typeface="Calibri" pitchFamily="34" charset="0"/>
              </a:rPr>
              <a:t>Ракчеева Н. Ю.</a:t>
            </a:r>
          </a:p>
        </p:txBody>
      </p:sp>
      <p:sp>
        <p:nvSpPr>
          <p:cNvPr id="16" name="4-конечная звезда 15"/>
          <p:cNvSpPr/>
          <p:nvPr/>
        </p:nvSpPr>
        <p:spPr>
          <a:xfrm>
            <a:off x="3492500" y="515778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осмос\o_471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1030288"/>
            <a:ext cx="5194301" cy="4248150"/>
          </a:xfrm>
          <a:prstGeom prst="rect">
            <a:avLst/>
          </a:prstGeom>
          <a:noFill/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714500" y="142875"/>
            <a:ext cx="6286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Times New Roman" pitchFamily="18" charset="0"/>
                <a:cs typeface="Times New Roman" pitchFamily="18" charset="0"/>
              </a:rPr>
              <a:t>Белка и Стрелка</a:t>
            </a:r>
          </a:p>
        </p:txBody>
      </p:sp>
      <p:pic>
        <p:nvPicPr>
          <p:cNvPr id="6" name="Picture 2" descr="D:\космос\jivotnye_v_kosmose_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2850" y="1682750"/>
            <a:ext cx="4071938" cy="470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Юрий Гагарин</a:t>
            </a:r>
          </a:p>
        </p:txBody>
      </p:sp>
      <p:pic>
        <p:nvPicPr>
          <p:cNvPr id="18434" name="Picture 2" descr="D:\космос\sovjetbilder_jpg_183406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1357313"/>
            <a:ext cx="3571875" cy="514667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Алексей Леонов</a:t>
            </a:r>
          </a:p>
        </p:txBody>
      </p:sp>
      <p:pic>
        <p:nvPicPr>
          <p:cNvPr id="4" name="Picture 2" descr="D:\космос\1111155748025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0175" y="1474788"/>
            <a:ext cx="3803650" cy="4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Валентина Терешкова</a:t>
            </a:r>
          </a:p>
        </p:txBody>
      </p:sp>
      <p:pic>
        <p:nvPicPr>
          <p:cNvPr id="1026" name="Picture 2" descr="C:\Documents and Settings\Admin.КАМАЗ\Рабочий стол\female-astronau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7325" y="1292225"/>
            <a:ext cx="6364288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Сосчитай и назови, сколько ракет летит вправо, влево, вверх, вниз?</a:t>
            </a:r>
          </a:p>
        </p:txBody>
      </p:sp>
      <p:pic>
        <p:nvPicPr>
          <p:cNvPr id="24578" name="Picture 2" descr="C:\Documents and Settings\Admin.КАМАЗ\Рабочий стол\12375609571200265874pitr_Rocket_icon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201943">
            <a:off x="2163763" y="3533775"/>
            <a:ext cx="1211262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Documents and Settings\Admin.КАМАЗ\Рабочий стол\12375609571200265874pitr_Rocket_icon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120945">
            <a:off x="3676650" y="4181475"/>
            <a:ext cx="121126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C:\Documents and Settings\Admin.КАМАЗ\Рабочий стол\12375609571200265874pitr_Rocket_icon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90826">
            <a:off x="7043738" y="1892300"/>
            <a:ext cx="1211262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C:\Documents and Settings\Admin.КАМАЗ\Рабочий стол\12375609571200265874pitr_Rocket_icon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090070">
            <a:off x="5472113" y="3892550"/>
            <a:ext cx="1211262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C:\Documents and Settings\Admin.КАМАЗ\Рабочий стол\12375609571200265874pitr_Rocket_icon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88519">
            <a:off x="2236788" y="1878013"/>
            <a:ext cx="1211262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C:\Documents and Settings\Admin.КАМАЗ\Рабочий стол\12375609571200265874pitr_Rocket_icon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82503">
            <a:off x="4541837" y="2319338"/>
            <a:ext cx="121126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 descr="C:\Documents and Settings\Admin.КАМАЗ\Рабочий стол\12375609571200265874pitr_Rocket_icon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611440">
            <a:off x="508000" y="2597150"/>
            <a:ext cx="121126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" descr="C:\Documents and Settings\Admin.КАМАЗ\Рабочий стол\12375609571200265874pitr_Rocket_icon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86250">
            <a:off x="6970713" y="3962400"/>
            <a:ext cx="1211262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1714500" y="5857875"/>
            <a:ext cx="6072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Times New Roman" pitchFamily="18" charset="0"/>
                <a:cs typeface="Times New Roman" pitchFamily="18" charset="0"/>
              </a:rPr>
              <a:t>1, 2, 3, 4, 5</a:t>
            </a:r>
          </a:p>
        </p:txBody>
      </p:sp>
      <p:pic>
        <p:nvPicPr>
          <p:cNvPr id="24587" name="Picture 9" descr="C:\Users\1\Desktop\НАТАШКИНЫ КОСМИЧЕСКИЕ\question-mark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292600"/>
            <a:ext cx="1549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  <p:pic>
        <p:nvPicPr>
          <p:cNvPr id="26626" name="Picture 9" descr="C:\Users\1\Desktop\НАТАШКИНЫ КОСМИЧЕСКИЕ\question-mark7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292600"/>
            <a:ext cx="15478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Users\1\Desktop\солнце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692150"/>
            <a:ext cx="345122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C:\Users\1\Desktop\месяц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219331">
            <a:off x="5737225" y="1209675"/>
            <a:ext cx="242093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C:\Users\1\Desktop\звездочк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86359">
            <a:off x="3851275" y="5589588"/>
            <a:ext cx="6032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C:\Users\1\Desktop\звездочк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27438">
            <a:off x="3541713" y="4090988"/>
            <a:ext cx="1300162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 descr="C:\Users\1\Desktop\звездочк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03891">
            <a:off x="4598988" y="5257800"/>
            <a:ext cx="1265237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 descr="C:\Users\1\Desktop\звездочк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89399">
            <a:off x="5270500" y="4052888"/>
            <a:ext cx="962025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C:\Users\1\Desktop\звездочк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5013325"/>
            <a:ext cx="8223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Назови планеты</a:t>
            </a:r>
          </a:p>
        </p:txBody>
      </p:sp>
      <p:pic>
        <p:nvPicPr>
          <p:cNvPr id="28674" name="Picture 3" descr="C:\Documents and Settings\Admin.КАМАЗ\Рабочий стол\thum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213100"/>
            <a:ext cx="3914775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C:\Documents and Settings\Admin.КАМАЗ\Рабочий стол\0052-080-Planeta-zeml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341438"/>
            <a:ext cx="3492500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 descr="C:\Users\1\Desktop\НАТАШКИНЫ КОСМИЧЕСКИЕ\question-mark7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292600"/>
            <a:ext cx="15478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Убери лишнее</a:t>
            </a:r>
          </a:p>
        </p:txBody>
      </p:sp>
      <p:pic>
        <p:nvPicPr>
          <p:cNvPr id="30722" name="Picture 2" descr="C:\Documents and Settings\Admin.КАМАЗ\Рабочий стол\9417341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00213"/>
            <a:ext cx="1852612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.КАМАЗ\Рабочий стол\12375609571200265874pitr_Rocket_icon.svg.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7013" y="1481138"/>
            <a:ext cx="2914650" cy="2925762"/>
          </a:xfrm>
          <a:prstGeom prst="rect">
            <a:avLst/>
          </a:prstGeom>
          <a:noFill/>
        </p:spPr>
      </p:pic>
      <p:pic>
        <p:nvPicPr>
          <p:cNvPr id="30724" name="Picture 4" descr="G:\картинки космос\тарельк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83989">
            <a:off x="2867025" y="3973513"/>
            <a:ext cx="44640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G:\картинки космос\какитус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1125538"/>
            <a:ext cx="2814637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9" descr="C:\Users\1\Desktop\НАТАШКИНЫ КОСМИЧЕСКИЕ\question-mark7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4365625"/>
            <a:ext cx="15478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63</Words>
  <Application>Microsoft Office PowerPoint</Application>
  <PresentationFormat>Экран (4:3)</PresentationFormat>
  <Paragraphs>32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Times New Roman</vt:lpstr>
      <vt:lpstr>Тема Office</vt:lpstr>
      <vt:lpstr> «Вперёд, в космические дали»</vt:lpstr>
      <vt:lpstr>Слайд 2</vt:lpstr>
      <vt:lpstr>Юрий Гагарин</vt:lpstr>
      <vt:lpstr>Алексей Леонов</vt:lpstr>
      <vt:lpstr>Валентина Терешкова</vt:lpstr>
      <vt:lpstr>Сосчитай и назови, сколько ракет летит вправо, влево, вверх, вниз?</vt:lpstr>
      <vt:lpstr>Загадки</vt:lpstr>
      <vt:lpstr>Назови планеты</vt:lpstr>
      <vt:lpstr>Убери лишнее</vt:lpstr>
      <vt:lpstr>Найди пару</vt:lpstr>
      <vt:lpstr>Слайд 11</vt:lpstr>
    </vt:vector>
  </TitlesOfParts>
  <Company>про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«ПОКОРЕНИЕ КОСМОСА»</dc:title>
  <dc:creator>зверь</dc:creator>
  <cp:lastModifiedBy>ольга</cp:lastModifiedBy>
  <cp:revision>116</cp:revision>
  <dcterms:created xsi:type="dcterms:W3CDTF">2011-06-21T12:25:31Z</dcterms:created>
  <dcterms:modified xsi:type="dcterms:W3CDTF">2012-01-07T12:00:53Z</dcterms:modified>
</cp:coreProperties>
</file>