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2" r:id="rId4"/>
    <p:sldId id="261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Передала 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87%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X="-6000" custLinFactNeighborY="34443"/>
      <dgm:spPr/>
    </dgm:pt>
  </dgm:ptLst>
  <dgm:cxnLst>
    <dgm:cxn modelId="{4976D90B-51B6-4196-932F-664C11F94B48}" type="presOf" srcId="{37E89E7C-5E3C-42EB-AF80-4D68E54C0E3D}" destId="{14FD4B36-A78D-4FAC-8ADD-539C21CB7A5A}" srcOrd="0" destOrd="0" presId="urn:microsoft.com/office/officeart/2005/8/layout/hProcess3"/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A9DD11F4-7138-42B8-8826-1B067155B2A6}" type="presOf" srcId="{BA9732CE-5A29-441E-96FC-327BDA4D1433}" destId="{89C044E3-F424-4031-BE54-023ABE9F5209}" srcOrd="0" destOrd="0" presId="urn:microsoft.com/office/officeart/2005/8/layout/hProcess3"/>
    <dgm:cxn modelId="{84D14229-499E-4B5B-9D0F-3968B0832FCA}" type="presParOf" srcId="{89C044E3-F424-4031-BE54-023ABE9F5209}" destId="{81811CE6-5E0F-4C87-9319-BD3913C4F23C}" srcOrd="0" destOrd="0" presId="urn:microsoft.com/office/officeart/2005/8/layout/hProcess3"/>
    <dgm:cxn modelId="{384F62DB-D693-4C8D-9C94-991EBAE433C9}" type="presParOf" srcId="{89C044E3-F424-4031-BE54-023ABE9F5209}" destId="{C6336A7F-1DB5-4685-8264-ED7B22636B16}" srcOrd="1" destOrd="0" presId="urn:microsoft.com/office/officeart/2005/8/layout/hProcess3"/>
    <dgm:cxn modelId="{A6CA2099-DD39-495C-81BA-EB01E81CD5E4}" type="presParOf" srcId="{C6336A7F-1DB5-4685-8264-ED7B22636B16}" destId="{FD84EA66-1F2D-40E0-927F-63588DF8AE6E}" srcOrd="0" destOrd="0" presId="urn:microsoft.com/office/officeart/2005/8/layout/hProcess3"/>
    <dgm:cxn modelId="{FE73C653-66CE-4DE5-9DC7-90D6CEA693E6}" type="presParOf" srcId="{C6336A7F-1DB5-4685-8264-ED7B22636B16}" destId="{41D54B29-8B9F-4520-AE44-4EAC96882F0A}" srcOrd="1" destOrd="0" presId="urn:microsoft.com/office/officeart/2005/8/layout/hProcess3"/>
    <dgm:cxn modelId="{F56C2126-08D8-48A5-B946-218A9652B06B}" type="presParOf" srcId="{41D54B29-8B9F-4520-AE44-4EAC96882F0A}" destId="{13B04010-4F9E-45D8-9C01-18817270D379}" srcOrd="0" destOrd="0" presId="urn:microsoft.com/office/officeart/2005/8/layout/hProcess3"/>
    <dgm:cxn modelId="{60C849B2-E286-4D28-9E1A-1D387BE1C67D}" type="presParOf" srcId="{41D54B29-8B9F-4520-AE44-4EAC96882F0A}" destId="{14FD4B36-A78D-4FAC-8ADD-539C21CB7A5A}" srcOrd="1" destOrd="0" presId="urn:microsoft.com/office/officeart/2005/8/layout/hProcess3"/>
    <dgm:cxn modelId="{11E1A338-0E89-4491-9C22-DC0A2260E97E}" type="presParOf" srcId="{41D54B29-8B9F-4520-AE44-4EAC96882F0A}" destId="{D28A8DA4-69FA-4DA4-95DF-6B9107C9C5BE}" srcOrd="2" destOrd="0" presId="urn:microsoft.com/office/officeart/2005/8/layout/hProcess3"/>
    <dgm:cxn modelId="{ABCED06E-B7BC-4499-A703-55581E47F336}" type="presParOf" srcId="{41D54B29-8B9F-4520-AE44-4EAC96882F0A}" destId="{C00E867C-FBDC-4B60-A12E-57761FD8C841}" srcOrd="3" destOrd="0" presId="urn:microsoft.com/office/officeart/2005/8/layout/hProcess3"/>
    <dgm:cxn modelId="{BA583391-298C-46B0-939A-58F06F2D6C3B}" type="presParOf" srcId="{C6336A7F-1DB5-4685-8264-ED7B22636B16}" destId="{B56A91FA-B71D-4BB5-868E-863D3C7847EA}" srcOrd="2" destOrd="0" presId="urn:microsoft.com/office/officeart/2005/8/layout/hProcess3"/>
    <dgm:cxn modelId="{7260A2FF-9BC5-4250-9510-54ACB311A6CA}" type="presParOf" srcId="{C6336A7F-1DB5-4685-8264-ED7B22636B16}" destId="{4619FE71-9705-46FB-91C0-F7F958209179}" srcOrd="3" destOrd="0" presId="urn:microsoft.com/office/officeart/2005/8/layout/hProcess3"/>
    <dgm:cxn modelId="{ECEF69CA-2436-4400-B658-8511C373EEFD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 75%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Y="-5572"/>
      <dgm:spPr/>
    </dgm:pt>
  </dgm:ptLst>
  <dgm:cxnLst>
    <dgm:cxn modelId="{B13F100B-2133-45AD-A3EC-9E3FFD2A9DE5}" type="presOf" srcId="{37E89E7C-5E3C-42EB-AF80-4D68E54C0E3D}" destId="{14FD4B36-A78D-4FAC-8ADD-539C21CB7A5A}" srcOrd="0" destOrd="0" presId="urn:microsoft.com/office/officeart/2005/8/layout/hProcess3"/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E96576E2-8DCF-41EC-9498-03CEA4AF043D}" type="presOf" srcId="{BA9732CE-5A29-441E-96FC-327BDA4D1433}" destId="{89C044E3-F424-4031-BE54-023ABE9F5209}" srcOrd="0" destOrd="0" presId="urn:microsoft.com/office/officeart/2005/8/layout/hProcess3"/>
    <dgm:cxn modelId="{08459A40-62ED-43EA-B012-207A58C9D24B}" type="presParOf" srcId="{89C044E3-F424-4031-BE54-023ABE9F5209}" destId="{81811CE6-5E0F-4C87-9319-BD3913C4F23C}" srcOrd="0" destOrd="0" presId="urn:microsoft.com/office/officeart/2005/8/layout/hProcess3"/>
    <dgm:cxn modelId="{A4BB4115-DF8D-49F9-95C0-3A2696AAE8E9}" type="presParOf" srcId="{89C044E3-F424-4031-BE54-023ABE9F5209}" destId="{C6336A7F-1DB5-4685-8264-ED7B22636B16}" srcOrd="1" destOrd="0" presId="urn:microsoft.com/office/officeart/2005/8/layout/hProcess3"/>
    <dgm:cxn modelId="{9D399F2D-E374-41A9-8AEC-F3778BC6F3DC}" type="presParOf" srcId="{C6336A7F-1DB5-4685-8264-ED7B22636B16}" destId="{FD84EA66-1F2D-40E0-927F-63588DF8AE6E}" srcOrd="0" destOrd="0" presId="urn:microsoft.com/office/officeart/2005/8/layout/hProcess3"/>
    <dgm:cxn modelId="{90C65FF3-DD6D-46F7-AC0F-CA38D294787D}" type="presParOf" srcId="{C6336A7F-1DB5-4685-8264-ED7B22636B16}" destId="{41D54B29-8B9F-4520-AE44-4EAC96882F0A}" srcOrd="1" destOrd="0" presId="urn:microsoft.com/office/officeart/2005/8/layout/hProcess3"/>
    <dgm:cxn modelId="{74433B68-B16B-4851-99E8-ECE035D16653}" type="presParOf" srcId="{41D54B29-8B9F-4520-AE44-4EAC96882F0A}" destId="{13B04010-4F9E-45D8-9C01-18817270D379}" srcOrd="0" destOrd="0" presId="urn:microsoft.com/office/officeart/2005/8/layout/hProcess3"/>
    <dgm:cxn modelId="{1F10DACE-7D52-4AA0-A218-67AE9DAEC8DA}" type="presParOf" srcId="{41D54B29-8B9F-4520-AE44-4EAC96882F0A}" destId="{14FD4B36-A78D-4FAC-8ADD-539C21CB7A5A}" srcOrd="1" destOrd="0" presId="urn:microsoft.com/office/officeart/2005/8/layout/hProcess3"/>
    <dgm:cxn modelId="{A9D560B1-9C89-4C5A-BB2B-B89113D7F6B2}" type="presParOf" srcId="{41D54B29-8B9F-4520-AE44-4EAC96882F0A}" destId="{D28A8DA4-69FA-4DA4-95DF-6B9107C9C5BE}" srcOrd="2" destOrd="0" presId="urn:microsoft.com/office/officeart/2005/8/layout/hProcess3"/>
    <dgm:cxn modelId="{FB4E02F6-9D83-4B15-AC29-BC17ECC18BB2}" type="presParOf" srcId="{41D54B29-8B9F-4520-AE44-4EAC96882F0A}" destId="{C00E867C-FBDC-4B60-A12E-57761FD8C841}" srcOrd="3" destOrd="0" presId="urn:microsoft.com/office/officeart/2005/8/layout/hProcess3"/>
    <dgm:cxn modelId="{BDED524D-E6C0-41CD-9EDC-7A4B5DEA6B82}" type="presParOf" srcId="{C6336A7F-1DB5-4685-8264-ED7B22636B16}" destId="{B56A91FA-B71D-4BB5-868E-863D3C7847EA}" srcOrd="2" destOrd="0" presId="urn:microsoft.com/office/officeart/2005/8/layout/hProcess3"/>
    <dgm:cxn modelId="{E07A0A21-03D1-40E9-8216-5EA510108092}" type="presParOf" srcId="{C6336A7F-1DB5-4685-8264-ED7B22636B16}" destId="{4619FE71-9705-46FB-91C0-F7F958209179}" srcOrd="3" destOrd="0" presId="urn:microsoft.com/office/officeart/2005/8/layout/hProcess3"/>
    <dgm:cxn modelId="{6B1115CA-F67C-4871-8717-0C648D4D60B4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 63%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Y="-5572"/>
      <dgm:spPr/>
    </dgm:pt>
  </dgm:ptLst>
  <dgm:cxnLst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353045F5-2A71-4926-8133-D5EE4C5ECDEF}" type="presOf" srcId="{37E89E7C-5E3C-42EB-AF80-4D68E54C0E3D}" destId="{14FD4B36-A78D-4FAC-8ADD-539C21CB7A5A}" srcOrd="0" destOrd="0" presId="urn:microsoft.com/office/officeart/2005/8/layout/hProcess3"/>
    <dgm:cxn modelId="{E710D802-9294-4A44-BD24-8798C494A7AB}" type="presOf" srcId="{BA9732CE-5A29-441E-96FC-327BDA4D1433}" destId="{89C044E3-F424-4031-BE54-023ABE9F5209}" srcOrd="0" destOrd="0" presId="urn:microsoft.com/office/officeart/2005/8/layout/hProcess3"/>
    <dgm:cxn modelId="{70C52E83-6AC1-4E73-BC1E-9F5FD6C39B2B}" type="presParOf" srcId="{89C044E3-F424-4031-BE54-023ABE9F5209}" destId="{81811CE6-5E0F-4C87-9319-BD3913C4F23C}" srcOrd="0" destOrd="0" presId="urn:microsoft.com/office/officeart/2005/8/layout/hProcess3"/>
    <dgm:cxn modelId="{473E0592-D476-4CAF-8B8A-B4CC6BADC6E0}" type="presParOf" srcId="{89C044E3-F424-4031-BE54-023ABE9F5209}" destId="{C6336A7F-1DB5-4685-8264-ED7B22636B16}" srcOrd="1" destOrd="0" presId="urn:microsoft.com/office/officeart/2005/8/layout/hProcess3"/>
    <dgm:cxn modelId="{7CF18065-1E67-45D7-AA99-B19A138D4514}" type="presParOf" srcId="{C6336A7F-1DB5-4685-8264-ED7B22636B16}" destId="{FD84EA66-1F2D-40E0-927F-63588DF8AE6E}" srcOrd="0" destOrd="0" presId="urn:microsoft.com/office/officeart/2005/8/layout/hProcess3"/>
    <dgm:cxn modelId="{7DBED7DC-12D0-4A5D-B845-B4FFF42F52B7}" type="presParOf" srcId="{C6336A7F-1DB5-4685-8264-ED7B22636B16}" destId="{41D54B29-8B9F-4520-AE44-4EAC96882F0A}" srcOrd="1" destOrd="0" presId="urn:microsoft.com/office/officeart/2005/8/layout/hProcess3"/>
    <dgm:cxn modelId="{8BBAE2B2-59A7-4FDB-B19B-2A608CAE2B89}" type="presParOf" srcId="{41D54B29-8B9F-4520-AE44-4EAC96882F0A}" destId="{13B04010-4F9E-45D8-9C01-18817270D379}" srcOrd="0" destOrd="0" presId="urn:microsoft.com/office/officeart/2005/8/layout/hProcess3"/>
    <dgm:cxn modelId="{6EE13E59-2F78-4803-B17D-34C13E437116}" type="presParOf" srcId="{41D54B29-8B9F-4520-AE44-4EAC96882F0A}" destId="{14FD4B36-A78D-4FAC-8ADD-539C21CB7A5A}" srcOrd="1" destOrd="0" presId="urn:microsoft.com/office/officeart/2005/8/layout/hProcess3"/>
    <dgm:cxn modelId="{C3C7F7FC-7F76-4B44-957A-E7941202677C}" type="presParOf" srcId="{41D54B29-8B9F-4520-AE44-4EAC96882F0A}" destId="{D28A8DA4-69FA-4DA4-95DF-6B9107C9C5BE}" srcOrd="2" destOrd="0" presId="urn:microsoft.com/office/officeart/2005/8/layout/hProcess3"/>
    <dgm:cxn modelId="{1C53FE54-ACE7-447D-A7A2-1E5DCC077B20}" type="presParOf" srcId="{41D54B29-8B9F-4520-AE44-4EAC96882F0A}" destId="{C00E867C-FBDC-4B60-A12E-57761FD8C841}" srcOrd="3" destOrd="0" presId="urn:microsoft.com/office/officeart/2005/8/layout/hProcess3"/>
    <dgm:cxn modelId="{E746972E-9503-4CE7-A59F-A5BD603C01FF}" type="presParOf" srcId="{C6336A7F-1DB5-4685-8264-ED7B22636B16}" destId="{B56A91FA-B71D-4BB5-868E-863D3C7847EA}" srcOrd="2" destOrd="0" presId="urn:microsoft.com/office/officeart/2005/8/layout/hProcess3"/>
    <dgm:cxn modelId="{FEF17CC4-E6D9-47B1-BFAD-0005386456CA}" type="presParOf" srcId="{C6336A7F-1DB5-4685-8264-ED7B22636B16}" destId="{4619FE71-9705-46FB-91C0-F7F958209179}" srcOrd="3" destOrd="0" presId="urn:microsoft.com/office/officeart/2005/8/layout/hProcess3"/>
    <dgm:cxn modelId="{35D0CB9E-24A0-4DB6-AD4D-9C8AFDF6670E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Передала 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51%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Y="-5572"/>
      <dgm:spPr/>
    </dgm:pt>
  </dgm:ptLst>
  <dgm:cxnLst>
    <dgm:cxn modelId="{6D77EB6E-5DFB-41D3-8F33-0A465BADD8B9}" type="presOf" srcId="{BA9732CE-5A29-441E-96FC-327BDA4D1433}" destId="{89C044E3-F424-4031-BE54-023ABE9F5209}" srcOrd="0" destOrd="0" presId="urn:microsoft.com/office/officeart/2005/8/layout/hProcess3"/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D578FE4F-181E-4220-9C20-05B0173D0368}" type="presOf" srcId="{37E89E7C-5E3C-42EB-AF80-4D68E54C0E3D}" destId="{14FD4B36-A78D-4FAC-8ADD-539C21CB7A5A}" srcOrd="0" destOrd="0" presId="urn:microsoft.com/office/officeart/2005/8/layout/hProcess3"/>
    <dgm:cxn modelId="{9B03D410-34EB-4166-93FD-BABB043415A7}" type="presParOf" srcId="{89C044E3-F424-4031-BE54-023ABE9F5209}" destId="{81811CE6-5E0F-4C87-9319-BD3913C4F23C}" srcOrd="0" destOrd="0" presId="urn:microsoft.com/office/officeart/2005/8/layout/hProcess3"/>
    <dgm:cxn modelId="{0F3578AE-9BB2-469D-A306-F9803262BB0F}" type="presParOf" srcId="{89C044E3-F424-4031-BE54-023ABE9F5209}" destId="{C6336A7F-1DB5-4685-8264-ED7B22636B16}" srcOrd="1" destOrd="0" presId="urn:microsoft.com/office/officeart/2005/8/layout/hProcess3"/>
    <dgm:cxn modelId="{1C89A3D9-3EE4-4521-9D3C-7ABF2D8F85C5}" type="presParOf" srcId="{C6336A7F-1DB5-4685-8264-ED7B22636B16}" destId="{FD84EA66-1F2D-40E0-927F-63588DF8AE6E}" srcOrd="0" destOrd="0" presId="urn:microsoft.com/office/officeart/2005/8/layout/hProcess3"/>
    <dgm:cxn modelId="{E9760BCC-CC61-40CB-AB35-E3F0A01585AB}" type="presParOf" srcId="{C6336A7F-1DB5-4685-8264-ED7B22636B16}" destId="{41D54B29-8B9F-4520-AE44-4EAC96882F0A}" srcOrd="1" destOrd="0" presId="urn:microsoft.com/office/officeart/2005/8/layout/hProcess3"/>
    <dgm:cxn modelId="{C9E0C5B9-EAA9-49F7-A76D-2CDA0CA4C720}" type="presParOf" srcId="{41D54B29-8B9F-4520-AE44-4EAC96882F0A}" destId="{13B04010-4F9E-45D8-9C01-18817270D379}" srcOrd="0" destOrd="0" presId="urn:microsoft.com/office/officeart/2005/8/layout/hProcess3"/>
    <dgm:cxn modelId="{E3BAC4F0-ECF8-4EF3-9698-FFC301C0A2D0}" type="presParOf" srcId="{41D54B29-8B9F-4520-AE44-4EAC96882F0A}" destId="{14FD4B36-A78D-4FAC-8ADD-539C21CB7A5A}" srcOrd="1" destOrd="0" presId="urn:microsoft.com/office/officeart/2005/8/layout/hProcess3"/>
    <dgm:cxn modelId="{AACEDBC0-BB34-4572-847B-AEEDE27C08D5}" type="presParOf" srcId="{41D54B29-8B9F-4520-AE44-4EAC96882F0A}" destId="{D28A8DA4-69FA-4DA4-95DF-6B9107C9C5BE}" srcOrd="2" destOrd="0" presId="urn:microsoft.com/office/officeart/2005/8/layout/hProcess3"/>
    <dgm:cxn modelId="{11245FCF-145C-4DC8-9E8D-2B8016A667A1}" type="presParOf" srcId="{41D54B29-8B9F-4520-AE44-4EAC96882F0A}" destId="{C00E867C-FBDC-4B60-A12E-57761FD8C841}" srcOrd="3" destOrd="0" presId="urn:microsoft.com/office/officeart/2005/8/layout/hProcess3"/>
    <dgm:cxn modelId="{AEE5826E-656E-478F-96BE-82FD8D9D50E1}" type="presParOf" srcId="{C6336A7F-1DB5-4685-8264-ED7B22636B16}" destId="{B56A91FA-B71D-4BB5-868E-863D3C7847EA}" srcOrd="2" destOrd="0" presId="urn:microsoft.com/office/officeart/2005/8/layout/hProcess3"/>
    <dgm:cxn modelId="{D9A43903-4D4E-4109-A2BC-22DA8ACFAE8B}" type="presParOf" srcId="{C6336A7F-1DB5-4685-8264-ED7B22636B16}" destId="{4619FE71-9705-46FB-91C0-F7F958209179}" srcOrd="3" destOrd="0" presId="urn:microsoft.com/office/officeart/2005/8/layout/hProcess3"/>
    <dgm:cxn modelId="{7E1CAF3E-8CF6-4BB3-AB67-39A28C52D548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 39%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Y="-5572"/>
      <dgm:spPr/>
    </dgm:pt>
  </dgm:ptLst>
  <dgm:cxnLst>
    <dgm:cxn modelId="{5A1A3861-7C7C-4D2B-81AE-F59B1436E83F}" type="presOf" srcId="{BA9732CE-5A29-441E-96FC-327BDA4D1433}" destId="{89C044E3-F424-4031-BE54-023ABE9F5209}" srcOrd="0" destOrd="0" presId="urn:microsoft.com/office/officeart/2005/8/layout/hProcess3"/>
    <dgm:cxn modelId="{222C29D3-1C14-4F33-941C-650E4AC35EE6}" type="presOf" srcId="{37E89E7C-5E3C-42EB-AF80-4D68E54C0E3D}" destId="{14FD4B36-A78D-4FAC-8ADD-539C21CB7A5A}" srcOrd="0" destOrd="0" presId="urn:microsoft.com/office/officeart/2005/8/layout/hProcess3"/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C96913C1-E93C-4418-95DD-7BDDA3A5F39C}" type="presParOf" srcId="{89C044E3-F424-4031-BE54-023ABE9F5209}" destId="{81811CE6-5E0F-4C87-9319-BD3913C4F23C}" srcOrd="0" destOrd="0" presId="urn:microsoft.com/office/officeart/2005/8/layout/hProcess3"/>
    <dgm:cxn modelId="{2536952B-FE1F-48E1-A9BE-AAF3B399742C}" type="presParOf" srcId="{89C044E3-F424-4031-BE54-023ABE9F5209}" destId="{C6336A7F-1DB5-4685-8264-ED7B22636B16}" srcOrd="1" destOrd="0" presId="urn:microsoft.com/office/officeart/2005/8/layout/hProcess3"/>
    <dgm:cxn modelId="{1D58C17E-F698-41C8-9F30-F70EB8C7C961}" type="presParOf" srcId="{C6336A7F-1DB5-4685-8264-ED7B22636B16}" destId="{FD84EA66-1F2D-40E0-927F-63588DF8AE6E}" srcOrd="0" destOrd="0" presId="urn:microsoft.com/office/officeart/2005/8/layout/hProcess3"/>
    <dgm:cxn modelId="{1D907E4D-BA4D-4E22-8386-10CC09F56D55}" type="presParOf" srcId="{C6336A7F-1DB5-4685-8264-ED7B22636B16}" destId="{41D54B29-8B9F-4520-AE44-4EAC96882F0A}" srcOrd="1" destOrd="0" presId="urn:microsoft.com/office/officeart/2005/8/layout/hProcess3"/>
    <dgm:cxn modelId="{0377CB1D-54BD-4F71-9FD3-1A618F7DF72D}" type="presParOf" srcId="{41D54B29-8B9F-4520-AE44-4EAC96882F0A}" destId="{13B04010-4F9E-45D8-9C01-18817270D379}" srcOrd="0" destOrd="0" presId="urn:microsoft.com/office/officeart/2005/8/layout/hProcess3"/>
    <dgm:cxn modelId="{EF95BBDD-3C1C-4A7D-8F9A-DE052202D394}" type="presParOf" srcId="{41D54B29-8B9F-4520-AE44-4EAC96882F0A}" destId="{14FD4B36-A78D-4FAC-8ADD-539C21CB7A5A}" srcOrd="1" destOrd="0" presId="urn:microsoft.com/office/officeart/2005/8/layout/hProcess3"/>
    <dgm:cxn modelId="{927BAA99-8935-4AD8-A9E0-A6880E8FB537}" type="presParOf" srcId="{41D54B29-8B9F-4520-AE44-4EAC96882F0A}" destId="{D28A8DA4-69FA-4DA4-95DF-6B9107C9C5BE}" srcOrd="2" destOrd="0" presId="urn:microsoft.com/office/officeart/2005/8/layout/hProcess3"/>
    <dgm:cxn modelId="{92679AAE-C89B-4678-96C9-7A85BDAEE3A7}" type="presParOf" srcId="{41D54B29-8B9F-4520-AE44-4EAC96882F0A}" destId="{C00E867C-FBDC-4B60-A12E-57761FD8C841}" srcOrd="3" destOrd="0" presId="urn:microsoft.com/office/officeart/2005/8/layout/hProcess3"/>
    <dgm:cxn modelId="{7B28EE9A-6D46-43CF-B962-309321729C92}" type="presParOf" srcId="{C6336A7F-1DB5-4685-8264-ED7B22636B16}" destId="{B56A91FA-B71D-4BB5-868E-863D3C7847EA}" srcOrd="2" destOrd="0" presId="urn:microsoft.com/office/officeart/2005/8/layout/hProcess3"/>
    <dgm:cxn modelId="{B24212C2-058E-42B9-8BC3-CD657948C64E}" type="presParOf" srcId="{C6336A7F-1DB5-4685-8264-ED7B22636B16}" destId="{4619FE71-9705-46FB-91C0-F7F958209179}" srcOrd="3" destOrd="0" presId="urn:microsoft.com/office/officeart/2005/8/layout/hProcess3"/>
    <dgm:cxn modelId="{5FEA18FE-FD05-4A65-9BE2-83747C528725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9732CE-5A29-441E-96FC-327BDA4D143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7E89E7C-5E3C-42EB-AF80-4D68E54C0E3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Передал 27% информации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0496F8C7-91D5-47CD-A113-0C1843147349}" type="parTrans" cxnId="{793D2292-2DF6-485D-BF0D-46C57C75849C}">
      <dgm:prSet/>
      <dgm:spPr/>
      <dgm:t>
        <a:bodyPr/>
        <a:lstStyle/>
        <a:p>
          <a:endParaRPr lang="ru-RU"/>
        </a:p>
      </dgm:t>
    </dgm:pt>
    <dgm:pt modelId="{AEFA9831-C333-4E15-BD85-6FABAEDF0BA1}" type="sibTrans" cxnId="{793D2292-2DF6-485D-BF0D-46C57C75849C}">
      <dgm:prSet/>
      <dgm:spPr/>
      <dgm:t>
        <a:bodyPr/>
        <a:lstStyle/>
        <a:p>
          <a:endParaRPr lang="ru-RU"/>
        </a:p>
      </dgm:t>
    </dgm:pt>
    <dgm:pt modelId="{89C044E3-F424-4031-BE54-023ABE9F5209}" type="pres">
      <dgm:prSet presAssocID="{BA9732CE-5A29-441E-96FC-327BDA4D1433}" presName="Name0" presStyleCnt="0">
        <dgm:presLayoutVars>
          <dgm:dir/>
          <dgm:animLvl val="lvl"/>
          <dgm:resizeHandles val="exact"/>
        </dgm:presLayoutVars>
      </dgm:prSet>
      <dgm:spPr/>
    </dgm:pt>
    <dgm:pt modelId="{81811CE6-5E0F-4C87-9319-BD3913C4F23C}" type="pres">
      <dgm:prSet presAssocID="{BA9732CE-5A29-441E-96FC-327BDA4D1433}" presName="dummy" presStyleCnt="0"/>
      <dgm:spPr/>
    </dgm:pt>
    <dgm:pt modelId="{C6336A7F-1DB5-4685-8264-ED7B22636B16}" type="pres">
      <dgm:prSet presAssocID="{BA9732CE-5A29-441E-96FC-327BDA4D1433}" presName="linH" presStyleCnt="0"/>
      <dgm:spPr/>
    </dgm:pt>
    <dgm:pt modelId="{FD84EA66-1F2D-40E0-927F-63588DF8AE6E}" type="pres">
      <dgm:prSet presAssocID="{BA9732CE-5A29-441E-96FC-327BDA4D1433}" presName="padding1" presStyleCnt="0"/>
      <dgm:spPr/>
    </dgm:pt>
    <dgm:pt modelId="{41D54B29-8B9F-4520-AE44-4EAC96882F0A}" type="pres">
      <dgm:prSet presAssocID="{37E89E7C-5E3C-42EB-AF80-4D68E54C0E3D}" presName="linV" presStyleCnt="0"/>
      <dgm:spPr/>
    </dgm:pt>
    <dgm:pt modelId="{13B04010-4F9E-45D8-9C01-18817270D379}" type="pres">
      <dgm:prSet presAssocID="{37E89E7C-5E3C-42EB-AF80-4D68E54C0E3D}" presName="spVertical1" presStyleCnt="0"/>
      <dgm:spPr/>
    </dgm:pt>
    <dgm:pt modelId="{14FD4B36-A78D-4FAC-8ADD-539C21CB7A5A}" type="pres">
      <dgm:prSet presAssocID="{37E89E7C-5E3C-42EB-AF80-4D68E54C0E3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8DA4-69FA-4DA4-95DF-6B9107C9C5BE}" type="pres">
      <dgm:prSet presAssocID="{37E89E7C-5E3C-42EB-AF80-4D68E54C0E3D}" presName="spVertical2" presStyleCnt="0"/>
      <dgm:spPr/>
    </dgm:pt>
    <dgm:pt modelId="{C00E867C-FBDC-4B60-A12E-57761FD8C841}" type="pres">
      <dgm:prSet presAssocID="{37E89E7C-5E3C-42EB-AF80-4D68E54C0E3D}" presName="spVertical3" presStyleCnt="0"/>
      <dgm:spPr/>
    </dgm:pt>
    <dgm:pt modelId="{B56A91FA-B71D-4BB5-868E-863D3C7847EA}" type="pres">
      <dgm:prSet presAssocID="{BA9732CE-5A29-441E-96FC-327BDA4D1433}" presName="padding2" presStyleCnt="0"/>
      <dgm:spPr/>
    </dgm:pt>
    <dgm:pt modelId="{4619FE71-9705-46FB-91C0-F7F958209179}" type="pres">
      <dgm:prSet presAssocID="{BA9732CE-5A29-441E-96FC-327BDA4D1433}" presName="negArrow" presStyleCnt="0"/>
      <dgm:spPr/>
    </dgm:pt>
    <dgm:pt modelId="{45FC4379-B845-4E06-AE4F-5766E9400EFE}" type="pres">
      <dgm:prSet presAssocID="{BA9732CE-5A29-441E-96FC-327BDA4D1433}" presName="backgroundArrow" presStyleLbl="node1" presStyleIdx="0" presStyleCnt="1" custLinFactNeighborY="-5572"/>
      <dgm:spPr/>
    </dgm:pt>
  </dgm:ptLst>
  <dgm:cxnLst>
    <dgm:cxn modelId="{793D2292-2DF6-485D-BF0D-46C57C75849C}" srcId="{BA9732CE-5A29-441E-96FC-327BDA4D1433}" destId="{37E89E7C-5E3C-42EB-AF80-4D68E54C0E3D}" srcOrd="0" destOrd="0" parTransId="{0496F8C7-91D5-47CD-A113-0C1843147349}" sibTransId="{AEFA9831-C333-4E15-BD85-6FABAEDF0BA1}"/>
    <dgm:cxn modelId="{2FA99E10-1EF2-4947-8FC6-BA59F19A33FC}" type="presOf" srcId="{BA9732CE-5A29-441E-96FC-327BDA4D1433}" destId="{89C044E3-F424-4031-BE54-023ABE9F5209}" srcOrd="0" destOrd="0" presId="urn:microsoft.com/office/officeart/2005/8/layout/hProcess3"/>
    <dgm:cxn modelId="{152EE88B-B0F7-4B40-BF5C-0199468BB4FB}" type="presOf" srcId="{37E89E7C-5E3C-42EB-AF80-4D68E54C0E3D}" destId="{14FD4B36-A78D-4FAC-8ADD-539C21CB7A5A}" srcOrd="0" destOrd="0" presId="urn:microsoft.com/office/officeart/2005/8/layout/hProcess3"/>
    <dgm:cxn modelId="{B3386C1F-A630-479B-8347-AF35E60F88E4}" type="presParOf" srcId="{89C044E3-F424-4031-BE54-023ABE9F5209}" destId="{81811CE6-5E0F-4C87-9319-BD3913C4F23C}" srcOrd="0" destOrd="0" presId="urn:microsoft.com/office/officeart/2005/8/layout/hProcess3"/>
    <dgm:cxn modelId="{8DD0C5AA-411B-4A3A-8DEC-368E75ED563D}" type="presParOf" srcId="{89C044E3-F424-4031-BE54-023ABE9F5209}" destId="{C6336A7F-1DB5-4685-8264-ED7B22636B16}" srcOrd="1" destOrd="0" presId="urn:microsoft.com/office/officeart/2005/8/layout/hProcess3"/>
    <dgm:cxn modelId="{F8C63E37-28C1-4C31-8F2D-C92079184E1E}" type="presParOf" srcId="{C6336A7F-1DB5-4685-8264-ED7B22636B16}" destId="{FD84EA66-1F2D-40E0-927F-63588DF8AE6E}" srcOrd="0" destOrd="0" presId="urn:microsoft.com/office/officeart/2005/8/layout/hProcess3"/>
    <dgm:cxn modelId="{DA694FCD-8252-4378-94F9-390FC3D8CC3C}" type="presParOf" srcId="{C6336A7F-1DB5-4685-8264-ED7B22636B16}" destId="{41D54B29-8B9F-4520-AE44-4EAC96882F0A}" srcOrd="1" destOrd="0" presId="urn:microsoft.com/office/officeart/2005/8/layout/hProcess3"/>
    <dgm:cxn modelId="{3CA88281-0717-425E-9F27-29F96C6F7571}" type="presParOf" srcId="{41D54B29-8B9F-4520-AE44-4EAC96882F0A}" destId="{13B04010-4F9E-45D8-9C01-18817270D379}" srcOrd="0" destOrd="0" presId="urn:microsoft.com/office/officeart/2005/8/layout/hProcess3"/>
    <dgm:cxn modelId="{90CC76C5-FDAB-4B1C-AEDF-293FF526F46E}" type="presParOf" srcId="{41D54B29-8B9F-4520-AE44-4EAC96882F0A}" destId="{14FD4B36-A78D-4FAC-8ADD-539C21CB7A5A}" srcOrd="1" destOrd="0" presId="urn:microsoft.com/office/officeart/2005/8/layout/hProcess3"/>
    <dgm:cxn modelId="{99A5FE5A-2F1B-471B-9D18-75E8313B4B2B}" type="presParOf" srcId="{41D54B29-8B9F-4520-AE44-4EAC96882F0A}" destId="{D28A8DA4-69FA-4DA4-95DF-6B9107C9C5BE}" srcOrd="2" destOrd="0" presId="urn:microsoft.com/office/officeart/2005/8/layout/hProcess3"/>
    <dgm:cxn modelId="{E3C4802C-A4D0-4CB5-8056-DBC4A1BE5D7A}" type="presParOf" srcId="{41D54B29-8B9F-4520-AE44-4EAC96882F0A}" destId="{C00E867C-FBDC-4B60-A12E-57761FD8C841}" srcOrd="3" destOrd="0" presId="urn:microsoft.com/office/officeart/2005/8/layout/hProcess3"/>
    <dgm:cxn modelId="{8C93653F-6A97-44D0-97C3-9A0BCCACAA33}" type="presParOf" srcId="{C6336A7F-1DB5-4685-8264-ED7B22636B16}" destId="{B56A91FA-B71D-4BB5-868E-863D3C7847EA}" srcOrd="2" destOrd="0" presId="urn:microsoft.com/office/officeart/2005/8/layout/hProcess3"/>
    <dgm:cxn modelId="{B11A9E51-4A82-4FCD-B8B1-572B9B2E94F7}" type="presParOf" srcId="{C6336A7F-1DB5-4685-8264-ED7B22636B16}" destId="{4619FE71-9705-46FB-91C0-F7F958209179}" srcOrd="3" destOrd="0" presId="urn:microsoft.com/office/officeart/2005/8/layout/hProcess3"/>
    <dgm:cxn modelId="{27FC792C-9D0F-4A87-94E4-17D9D2CE4323}" type="presParOf" srcId="{C6336A7F-1DB5-4685-8264-ED7B22636B16}" destId="{45FC4379-B845-4E06-AE4F-5766E9400E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AC5F92-A6AB-4352-8AA1-6091166AB2F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31DA4-2AE6-4CC9-BCA0-F3C865BA64A0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Первый участник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D564C7F9-925C-43D7-AAA1-1ACF02D9C90B}" type="parTrans" cxnId="{6477006B-14AB-427D-AEF5-6FEA051CA0CF}">
      <dgm:prSet/>
      <dgm:spPr/>
      <dgm:t>
        <a:bodyPr/>
        <a:lstStyle/>
        <a:p>
          <a:endParaRPr lang="ru-RU"/>
        </a:p>
      </dgm:t>
    </dgm:pt>
    <dgm:pt modelId="{50F63EF3-167B-482E-BED9-569F31DFF3B6}" type="sibTrans" cxnId="{6477006B-14AB-427D-AEF5-6FEA051CA0CF}">
      <dgm:prSet/>
      <dgm:spPr/>
      <dgm:t>
        <a:bodyPr/>
        <a:lstStyle/>
        <a:p>
          <a:endParaRPr lang="ru-RU"/>
        </a:p>
      </dgm:t>
    </dgm:pt>
    <dgm:pt modelId="{48801A26-840C-4410-8E39-E89E31F28898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Получил 100% 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4874B32C-6FE0-48DE-8F80-A11866920FD3}" type="parTrans" cxnId="{BAA5894B-8DF2-4F5A-BFFA-226ADACADC73}">
      <dgm:prSet/>
      <dgm:spPr/>
      <dgm:t>
        <a:bodyPr/>
        <a:lstStyle/>
        <a:p>
          <a:endParaRPr lang="ru-RU"/>
        </a:p>
      </dgm:t>
    </dgm:pt>
    <dgm:pt modelId="{0E1BAB10-7F3F-44BD-8CF4-6606BF0CD0EE}" type="sibTrans" cxnId="{BAA5894B-8DF2-4F5A-BFFA-226ADACADC73}">
      <dgm:prSet/>
      <dgm:spPr/>
      <dgm:t>
        <a:bodyPr/>
        <a:lstStyle/>
        <a:p>
          <a:endParaRPr lang="ru-RU"/>
        </a:p>
      </dgm:t>
    </dgm:pt>
    <dgm:pt modelId="{08AE5C64-5F7B-42C7-8432-5D6340C60D49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Передал 87% 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D43F9B2F-7460-4CCE-B292-B62E8491704D}" type="parTrans" cxnId="{B3C10769-AC58-466A-991D-89556B2C9621}">
      <dgm:prSet/>
      <dgm:spPr/>
      <dgm:t>
        <a:bodyPr/>
        <a:lstStyle/>
        <a:p>
          <a:endParaRPr lang="ru-RU"/>
        </a:p>
      </dgm:t>
    </dgm:pt>
    <dgm:pt modelId="{7F01B9FC-CEB8-4A95-AD0A-B8CD0F41BBB9}" type="sibTrans" cxnId="{B3C10769-AC58-466A-991D-89556B2C9621}">
      <dgm:prSet/>
      <dgm:spPr/>
      <dgm:t>
        <a:bodyPr/>
        <a:lstStyle/>
        <a:p>
          <a:endParaRPr lang="ru-RU"/>
        </a:p>
      </dgm:t>
    </dgm:pt>
    <dgm:pt modelId="{295A847E-D88D-4223-A4FB-9F627FE9C208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Второй участник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703C9D05-4166-42D4-B87A-D56DDE61969D}" type="parTrans" cxnId="{CCAA3518-4C6C-4954-8780-33FEFF12644E}">
      <dgm:prSet/>
      <dgm:spPr/>
      <dgm:t>
        <a:bodyPr/>
        <a:lstStyle/>
        <a:p>
          <a:endParaRPr lang="ru-RU"/>
        </a:p>
      </dgm:t>
    </dgm:pt>
    <dgm:pt modelId="{2B286AA3-D37C-42E9-88A9-13EF9EAC82A4}" type="sibTrans" cxnId="{CCAA3518-4C6C-4954-8780-33FEFF12644E}">
      <dgm:prSet/>
      <dgm:spPr/>
      <dgm:t>
        <a:bodyPr/>
        <a:lstStyle/>
        <a:p>
          <a:endParaRPr lang="ru-RU"/>
        </a:p>
      </dgm:t>
    </dgm:pt>
    <dgm:pt modelId="{DE2E78BC-C5D3-4D8F-A1A3-F329D600B8C6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Понял 82%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53401E99-143C-4FA7-AB41-DA5F76F08DBC}" type="parTrans" cxnId="{A1DE4EE4-2B60-46F5-A4D1-75CB4D0CA2F9}">
      <dgm:prSet/>
      <dgm:spPr/>
      <dgm:t>
        <a:bodyPr/>
        <a:lstStyle/>
        <a:p>
          <a:endParaRPr lang="ru-RU"/>
        </a:p>
      </dgm:t>
    </dgm:pt>
    <dgm:pt modelId="{8A0A493D-2977-4DB5-AD27-AC1272CECCE5}" type="sibTrans" cxnId="{A1DE4EE4-2B60-46F5-A4D1-75CB4D0CA2F9}">
      <dgm:prSet/>
      <dgm:spPr/>
      <dgm:t>
        <a:bodyPr/>
        <a:lstStyle/>
        <a:p>
          <a:endParaRPr lang="ru-RU"/>
        </a:p>
      </dgm:t>
    </dgm:pt>
    <dgm:pt modelId="{1DB60337-5846-4397-A726-A430F553E57D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 передал 75%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4273F70D-9951-466B-BAE1-3D54E6E9B477}" type="parTrans" cxnId="{83337AEA-F9D9-4DEC-A547-DD874198FA99}">
      <dgm:prSet/>
      <dgm:spPr/>
      <dgm:t>
        <a:bodyPr/>
        <a:lstStyle/>
        <a:p>
          <a:endParaRPr lang="ru-RU"/>
        </a:p>
      </dgm:t>
    </dgm:pt>
    <dgm:pt modelId="{A1B91EEB-0F8C-4678-919E-603DF177D55C}" type="sibTrans" cxnId="{83337AEA-F9D9-4DEC-A547-DD874198FA99}">
      <dgm:prSet/>
      <dgm:spPr/>
      <dgm:t>
        <a:bodyPr/>
        <a:lstStyle/>
        <a:p>
          <a:endParaRPr lang="ru-RU"/>
        </a:p>
      </dgm:t>
    </dgm:pt>
    <dgm:pt modelId="{0F76835F-16C3-426D-9FB1-93DAEB9C17EA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Третий участник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A19041D7-CF3E-4522-9FBE-844F1FA85005}" type="parTrans" cxnId="{A67699CD-7E1E-4E59-8804-4CB646436612}">
      <dgm:prSet/>
      <dgm:spPr/>
      <dgm:t>
        <a:bodyPr/>
        <a:lstStyle/>
        <a:p>
          <a:endParaRPr lang="ru-RU"/>
        </a:p>
      </dgm:t>
    </dgm:pt>
    <dgm:pt modelId="{4E22EBF1-4319-4130-9B2E-23B7D79C8B9F}" type="sibTrans" cxnId="{A67699CD-7E1E-4E59-8804-4CB646436612}">
      <dgm:prSet/>
      <dgm:spPr/>
      <dgm:t>
        <a:bodyPr/>
        <a:lstStyle/>
        <a:p>
          <a:endParaRPr lang="ru-RU"/>
        </a:p>
      </dgm:t>
    </dgm:pt>
    <dgm:pt modelId="{5DC5328D-11B9-4C37-9E90-02A7DFA9CEC8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Понял 70%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7E4CECB7-6A24-43D9-8A37-6A8C5B5BF97D}" type="parTrans" cxnId="{02CC7E67-E2FF-4D8B-BE9E-E7DA232F5985}">
      <dgm:prSet/>
      <dgm:spPr/>
      <dgm:t>
        <a:bodyPr/>
        <a:lstStyle/>
        <a:p>
          <a:endParaRPr lang="ru-RU"/>
        </a:p>
      </dgm:t>
    </dgm:pt>
    <dgm:pt modelId="{29B6C82D-F980-43C0-8336-E8EF9B5AFEFC}" type="sibTrans" cxnId="{02CC7E67-E2FF-4D8B-BE9E-E7DA232F5985}">
      <dgm:prSet/>
      <dgm:spPr/>
      <dgm:t>
        <a:bodyPr/>
        <a:lstStyle/>
        <a:p>
          <a:endParaRPr lang="ru-RU"/>
        </a:p>
      </dgm:t>
    </dgm:pt>
    <dgm:pt modelId="{19BA01F7-B584-4270-93AE-55BEEAA39580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10000"/>
                </a:schemeClr>
              </a:solidFill>
            </a:rPr>
            <a:t> передал 63%</a:t>
          </a:r>
          <a:endParaRPr lang="ru-RU" dirty="0">
            <a:solidFill>
              <a:schemeClr val="bg1">
                <a:lumMod val="10000"/>
              </a:schemeClr>
            </a:solidFill>
          </a:endParaRPr>
        </a:p>
      </dgm:t>
    </dgm:pt>
    <dgm:pt modelId="{51B559CE-096F-415D-97D4-AFC4C26C23E6}" type="parTrans" cxnId="{74D23CBA-175C-4DA9-979B-43DAE4E8C622}">
      <dgm:prSet/>
      <dgm:spPr/>
      <dgm:t>
        <a:bodyPr/>
        <a:lstStyle/>
        <a:p>
          <a:endParaRPr lang="ru-RU"/>
        </a:p>
      </dgm:t>
    </dgm:pt>
    <dgm:pt modelId="{210DC0F8-2195-4A6F-AAB2-54B28DE63BC4}" type="sibTrans" cxnId="{74D23CBA-175C-4DA9-979B-43DAE4E8C622}">
      <dgm:prSet/>
      <dgm:spPr/>
      <dgm:t>
        <a:bodyPr/>
        <a:lstStyle/>
        <a:p>
          <a:endParaRPr lang="ru-RU"/>
        </a:p>
      </dgm:t>
    </dgm:pt>
    <dgm:pt modelId="{039FD12F-78E2-4ACF-8866-D1C0369A9EE5}" type="pres">
      <dgm:prSet presAssocID="{BBAC5F92-A6AB-4352-8AA1-6091166AB2F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908230-D8E8-4F66-9729-6BBBF78A6055}" type="pres">
      <dgm:prSet presAssocID="{03831DA4-2AE6-4CC9-BCA0-F3C865BA64A0}" presName="compNode" presStyleCnt="0"/>
      <dgm:spPr/>
    </dgm:pt>
    <dgm:pt modelId="{754F58A4-95B3-4D99-9DC0-75E52C109F62}" type="pres">
      <dgm:prSet presAssocID="{03831DA4-2AE6-4CC9-BCA0-F3C865BA64A0}" presName="noGeometry" presStyleCnt="0"/>
      <dgm:spPr/>
    </dgm:pt>
    <dgm:pt modelId="{B9787936-20F1-40C4-A6A4-B39A908BBF72}" type="pres">
      <dgm:prSet presAssocID="{03831DA4-2AE6-4CC9-BCA0-F3C865BA64A0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EDF0C-50CC-432E-BE9D-D5F5282A5DBC}" type="pres">
      <dgm:prSet presAssocID="{03831DA4-2AE6-4CC9-BCA0-F3C865BA64A0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11F3BDCE-D90E-42F2-B06D-5CEC00875B14}" type="pres">
      <dgm:prSet presAssocID="{03831DA4-2AE6-4CC9-BCA0-F3C865BA64A0}" presName="parentText" presStyleLbl="node1" presStyleIdx="0" presStyleCnt="3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39AEA-A9AE-4001-9CDE-D7956B3F1ECF}" type="pres">
      <dgm:prSet presAssocID="{03831DA4-2AE6-4CC9-BCA0-F3C865BA64A0}" presName="aSpace" presStyleCnt="0"/>
      <dgm:spPr/>
    </dgm:pt>
    <dgm:pt modelId="{B5C545E7-716A-445C-9F52-131B1E831D26}" type="pres">
      <dgm:prSet presAssocID="{295A847E-D88D-4223-A4FB-9F627FE9C208}" presName="compNode" presStyleCnt="0"/>
      <dgm:spPr/>
    </dgm:pt>
    <dgm:pt modelId="{2CC09BC1-DB4D-4B30-8CF4-916450211796}" type="pres">
      <dgm:prSet presAssocID="{295A847E-D88D-4223-A4FB-9F627FE9C208}" presName="noGeometry" presStyleCnt="0"/>
      <dgm:spPr/>
    </dgm:pt>
    <dgm:pt modelId="{8609488E-4219-4F8E-B854-434E9081B101}" type="pres">
      <dgm:prSet presAssocID="{295A847E-D88D-4223-A4FB-9F627FE9C208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4A97B-B80D-4ADE-8F46-D5882FE43382}" type="pres">
      <dgm:prSet presAssocID="{295A847E-D88D-4223-A4FB-9F627FE9C208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3D472DA2-ED3D-4E30-A715-FBA8F46C5EB9}" type="pres">
      <dgm:prSet presAssocID="{295A847E-D88D-4223-A4FB-9F627FE9C20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B9EE9-6184-4DDD-BBE1-5DC8E244FB45}" type="pres">
      <dgm:prSet presAssocID="{295A847E-D88D-4223-A4FB-9F627FE9C208}" presName="aSpace" presStyleCnt="0"/>
      <dgm:spPr/>
    </dgm:pt>
    <dgm:pt modelId="{58A38B2D-B75D-4CDE-99BB-A978B333B871}" type="pres">
      <dgm:prSet presAssocID="{0F76835F-16C3-426D-9FB1-93DAEB9C17EA}" presName="compNode" presStyleCnt="0"/>
      <dgm:spPr/>
    </dgm:pt>
    <dgm:pt modelId="{AA2F3AA4-1223-47DC-8C30-431DB21D05F7}" type="pres">
      <dgm:prSet presAssocID="{0F76835F-16C3-426D-9FB1-93DAEB9C17EA}" presName="noGeometry" presStyleCnt="0"/>
      <dgm:spPr/>
    </dgm:pt>
    <dgm:pt modelId="{CC29ED57-6DFA-4E9E-9BBB-9BEFEDAB60D1}" type="pres">
      <dgm:prSet presAssocID="{0F76835F-16C3-426D-9FB1-93DAEB9C17EA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7EFAF-9738-4A13-B716-8D06281AC98B}" type="pres">
      <dgm:prSet presAssocID="{0F76835F-16C3-426D-9FB1-93DAEB9C17EA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E8389D96-9C8F-4C42-8E7A-24A3BCF073B7}" type="pres">
      <dgm:prSet presAssocID="{0F76835F-16C3-426D-9FB1-93DAEB9C17E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3B39B6-C0EE-4589-9748-F3ED63D8C2AC}" type="presOf" srcId="{08AE5C64-5F7B-42C7-8432-5D6340C60D49}" destId="{B9787936-20F1-40C4-A6A4-B39A908BBF72}" srcOrd="0" destOrd="1" presId="urn:microsoft.com/office/officeart/2005/8/layout/hProcess6"/>
    <dgm:cxn modelId="{4BF17502-EC3A-4B9C-8D6C-400068B25E80}" type="presOf" srcId="{08AE5C64-5F7B-42C7-8432-5D6340C60D49}" destId="{10AEDF0C-50CC-432E-BE9D-D5F5282A5DBC}" srcOrd="1" destOrd="1" presId="urn:microsoft.com/office/officeart/2005/8/layout/hProcess6"/>
    <dgm:cxn modelId="{BAA5894B-8DF2-4F5A-BFFA-226ADACADC73}" srcId="{03831DA4-2AE6-4CC9-BCA0-F3C865BA64A0}" destId="{48801A26-840C-4410-8E39-E89E31F28898}" srcOrd="0" destOrd="0" parTransId="{4874B32C-6FE0-48DE-8F80-A11866920FD3}" sibTransId="{0E1BAB10-7F3F-44BD-8CF4-6606BF0CD0EE}"/>
    <dgm:cxn modelId="{02CC7E67-E2FF-4D8B-BE9E-E7DA232F5985}" srcId="{0F76835F-16C3-426D-9FB1-93DAEB9C17EA}" destId="{5DC5328D-11B9-4C37-9E90-02A7DFA9CEC8}" srcOrd="0" destOrd="0" parTransId="{7E4CECB7-6A24-43D9-8A37-6A8C5B5BF97D}" sibTransId="{29B6C82D-F980-43C0-8336-E8EF9B5AFEFC}"/>
    <dgm:cxn modelId="{83337AEA-F9D9-4DEC-A547-DD874198FA99}" srcId="{295A847E-D88D-4223-A4FB-9F627FE9C208}" destId="{1DB60337-5846-4397-A726-A430F553E57D}" srcOrd="1" destOrd="0" parTransId="{4273F70D-9951-466B-BAE1-3D54E6E9B477}" sibTransId="{A1B91EEB-0F8C-4678-919E-603DF177D55C}"/>
    <dgm:cxn modelId="{074D252E-456D-4156-A9D8-601CA091DEE2}" type="presOf" srcId="{03831DA4-2AE6-4CC9-BCA0-F3C865BA64A0}" destId="{11F3BDCE-D90E-42F2-B06D-5CEC00875B14}" srcOrd="0" destOrd="0" presId="urn:microsoft.com/office/officeart/2005/8/layout/hProcess6"/>
    <dgm:cxn modelId="{B4964681-26AB-45A7-A592-B8C7FBE185CC}" type="presOf" srcId="{DE2E78BC-C5D3-4D8F-A1A3-F329D600B8C6}" destId="{A0E4A97B-B80D-4ADE-8F46-D5882FE43382}" srcOrd="1" destOrd="0" presId="urn:microsoft.com/office/officeart/2005/8/layout/hProcess6"/>
    <dgm:cxn modelId="{4CCB18C6-A3A5-4EC1-A704-8467103E2C60}" type="presOf" srcId="{48801A26-840C-4410-8E39-E89E31F28898}" destId="{10AEDF0C-50CC-432E-BE9D-D5F5282A5DBC}" srcOrd="1" destOrd="0" presId="urn:microsoft.com/office/officeart/2005/8/layout/hProcess6"/>
    <dgm:cxn modelId="{16039D3E-17E3-4326-8B0C-0AA3B1B01BD2}" type="presOf" srcId="{BBAC5F92-A6AB-4352-8AA1-6091166AB2F5}" destId="{039FD12F-78E2-4ACF-8866-D1C0369A9EE5}" srcOrd="0" destOrd="0" presId="urn:microsoft.com/office/officeart/2005/8/layout/hProcess6"/>
    <dgm:cxn modelId="{A1DE4EE4-2B60-46F5-A4D1-75CB4D0CA2F9}" srcId="{295A847E-D88D-4223-A4FB-9F627FE9C208}" destId="{DE2E78BC-C5D3-4D8F-A1A3-F329D600B8C6}" srcOrd="0" destOrd="0" parTransId="{53401E99-143C-4FA7-AB41-DA5F76F08DBC}" sibTransId="{8A0A493D-2977-4DB5-AD27-AC1272CECCE5}"/>
    <dgm:cxn modelId="{74D23CBA-175C-4DA9-979B-43DAE4E8C622}" srcId="{0F76835F-16C3-426D-9FB1-93DAEB9C17EA}" destId="{19BA01F7-B584-4270-93AE-55BEEAA39580}" srcOrd="1" destOrd="0" parTransId="{51B559CE-096F-415D-97D4-AFC4C26C23E6}" sibTransId="{210DC0F8-2195-4A6F-AAB2-54B28DE63BC4}"/>
    <dgm:cxn modelId="{5D5B7FB7-B631-4D5E-BF6B-5E000211C95B}" type="presOf" srcId="{295A847E-D88D-4223-A4FB-9F627FE9C208}" destId="{3D472DA2-ED3D-4E30-A715-FBA8F46C5EB9}" srcOrd="0" destOrd="0" presId="urn:microsoft.com/office/officeart/2005/8/layout/hProcess6"/>
    <dgm:cxn modelId="{96A3140C-DE10-4693-B52C-55E5BADC11C0}" type="presOf" srcId="{19BA01F7-B584-4270-93AE-55BEEAA39580}" destId="{C237EFAF-9738-4A13-B716-8D06281AC98B}" srcOrd="1" destOrd="1" presId="urn:microsoft.com/office/officeart/2005/8/layout/hProcess6"/>
    <dgm:cxn modelId="{FADDD847-7E4B-410A-8739-21BE8B0C98D4}" type="presOf" srcId="{0F76835F-16C3-426D-9FB1-93DAEB9C17EA}" destId="{E8389D96-9C8F-4C42-8E7A-24A3BCF073B7}" srcOrd="0" destOrd="0" presId="urn:microsoft.com/office/officeart/2005/8/layout/hProcess6"/>
    <dgm:cxn modelId="{A67699CD-7E1E-4E59-8804-4CB646436612}" srcId="{BBAC5F92-A6AB-4352-8AA1-6091166AB2F5}" destId="{0F76835F-16C3-426D-9FB1-93DAEB9C17EA}" srcOrd="2" destOrd="0" parTransId="{A19041D7-CF3E-4522-9FBE-844F1FA85005}" sibTransId="{4E22EBF1-4319-4130-9B2E-23B7D79C8B9F}"/>
    <dgm:cxn modelId="{B3C10769-AC58-466A-991D-89556B2C9621}" srcId="{03831DA4-2AE6-4CC9-BCA0-F3C865BA64A0}" destId="{08AE5C64-5F7B-42C7-8432-5D6340C60D49}" srcOrd="1" destOrd="0" parTransId="{D43F9B2F-7460-4CCE-B292-B62E8491704D}" sibTransId="{7F01B9FC-CEB8-4A95-AD0A-B8CD0F41BBB9}"/>
    <dgm:cxn modelId="{8D6F3201-6B50-4307-B0F5-10CA9376295C}" type="presOf" srcId="{1DB60337-5846-4397-A726-A430F553E57D}" destId="{8609488E-4219-4F8E-B854-434E9081B101}" srcOrd="0" destOrd="1" presId="urn:microsoft.com/office/officeart/2005/8/layout/hProcess6"/>
    <dgm:cxn modelId="{42FB0809-1DF2-4011-96F1-B74F62D2685A}" type="presOf" srcId="{5DC5328D-11B9-4C37-9E90-02A7DFA9CEC8}" destId="{C237EFAF-9738-4A13-B716-8D06281AC98B}" srcOrd="1" destOrd="0" presId="urn:microsoft.com/office/officeart/2005/8/layout/hProcess6"/>
    <dgm:cxn modelId="{40E08D17-EAF5-4F05-8654-59EEB6B9C3DE}" type="presOf" srcId="{48801A26-840C-4410-8E39-E89E31F28898}" destId="{B9787936-20F1-40C4-A6A4-B39A908BBF72}" srcOrd="0" destOrd="0" presId="urn:microsoft.com/office/officeart/2005/8/layout/hProcess6"/>
    <dgm:cxn modelId="{1AF897CB-44CE-4B60-968A-64275C1174A9}" type="presOf" srcId="{5DC5328D-11B9-4C37-9E90-02A7DFA9CEC8}" destId="{CC29ED57-6DFA-4E9E-9BBB-9BEFEDAB60D1}" srcOrd="0" destOrd="0" presId="urn:microsoft.com/office/officeart/2005/8/layout/hProcess6"/>
    <dgm:cxn modelId="{6477006B-14AB-427D-AEF5-6FEA051CA0CF}" srcId="{BBAC5F92-A6AB-4352-8AA1-6091166AB2F5}" destId="{03831DA4-2AE6-4CC9-BCA0-F3C865BA64A0}" srcOrd="0" destOrd="0" parTransId="{D564C7F9-925C-43D7-AAA1-1ACF02D9C90B}" sibTransId="{50F63EF3-167B-482E-BED9-569F31DFF3B6}"/>
    <dgm:cxn modelId="{8F9AFE02-B4A4-46D4-AC31-A2D0C9347E8B}" type="presOf" srcId="{19BA01F7-B584-4270-93AE-55BEEAA39580}" destId="{CC29ED57-6DFA-4E9E-9BBB-9BEFEDAB60D1}" srcOrd="0" destOrd="1" presId="urn:microsoft.com/office/officeart/2005/8/layout/hProcess6"/>
    <dgm:cxn modelId="{CCAA3518-4C6C-4954-8780-33FEFF12644E}" srcId="{BBAC5F92-A6AB-4352-8AA1-6091166AB2F5}" destId="{295A847E-D88D-4223-A4FB-9F627FE9C208}" srcOrd="1" destOrd="0" parTransId="{703C9D05-4166-42D4-B87A-D56DDE61969D}" sibTransId="{2B286AA3-D37C-42E9-88A9-13EF9EAC82A4}"/>
    <dgm:cxn modelId="{28C55CE7-AC72-43EF-B9A1-5691C3E0FED0}" type="presOf" srcId="{DE2E78BC-C5D3-4D8F-A1A3-F329D600B8C6}" destId="{8609488E-4219-4F8E-B854-434E9081B101}" srcOrd="0" destOrd="0" presId="urn:microsoft.com/office/officeart/2005/8/layout/hProcess6"/>
    <dgm:cxn modelId="{5B2768DC-D5FB-4F25-98EF-199CEA79F60D}" type="presOf" srcId="{1DB60337-5846-4397-A726-A430F553E57D}" destId="{A0E4A97B-B80D-4ADE-8F46-D5882FE43382}" srcOrd="1" destOrd="1" presId="urn:microsoft.com/office/officeart/2005/8/layout/hProcess6"/>
    <dgm:cxn modelId="{DFB684EB-A4A1-44DD-ABE1-5CA4CF711D54}" type="presParOf" srcId="{039FD12F-78E2-4ACF-8866-D1C0369A9EE5}" destId="{85908230-D8E8-4F66-9729-6BBBF78A6055}" srcOrd="0" destOrd="0" presId="urn:microsoft.com/office/officeart/2005/8/layout/hProcess6"/>
    <dgm:cxn modelId="{72853488-087A-43BA-877E-47A0EC2E3D38}" type="presParOf" srcId="{85908230-D8E8-4F66-9729-6BBBF78A6055}" destId="{754F58A4-95B3-4D99-9DC0-75E52C109F62}" srcOrd="0" destOrd="0" presId="urn:microsoft.com/office/officeart/2005/8/layout/hProcess6"/>
    <dgm:cxn modelId="{5980E448-4015-4D04-83D4-B001DCF498B4}" type="presParOf" srcId="{85908230-D8E8-4F66-9729-6BBBF78A6055}" destId="{B9787936-20F1-40C4-A6A4-B39A908BBF72}" srcOrd="1" destOrd="0" presId="urn:microsoft.com/office/officeart/2005/8/layout/hProcess6"/>
    <dgm:cxn modelId="{E480A770-607E-4FC7-8FFE-6DBF35372363}" type="presParOf" srcId="{85908230-D8E8-4F66-9729-6BBBF78A6055}" destId="{10AEDF0C-50CC-432E-BE9D-D5F5282A5DBC}" srcOrd="2" destOrd="0" presId="urn:microsoft.com/office/officeart/2005/8/layout/hProcess6"/>
    <dgm:cxn modelId="{5C7A767A-B48D-4E30-87C1-03FE442ABF55}" type="presParOf" srcId="{85908230-D8E8-4F66-9729-6BBBF78A6055}" destId="{11F3BDCE-D90E-42F2-B06D-5CEC00875B14}" srcOrd="3" destOrd="0" presId="urn:microsoft.com/office/officeart/2005/8/layout/hProcess6"/>
    <dgm:cxn modelId="{49061A4C-91BD-4A74-8610-C2AD57A905C6}" type="presParOf" srcId="{039FD12F-78E2-4ACF-8866-D1C0369A9EE5}" destId="{4A539AEA-A9AE-4001-9CDE-D7956B3F1ECF}" srcOrd="1" destOrd="0" presId="urn:microsoft.com/office/officeart/2005/8/layout/hProcess6"/>
    <dgm:cxn modelId="{86C2A555-C14F-4E84-B0A0-C4E628E536B5}" type="presParOf" srcId="{039FD12F-78E2-4ACF-8866-D1C0369A9EE5}" destId="{B5C545E7-716A-445C-9F52-131B1E831D26}" srcOrd="2" destOrd="0" presId="urn:microsoft.com/office/officeart/2005/8/layout/hProcess6"/>
    <dgm:cxn modelId="{D527526F-5972-4DE9-9FA3-852219CE1780}" type="presParOf" srcId="{B5C545E7-716A-445C-9F52-131B1E831D26}" destId="{2CC09BC1-DB4D-4B30-8CF4-916450211796}" srcOrd="0" destOrd="0" presId="urn:microsoft.com/office/officeart/2005/8/layout/hProcess6"/>
    <dgm:cxn modelId="{6F9DA75F-1DFC-4BF1-B806-20014FB39ADC}" type="presParOf" srcId="{B5C545E7-716A-445C-9F52-131B1E831D26}" destId="{8609488E-4219-4F8E-B854-434E9081B101}" srcOrd="1" destOrd="0" presId="urn:microsoft.com/office/officeart/2005/8/layout/hProcess6"/>
    <dgm:cxn modelId="{94FDE9DF-1EBA-4645-B778-E180DA2D48D5}" type="presParOf" srcId="{B5C545E7-716A-445C-9F52-131B1E831D26}" destId="{A0E4A97B-B80D-4ADE-8F46-D5882FE43382}" srcOrd="2" destOrd="0" presId="urn:microsoft.com/office/officeart/2005/8/layout/hProcess6"/>
    <dgm:cxn modelId="{71E5A498-17EB-4DAE-996E-634A8C54D07C}" type="presParOf" srcId="{B5C545E7-716A-445C-9F52-131B1E831D26}" destId="{3D472DA2-ED3D-4E30-A715-FBA8F46C5EB9}" srcOrd="3" destOrd="0" presId="urn:microsoft.com/office/officeart/2005/8/layout/hProcess6"/>
    <dgm:cxn modelId="{592BE24E-B8C8-432E-8944-09829093A043}" type="presParOf" srcId="{039FD12F-78E2-4ACF-8866-D1C0369A9EE5}" destId="{554B9EE9-6184-4DDD-BBE1-5DC8E244FB45}" srcOrd="3" destOrd="0" presId="urn:microsoft.com/office/officeart/2005/8/layout/hProcess6"/>
    <dgm:cxn modelId="{87E551C5-46F6-47DF-A2E3-D6B4A9CFA0C0}" type="presParOf" srcId="{039FD12F-78E2-4ACF-8866-D1C0369A9EE5}" destId="{58A38B2D-B75D-4CDE-99BB-A978B333B871}" srcOrd="4" destOrd="0" presId="urn:microsoft.com/office/officeart/2005/8/layout/hProcess6"/>
    <dgm:cxn modelId="{5F6A6073-9475-463B-ADD8-CE1D1A557FD6}" type="presParOf" srcId="{58A38B2D-B75D-4CDE-99BB-A978B333B871}" destId="{AA2F3AA4-1223-47DC-8C30-431DB21D05F7}" srcOrd="0" destOrd="0" presId="urn:microsoft.com/office/officeart/2005/8/layout/hProcess6"/>
    <dgm:cxn modelId="{BA83891B-3F59-47A1-9C7A-85432E69745C}" type="presParOf" srcId="{58A38B2D-B75D-4CDE-99BB-A978B333B871}" destId="{CC29ED57-6DFA-4E9E-9BBB-9BEFEDAB60D1}" srcOrd="1" destOrd="0" presId="urn:microsoft.com/office/officeart/2005/8/layout/hProcess6"/>
    <dgm:cxn modelId="{4D9D8C81-9FAE-4C16-877E-790E25835E58}" type="presParOf" srcId="{58A38B2D-B75D-4CDE-99BB-A978B333B871}" destId="{C237EFAF-9738-4A13-B716-8D06281AC98B}" srcOrd="2" destOrd="0" presId="urn:microsoft.com/office/officeart/2005/8/layout/hProcess6"/>
    <dgm:cxn modelId="{3A7F32F8-7A4F-4F23-9AE7-7188531D48B1}" type="presParOf" srcId="{58A38B2D-B75D-4CDE-99BB-A978B333B871}" destId="{E8389D96-9C8F-4C42-8E7A-24A3BCF073B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AC5F92-A6AB-4352-8AA1-6091166AB2F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31DA4-2AE6-4CC9-BCA0-F3C865BA64A0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Четвертый участник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D564C7F9-925C-43D7-AAA1-1ACF02D9C90B}" type="parTrans" cxnId="{6477006B-14AB-427D-AEF5-6FEA051CA0CF}">
      <dgm:prSet/>
      <dgm:spPr/>
      <dgm:t>
        <a:bodyPr/>
        <a:lstStyle/>
        <a:p>
          <a:endParaRPr lang="ru-RU"/>
        </a:p>
      </dgm:t>
    </dgm:pt>
    <dgm:pt modelId="{50F63EF3-167B-482E-BED9-569F31DFF3B6}" type="sibTrans" cxnId="{6477006B-14AB-427D-AEF5-6FEA051CA0CF}">
      <dgm:prSet/>
      <dgm:spPr/>
      <dgm:t>
        <a:bodyPr/>
        <a:lstStyle/>
        <a:p>
          <a:endParaRPr lang="ru-RU"/>
        </a:p>
      </dgm:t>
    </dgm:pt>
    <dgm:pt modelId="{48801A26-840C-4410-8E39-E89E31F28898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Понял 58%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4874B32C-6FE0-48DE-8F80-A11866920FD3}" type="parTrans" cxnId="{BAA5894B-8DF2-4F5A-BFFA-226ADACADC73}">
      <dgm:prSet/>
      <dgm:spPr/>
      <dgm:t>
        <a:bodyPr/>
        <a:lstStyle/>
        <a:p>
          <a:endParaRPr lang="ru-RU"/>
        </a:p>
      </dgm:t>
    </dgm:pt>
    <dgm:pt modelId="{0E1BAB10-7F3F-44BD-8CF4-6606BF0CD0EE}" type="sibTrans" cxnId="{BAA5894B-8DF2-4F5A-BFFA-226ADACADC73}">
      <dgm:prSet/>
      <dgm:spPr/>
      <dgm:t>
        <a:bodyPr/>
        <a:lstStyle/>
        <a:p>
          <a:endParaRPr lang="ru-RU"/>
        </a:p>
      </dgm:t>
    </dgm:pt>
    <dgm:pt modelId="{08AE5C64-5F7B-42C7-8432-5D6340C60D49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Передал 51%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D43F9B2F-7460-4CCE-B292-B62E8491704D}" type="parTrans" cxnId="{B3C10769-AC58-466A-991D-89556B2C9621}">
      <dgm:prSet/>
      <dgm:spPr/>
      <dgm:t>
        <a:bodyPr/>
        <a:lstStyle/>
        <a:p>
          <a:endParaRPr lang="ru-RU"/>
        </a:p>
      </dgm:t>
    </dgm:pt>
    <dgm:pt modelId="{7F01B9FC-CEB8-4A95-AD0A-B8CD0F41BBB9}" type="sibTrans" cxnId="{B3C10769-AC58-466A-991D-89556B2C9621}">
      <dgm:prSet/>
      <dgm:spPr/>
      <dgm:t>
        <a:bodyPr/>
        <a:lstStyle/>
        <a:p>
          <a:endParaRPr lang="ru-RU"/>
        </a:p>
      </dgm:t>
    </dgm:pt>
    <dgm:pt modelId="{295A847E-D88D-4223-A4FB-9F627FE9C208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Пятый участник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703C9D05-4166-42D4-B87A-D56DDE61969D}" type="parTrans" cxnId="{CCAA3518-4C6C-4954-8780-33FEFF12644E}">
      <dgm:prSet/>
      <dgm:spPr/>
      <dgm:t>
        <a:bodyPr/>
        <a:lstStyle/>
        <a:p>
          <a:endParaRPr lang="ru-RU"/>
        </a:p>
      </dgm:t>
    </dgm:pt>
    <dgm:pt modelId="{2B286AA3-D37C-42E9-88A9-13EF9EAC82A4}" type="sibTrans" cxnId="{CCAA3518-4C6C-4954-8780-33FEFF12644E}">
      <dgm:prSet/>
      <dgm:spPr/>
      <dgm:t>
        <a:bodyPr/>
        <a:lstStyle/>
        <a:p>
          <a:endParaRPr lang="ru-RU"/>
        </a:p>
      </dgm:t>
    </dgm:pt>
    <dgm:pt modelId="{DE2E78BC-C5D3-4D8F-A1A3-F329D600B8C6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Понял 46%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53401E99-143C-4FA7-AB41-DA5F76F08DBC}" type="parTrans" cxnId="{A1DE4EE4-2B60-46F5-A4D1-75CB4D0CA2F9}">
      <dgm:prSet/>
      <dgm:spPr/>
      <dgm:t>
        <a:bodyPr/>
        <a:lstStyle/>
        <a:p>
          <a:endParaRPr lang="ru-RU"/>
        </a:p>
      </dgm:t>
    </dgm:pt>
    <dgm:pt modelId="{8A0A493D-2977-4DB5-AD27-AC1272CECCE5}" type="sibTrans" cxnId="{A1DE4EE4-2B60-46F5-A4D1-75CB4D0CA2F9}">
      <dgm:prSet/>
      <dgm:spPr/>
      <dgm:t>
        <a:bodyPr/>
        <a:lstStyle/>
        <a:p>
          <a:endParaRPr lang="ru-RU"/>
        </a:p>
      </dgm:t>
    </dgm:pt>
    <dgm:pt modelId="{1DB60337-5846-4397-A726-A430F553E57D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Передал 39%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4273F70D-9951-466B-BAE1-3D54E6E9B477}" type="parTrans" cxnId="{83337AEA-F9D9-4DEC-A547-DD874198FA99}">
      <dgm:prSet/>
      <dgm:spPr/>
      <dgm:t>
        <a:bodyPr/>
        <a:lstStyle/>
        <a:p>
          <a:endParaRPr lang="ru-RU"/>
        </a:p>
      </dgm:t>
    </dgm:pt>
    <dgm:pt modelId="{A1B91EEB-0F8C-4678-919E-603DF177D55C}" type="sibTrans" cxnId="{83337AEA-F9D9-4DEC-A547-DD874198FA99}">
      <dgm:prSet/>
      <dgm:spPr/>
      <dgm:t>
        <a:bodyPr/>
        <a:lstStyle/>
        <a:p>
          <a:endParaRPr lang="ru-RU"/>
        </a:p>
      </dgm:t>
    </dgm:pt>
    <dgm:pt modelId="{0F76835F-16C3-426D-9FB1-93DAEB9C17EA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Шестой участник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A19041D7-CF3E-4522-9FBE-844F1FA85005}" type="parTrans" cxnId="{A67699CD-7E1E-4E59-8804-4CB646436612}">
      <dgm:prSet/>
      <dgm:spPr/>
      <dgm:t>
        <a:bodyPr/>
        <a:lstStyle/>
        <a:p>
          <a:endParaRPr lang="ru-RU"/>
        </a:p>
      </dgm:t>
    </dgm:pt>
    <dgm:pt modelId="{4E22EBF1-4319-4130-9B2E-23B7D79C8B9F}" type="sibTrans" cxnId="{A67699CD-7E1E-4E59-8804-4CB646436612}">
      <dgm:prSet/>
      <dgm:spPr/>
      <dgm:t>
        <a:bodyPr/>
        <a:lstStyle/>
        <a:p>
          <a:endParaRPr lang="ru-RU"/>
        </a:p>
      </dgm:t>
    </dgm:pt>
    <dgm:pt modelId="{5DC5328D-11B9-4C37-9E90-02A7DFA9CEC8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Понял 34%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7E4CECB7-6A24-43D9-8A37-6A8C5B5BF97D}" type="parTrans" cxnId="{02CC7E67-E2FF-4D8B-BE9E-E7DA232F5985}">
      <dgm:prSet/>
      <dgm:spPr/>
      <dgm:t>
        <a:bodyPr/>
        <a:lstStyle/>
        <a:p>
          <a:endParaRPr lang="ru-RU"/>
        </a:p>
      </dgm:t>
    </dgm:pt>
    <dgm:pt modelId="{29B6C82D-F980-43C0-8336-E8EF9B5AFEFC}" type="sibTrans" cxnId="{02CC7E67-E2FF-4D8B-BE9E-E7DA232F5985}">
      <dgm:prSet/>
      <dgm:spPr/>
      <dgm:t>
        <a:bodyPr/>
        <a:lstStyle/>
        <a:p>
          <a:endParaRPr lang="ru-RU"/>
        </a:p>
      </dgm:t>
    </dgm:pt>
    <dgm:pt modelId="{19BA01F7-B584-4270-93AE-55BEEAA39580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>
                  <a:lumMod val="10000"/>
                </a:schemeClr>
              </a:solidFill>
            </a:rPr>
            <a:t>Передал 27%</a:t>
          </a:r>
          <a:endParaRPr lang="ru-RU" sz="900" dirty="0">
            <a:solidFill>
              <a:schemeClr val="bg1">
                <a:lumMod val="10000"/>
              </a:schemeClr>
            </a:solidFill>
          </a:endParaRPr>
        </a:p>
      </dgm:t>
    </dgm:pt>
    <dgm:pt modelId="{51B559CE-096F-415D-97D4-AFC4C26C23E6}" type="parTrans" cxnId="{74D23CBA-175C-4DA9-979B-43DAE4E8C622}">
      <dgm:prSet/>
      <dgm:spPr/>
      <dgm:t>
        <a:bodyPr/>
        <a:lstStyle/>
        <a:p>
          <a:endParaRPr lang="ru-RU"/>
        </a:p>
      </dgm:t>
    </dgm:pt>
    <dgm:pt modelId="{210DC0F8-2195-4A6F-AAB2-54B28DE63BC4}" type="sibTrans" cxnId="{74D23CBA-175C-4DA9-979B-43DAE4E8C622}">
      <dgm:prSet/>
      <dgm:spPr/>
      <dgm:t>
        <a:bodyPr/>
        <a:lstStyle/>
        <a:p>
          <a:endParaRPr lang="ru-RU"/>
        </a:p>
      </dgm:t>
    </dgm:pt>
    <dgm:pt modelId="{039FD12F-78E2-4ACF-8866-D1C0369A9EE5}" type="pres">
      <dgm:prSet presAssocID="{BBAC5F92-A6AB-4352-8AA1-6091166AB2F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908230-D8E8-4F66-9729-6BBBF78A6055}" type="pres">
      <dgm:prSet presAssocID="{03831DA4-2AE6-4CC9-BCA0-F3C865BA64A0}" presName="compNode" presStyleCnt="0"/>
      <dgm:spPr/>
    </dgm:pt>
    <dgm:pt modelId="{754F58A4-95B3-4D99-9DC0-75E52C109F62}" type="pres">
      <dgm:prSet presAssocID="{03831DA4-2AE6-4CC9-BCA0-F3C865BA64A0}" presName="noGeometry" presStyleCnt="0"/>
      <dgm:spPr/>
    </dgm:pt>
    <dgm:pt modelId="{B9787936-20F1-40C4-A6A4-B39A908BBF72}" type="pres">
      <dgm:prSet presAssocID="{03831DA4-2AE6-4CC9-BCA0-F3C865BA64A0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EDF0C-50CC-432E-BE9D-D5F5282A5DBC}" type="pres">
      <dgm:prSet presAssocID="{03831DA4-2AE6-4CC9-BCA0-F3C865BA64A0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11F3BDCE-D90E-42F2-B06D-5CEC00875B14}" type="pres">
      <dgm:prSet presAssocID="{03831DA4-2AE6-4CC9-BCA0-F3C865BA64A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39AEA-A9AE-4001-9CDE-D7956B3F1ECF}" type="pres">
      <dgm:prSet presAssocID="{03831DA4-2AE6-4CC9-BCA0-F3C865BA64A0}" presName="aSpace" presStyleCnt="0"/>
      <dgm:spPr/>
    </dgm:pt>
    <dgm:pt modelId="{B5C545E7-716A-445C-9F52-131B1E831D26}" type="pres">
      <dgm:prSet presAssocID="{295A847E-D88D-4223-A4FB-9F627FE9C208}" presName="compNode" presStyleCnt="0"/>
      <dgm:spPr/>
    </dgm:pt>
    <dgm:pt modelId="{2CC09BC1-DB4D-4B30-8CF4-916450211796}" type="pres">
      <dgm:prSet presAssocID="{295A847E-D88D-4223-A4FB-9F627FE9C208}" presName="noGeometry" presStyleCnt="0"/>
      <dgm:spPr/>
    </dgm:pt>
    <dgm:pt modelId="{8609488E-4219-4F8E-B854-434E9081B101}" type="pres">
      <dgm:prSet presAssocID="{295A847E-D88D-4223-A4FB-9F627FE9C208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4A97B-B80D-4ADE-8F46-D5882FE43382}" type="pres">
      <dgm:prSet presAssocID="{295A847E-D88D-4223-A4FB-9F627FE9C208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3D472DA2-ED3D-4E30-A715-FBA8F46C5EB9}" type="pres">
      <dgm:prSet presAssocID="{295A847E-D88D-4223-A4FB-9F627FE9C20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B9EE9-6184-4DDD-BBE1-5DC8E244FB45}" type="pres">
      <dgm:prSet presAssocID="{295A847E-D88D-4223-A4FB-9F627FE9C208}" presName="aSpace" presStyleCnt="0"/>
      <dgm:spPr/>
    </dgm:pt>
    <dgm:pt modelId="{58A38B2D-B75D-4CDE-99BB-A978B333B871}" type="pres">
      <dgm:prSet presAssocID="{0F76835F-16C3-426D-9FB1-93DAEB9C17EA}" presName="compNode" presStyleCnt="0"/>
      <dgm:spPr/>
    </dgm:pt>
    <dgm:pt modelId="{AA2F3AA4-1223-47DC-8C30-431DB21D05F7}" type="pres">
      <dgm:prSet presAssocID="{0F76835F-16C3-426D-9FB1-93DAEB9C17EA}" presName="noGeometry" presStyleCnt="0"/>
      <dgm:spPr/>
    </dgm:pt>
    <dgm:pt modelId="{CC29ED57-6DFA-4E9E-9BBB-9BEFEDAB60D1}" type="pres">
      <dgm:prSet presAssocID="{0F76835F-16C3-426D-9FB1-93DAEB9C17EA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7EFAF-9738-4A13-B716-8D06281AC98B}" type="pres">
      <dgm:prSet presAssocID="{0F76835F-16C3-426D-9FB1-93DAEB9C17EA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E8389D96-9C8F-4C42-8E7A-24A3BCF073B7}" type="pres">
      <dgm:prSet presAssocID="{0F76835F-16C3-426D-9FB1-93DAEB9C17E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CC7E67-E2FF-4D8B-BE9E-E7DA232F5985}" srcId="{0F76835F-16C3-426D-9FB1-93DAEB9C17EA}" destId="{5DC5328D-11B9-4C37-9E90-02A7DFA9CEC8}" srcOrd="0" destOrd="0" parTransId="{7E4CECB7-6A24-43D9-8A37-6A8C5B5BF97D}" sibTransId="{29B6C82D-F980-43C0-8336-E8EF9B5AFEFC}"/>
    <dgm:cxn modelId="{BE299232-766F-454D-BD91-09C4895CC7CA}" type="presOf" srcId="{DE2E78BC-C5D3-4D8F-A1A3-F329D600B8C6}" destId="{8609488E-4219-4F8E-B854-434E9081B101}" srcOrd="0" destOrd="0" presId="urn:microsoft.com/office/officeart/2005/8/layout/hProcess6"/>
    <dgm:cxn modelId="{B3C10769-AC58-466A-991D-89556B2C9621}" srcId="{03831DA4-2AE6-4CC9-BCA0-F3C865BA64A0}" destId="{08AE5C64-5F7B-42C7-8432-5D6340C60D49}" srcOrd="1" destOrd="0" parTransId="{D43F9B2F-7460-4CCE-B292-B62E8491704D}" sibTransId="{7F01B9FC-CEB8-4A95-AD0A-B8CD0F41BBB9}"/>
    <dgm:cxn modelId="{94B5CC8F-4B8E-400D-868E-AD679806C4C7}" type="presOf" srcId="{19BA01F7-B584-4270-93AE-55BEEAA39580}" destId="{CC29ED57-6DFA-4E9E-9BBB-9BEFEDAB60D1}" srcOrd="0" destOrd="1" presId="urn:microsoft.com/office/officeart/2005/8/layout/hProcess6"/>
    <dgm:cxn modelId="{5A11F0FB-3DD3-4123-9BE5-316E6B7D74C0}" type="presOf" srcId="{1DB60337-5846-4397-A726-A430F553E57D}" destId="{8609488E-4219-4F8E-B854-434E9081B101}" srcOrd="0" destOrd="1" presId="urn:microsoft.com/office/officeart/2005/8/layout/hProcess6"/>
    <dgm:cxn modelId="{A4A603A5-4285-4AEE-B560-9CD7D7306D26}" type="presOf" srcId="{19BA01F7-B584-4270-93AE-55BEEAA39580}" destId="{C237EFAF-9738-4A13-B716-8D06281AC98B}" srcOrd="1" destOrd="1" presId="urn:microsoft.com/office/officeart/2005/8/layout/hProcess6"/>
    <dgm:cxn modelId="{A67699CD-7E1E-4E59-8804-4CB646436612}" srcId="{BBAC5F92-A6AB-4352-8AA1-6091166AB2F5}" destId="{0F76835F-16C3-426D-9FB1-93DAEB9C17EA}" srcOrd="2" destOrd="0" parTransId="{A19041D7-CF3E-4522-9FBE-844F1FA85005}" sibTransId="{4E22EBF1-4319-4130-9B2E-23B7D79C8B9F}"/>
    <dgm:cxn modelId="{14646C0C-E461-4FCB-9253-52B270991A1B}" type="presOf" srcId="{5DC5328D-11B9-4C37-9E90-02A7DFA9CEC8}" destId="{CC29ED57-6DFA-4E9E-9BBB-9BEFEDAB60D1}" srcOrd="0" destOrd="0" presId="urn:microsoft.com/office/officeart/2005/8/layout/hProcess6"/>
    <dgm:cxn modelId="{CB4C092F-79E0-44CB-8914-C424C1E9F22A}" type="presOf" srcId="{DE2E78BC-C5D3-4D8F-A1A3-F329D600B8C6}" destId="{A0E4A97B-B80D-4ADE-8F46-D5882FE43382}" srcOrd="1" destOrd="0" presId="urn:microsoft.com/office/officeart/2005/8/layout/hProcess6"/>
    <dgm:cxn modelId="{FAE628D4-BA69-4C6D-BD5A-E18409DE6F46}" type="presOf" srcId="{BBAC5F92-A6AB-4352-8AA1-6091166AB2F5}" destId="{039FD12F-78E2-4ACF-8866-D1C0369A9EE5}" srcOrd="0" destOrd="0" presId="urn:microsoft.com/office/officeart/2005/8/layout/hProcess6"/>
    <dgm:cxn modelId="{6477006B-14AB-427D-AEF5-6FEA051CA0CF}" srcId="{BBAC5F92-A6AB-4352-8AA1-6091166AB2F5}" destId="{03831DA4-2AE6-4CC9-BCA0-F3C865BA64A0}" srcOrd="0" destOrd="0" parTransId="{D564C7F9-925C-43D7-AAA1-1ACF02D9C90B}" sibTransId="{50F63EF3-167B-482E-BED9-569F31DFF3B6}"/>
    <dgm:cxn modelId="{CCAA3518-4C6C-4954-8780-33FEFF12644E}" srcId="{BBAC5F92-A6AB-4352-8AA1-6091166AB2F5}" destId="{295A847E-D88D-4223-A4FB-9F627FE9C208}" srcOrd="1" destOrd="0" parTransId="{703C9D05-4166-42D4-B87A-D56DDE61969D}" sibTransId="{2B286AA3-D37C-42E9-88A9-13EF9EAC82A4}"/>
    <dgm:cxn modelId="{5AAC8352-01A5-4046-9597-A10CD6ACFEA9}" type="presOf" srcId="{48801A26-840C-4410-8E39-E89E31F28898}" destId="{B9787936-20F1-40C4-A6A4-B39A908BBF72}" srcOrd="0" destOrd="0" presId="urn:microsoft.com/office/officeart/2005/8/layout/hProcess6"/>
    <dgm:cxn modelId="{8C168A1D-6D56-4484-A7E5-CB52CE975598}" type="presOf" srcId="{08AE5C64-5F7B-42C7-8432-5D6340C60D49}" destId="{B9787936-20F1-40C4-A6A4-B39A908BBF72}" srcOrd="0" destOrd="1" presId="urn:microsoft.com/office/officeart/2005/8/layout/hProcess6"/>
    <dgm:cxn modelId="{EE7CE398-5173-45B9-AE73-29F2210A3048}" type="presOf" srcId="{08AE5C64-5F7B-42C7-8432-5D6340C60D49}" destId="{10AEDF0C-50CC-432E-BE9D-D5F5282A5DBC}" srcOrd="1" destOrd="1" presId="urn:microsoft.com/office/officeart/2005/8/layout/hProcess6"/>
    <dgm:cxn modelId="{83337AEA-F9D9-4DEC-A547-DD874198FA99}" srcId="{295A847E-D88D-4223-A4FB-9F627FE9C208}" destId="{1DB60337-5846-4397-A726-A430F553E57D}" srcOrd="1" destOrd="0" parTransId="{4273F70D-9951-466B-BAE1-3D54E6E9B477}" sibTransId="{A1B91EEB-0F8C-4678-919E-603DF177D55C}"/>
    <dgm:cxn modelId="{A1DE4EE4-2B60-46F5-A4D1-75CB4D0CA2F9}" srcId="{295A847E-D88D-4223-A4FB-9F627FE9C208}" destId="{DE2E78BC-C5D3-4D8F-A1A3-F329D600B8C6}" srcOrd="0" destOrd="0" parTransId="{53401E99-143C-4FA7-AB41-DA5F76F08DBC}" sibTransId="{8A0A493D-2977-4DB5-AD27-AC1272CECCE5}"/>
    <dgm:cxn modelId="{74D23CBA-175C-4DA9-979B-43DAE4E8C622}" srcId="{0F76835F-16C3-426D-9FB1-93DAEB9C17EA}" destId="{19BA01F7-B584-4270-93AE-55BEEAA39580}" srcOrd="1" destOrd="0" parTransId="{51B559CE-096F-415D-97D4-AFC4C26C23E6}" sibTransId="{210DC0F8-2195-4A6F-AAB2-54B28DE63BC4}"/>
    <dgm:cxn modelId="{C31F22B1-FADA-4F89-8D19-85E4D7A1406C}" type="presOf" srcId="{0F76835F-16C3-426D-9FB1-93DAEB9C17EA}" destId="{E8389D96-9C8F-4C42-8E7A-24A3BCF073B7}" srcOrd="0" destOrd="0" presId="urn:microsoft.com/office/officeart/2005/8/layout/hProcess6"/>
    <dgm:cxn modelId="{24F03BF2-D057-47C5-99E9-1368A86BCA6F}" type="presOf" srcId="{1DB60337-5846-4397-A726-A430F553E57D}" destId="{A0E4A97B-B80D-4ADE-8F46-D5882FE43382}" srcOrd="1" destOrd="1" presId="urn:microsoft.com/office/officeart/2005/8/layout/hProcess6"/>
    <dgm:cxn modelId="{0F97FC29-6B70-4BB9-9689-687FC163181E}" type="presOf" srcId="{5DC5328D-11B9-4C37-9E90-02A7DFA9CEC8}" destId="{C237EFAF-9738-4A13-B716-8D06281AC98B}" srcOrd="1" destOrd="0" presId="urn:microsoft.com/office/officeart/2005/8/layout/hProcess6"/>
    <dgm:cxn modelId="{3A51FFFF-D515-4D43-AD40-80737E721B67}" type="presOf" srcId="{48801A26-840C-4410-8E39-E89E31F28898}" destId="{10AEDF0C-50CC-432E-BE9D-D5F5282A5DBC}" srcOrd="1" destOrd="0" presId="urn:microsoft.com/office/officeart/2005/8/layout/hProcess6"/>
    <dgm:cxn modelId="{BAA5894B-8DF2-4F5A-BFFA-226ADACADC73}" srcId="{03831DA4-2AE6-4CC9-BCA0-F3C865BA64A0}" destId="{48801A26-840C-4410-8E39-E89E31F28898}" srcOrd="0" destOrd="0" parTransId="{4874B32C-6FE0-48DE-8F80-A11866920FD3}" sibTransId="{0E1BAB10-7F3F-44BD-8CF4-6606BF0CD0EE}"/>
    <dgm:cxn modelId="{DA20110F-F7B5-4B82-BC87-31290B60C5D8}" type="presOf" srcId="{03831DA4-2AE6-4CC9-BCA0-F3C865BA64A0}" destId="{11F3BDCE-D90E-42F2-B06D-5CEC00875B14}" srcOrd="0" destOrd="0" presId="urn:microsoft.com/office/officeart/2005/8/layout/hProcess6"/>
    <dgm:cxn modelId="{140E3BE9-E7E0-4BC3-8A9D-6BF13D84A6B0}" type="presOf" srcId="{295A847E-D88D-4223-A4FB-9F627FE9C208}" destId="{3D472DA2-ED3D-4E30-A715-FBA8F46C5EB9}" srcOrd="0" destOrd="0" presId="urn:microsoft.com/office/officeart/2005/8/layout/hProcess6"/>
    <dgm:cxn modelId="{03638563-F8BB-4FCB-BD3D-56C50FF76714}" type="presParOf" srcId="{039FD12F-78E2-4ACF-8866-D1C0369A9EE5}" destId="{85908230-D8E8-4F66-9729-6BBBF78A6055}" srcOrd="0" destOrd="0" presId="urn:microsoft.com/office/officeart/2005/8/layout/hProcess6"/>
    <dgm:cxn modelId="{24A32FD0-7FF0-457A-AEDF-F436D78BAD04}" type="presParOf" srcId="{85908230-D8E8-4F66-9729-6BBBF78A6055}" destId="{754F58A4-95B3-4D99-9DC0-75E52C109F62}" srcOrd="0" destOrd="0" presId="urn:microsoft.com/office/officeart/2005/8/layout/hProcess6"/>
    <dgm:cxn modelId="{CE328162-292A-427D-9EED-258D27A4359E}" type="presParOf" srcId="{85908230-D8E8-4F66-9729-6BBBF78A6055}" destId="{B9787936-20F1-40C4-A6A4-B39A908BBF72}" srcOrd="1" destOrd="0" presId="urn:microsoft.com/office/officeart/2005/8/layout/hProcess6"/>
    <dgm:cxn modelId="{DB4395D0-EFDF-42A9-919A-82958A16D90F}" type="presParOf" srcId="{85908230-D8E8-4F66-9729-6BBBF78A6055}" destId="{10AEDF0C-50CC-432E-BE9D-D5F5282A5DBC}" srcOrd="2" destOrd="0" presId="urn:microsoft.com/office/officeart/2005/8/layout/hProcess6"/>
    <dgm:cxn modelId="{2E8CA771-A608-44E1-A4B0-4BBC617D6A34}" type="presParOf" srcId="{85908230-D8E8-4F66-9729-6BBBF78A6055}" destId="{11F3BDCE-D90E-42F2-B06D-5CEC00875B14}" srcOrd="3" destOrd="0" presId="urn:microsoft.com/office/officeart/2005/8/layout/hProcess6"/>
    <dgm:cxn modelId="{80D6059B-3317-45C9-A70E-3794ACE79B38}" type="presParOf" srcId="{039FD12F-78E2-4ACF-8866-D1C0369A9EE5}" destId="{4A539AEA-A9AE-4001-9CDE-D7956B3F1ECF}" srcOrd="1" destOrd="0" presId="urn:microsoft.com/office/officeart/2005/8/layout/hProcess6"/>
    <dgm:cxn modelId="{AAAA72A9-4775-4DBA-89B9-36C39EF1F5C6}" type="presParOf" srcId="{039FD12F-78E2-4ACF-8866-D1C0369A9EE5}" destId="{B5C545E7-716A-445C-9F52-131B1E831D26}" srcOrd="2" destOrd="0" presId="urn:microsoft.com/office/officeart/2005/8/layout/hProcess6"/>
    <dgm:cxn modelId="{040F9B76-1144-416C-9575-D990C6B5E497}" type="presParOf" srcId="{B5C545E7-716A-445C-9F52-131B1E831D26}" destId="{2CC09BC1-DB4D-4B30-8CF4-916450211796}" srcOrd="0" destOrd="0" presId="urn:microsoft.com/office/officeart/2005/8/layout/hProcess6"/>
    <dgm:cxn modelId="{ABB69F6D-09BB-4ECD-B14E-6454C87924A3}" type="presParOf" srcId="{B5C545E7-716A-445C-9F52-131B1E831D26}" destId="{8609488E-4219-4F8E-B854-434E9081B101}" srcOrd="1" destOrd="0" presId="urn:microsoft.com/office/officeart/2005/8/layout/hProcess6"/>
    <dgm:cxn modelId="{C1D14EF5-BC4C-4107-A386-05515AF8CB14}" type="presParOf" srcId="{B5C545E7-716A-445C-9F52-131B1E831D26}" destId="{A0E4A97B-B80D-4ADE-8F46-D5882FE43382}" srcOrd="2" destOrd="0" presId="urn:microsoft.com/office/officeart/2005/8/layout/hProcess6"/>
    <dgm:cxn modelId="{84B7E317-50B4-4E0D-9C96-AB9C990D561F}" type="presParOf" srcId="{B5C545E7-716A-445C-9F52-131B1E831D26}" destId="{3D472DA2-ED3D-4E30-A715-FBA8F46C5EB9}" srcOrd="3" destOrd="0" presId="urn:microsoft.com/office/officeart/2005/8/layout/hProcess6"/>
    <dgm:cxn modelId="{80B21E8D-04DE-4340-B6C7-AA689E723CA7}" type="presParOf" srcId="{039FD12F-78E2-4ACF-8866-D1C0369A9EE5}" destId="{554B9EE9-6184-4DDD-BBE1-5DC8E244FB45}" srcOrd="3" destOrd="0" presId="urn:microsoft.com/office/officeart/2005/8/layout/hProcess6"/>
    <dgm:cxn modelId="{90E9453B-270A-4359-8315-532055F3630F}" type="presParOf" srcId="{039FD12F-78E2-4ACF-8866-D1C0369A9EE5}" destId="{58A38B2D-B75D-4CDE-99BB-A978B333B871}" srcOrd="4" destOrd="0" presId="urn:microsoft.com/office/officeart/2005/8/layout/hProcess6"/>
    <dgm:cxn modelId="{E4962500-35AE-4B59-8699-C65EECC6F3BC}" type="presParOf" srcId="{58A38B2D-B75D-4CDE-99BB-A978B333B871}" destId="{AA2F3AA4-1223-47DC-8C30-431DB21D05F7}" srcOrd="0" destOrd="0" presId="urn:microsoft.com/office/officeart/2005/8/layout/hProcess6"/>
    <dgm:cxn modelId="{62B21EEC-2956-46E9-9145-782ED981CCEB}" type="presParOf" srcId="{58A38B2D-B75D-4CDE-99BB-A978B333B871}" destId="{CC29ED57-6DFA-4E9E-9BBB-9BEFEDAB60D1}" srcOrd="1" destOrd="0" presId="urn:microsoft.com/office/officeart/2005/8/layout/hProcess6"/>
    <dgm:cxn modelId="{2E0B7444-C78D-47D8-B737-5E4D299E889C}" type="presParOf" srcId="{58A38B2D-B75D-4CDE-99BB-A978B333B871}" destId="{C237EFAF-9738-4A13-B716-8D06281AC98B}" srcOrd="2" destOrd="0" presId="urn:microsoft.com/office/officeart/2005/8/layout/hProcess6"/>
    <dgm:cxn modelId="{D41E6724-0955-467B-BFFA-5F61228393F0}" type="presParOf" srcId="{58A38B2D-B75D-4CDE-99BB-A978B333B871}" destId="{E8389D96-9C8F-4C42-8E7A-24A3BCF073B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20373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Передала </a:t>
          </a: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87%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0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 75%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0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 63%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0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Передала </a:t>
          </a: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51%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0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 39%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4379-B845-4E06-AE4F-5766E9400EFE}">
      <dsp:nvSpPr>
        <dsp:cNvPr id="0" name=""/>
        <dsp:cNvSpPr/>
      </dsp:nvSpPr>
      <dsp:spPr>
        <a:xfrm>
          <a:off x="0" y="0"/>
          <a:ext cx="3600400" cy="114753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D4B36-A78D-4FAC-8ADD-539C21CB7A5A}">
      <dsp:nvSpPr>
        <dsp:cNvPr id="0" name=""/>
        <dsp:cNvSpPr/>
      </dsp:nvSpPr>
      <dsp:spPr>
        <a:xfrm>
          <a:off x="288166" y="297069"/>
          <a:ext cx="3020257" cy="57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</a:rPr>
            <a:t>Передал 27% информации</a:t>
          </a:r>
          <a:endParaRPr lang="ru-RU" sz="1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166" y="297069"/>
        <a:ext cx="3020257" cy="5737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87936-20F1-40C4-A6A4-B39A908BBF72}">
      <dsp:nvSpPr>
        <dsp:cNvPr id="0" name=""/>
        <dsp:cNvSpPr/>
      </dsp:nvSpPr>
      <dsp:spPr>
        <a:xfrm>
          <a:off x="1492964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Получил 100% 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Передал 87% 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863661" y="194422"/>
        <a:ext cx="722859" cy="907300"/>
      </dsp:txXfrm>
    </dsp:sp>
    <dsp:sp modelId="{11F3BDCE-D90E-42F2-B06D-5CEC00875B14}">
      <dsp:nvSpPr>
        <dsp:cNvPr id="0" name=""/>
        <dsp:cNvSpPr/>
      </dsp:nvSpPr>
      <dsp:spPr>
        <a:xfrm>
          <a:off x="1122267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Первый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230842" y="385949"/>
        <a:ext cx="524244" cy="524244"/>
      </dsp:txXfrm>
    </dsp:sp>
    <dsp:sp modelId="{8609488E-4219-4F8E-B854-434E9081B101}">
      <dsp:nvSpPr>
        <dsp:cNvPr id="0" name=""/>
        <dsp:cNvSpPr/>
      </dsp:nvSpPr>
      <dsp:spPr>
        <a:xfrm>
          <a:off x="3476402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Понял 82%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 передал 75%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847099" y="194422"/>
        <a:ext cx="722859" cy="907300"/>
      </dsp:txXfrm>
    </dsp:sp>
    <dsp:sp modelId="{3D472DA2-ED3D-4E30-A715-FBA8F46C5EB9}">
      <dsp:nvSpPr>
        <dsp:cNvPr id="0" name=""/>
        <dsp:cNvSpPr/>
      </dsp:nvSpPr>
      <dsp:spPr>
        <a:xfrm>
          <a:off x="3105705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Второй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214280" y="385949"/>
        <a:ext cx="524244" cy="524244"/>
      </dsp:txXfrm>
    </dsp:sp>
    <dsp:sp modelId="{CC29ED57-6DFA-4E9E-9BBB-9BEFEDAB60D1}">
      <dsp:nvSpPr>
        <dsp:cNvPr id="0" name=""/>
        <dsp:cNvSpPr/>
      </dsp:nvSpPr>
      <dsp:spPr>
        <a:xfrm>
          <a:off x="5459840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Понял 70%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bg1">
                  <a:lumMod val="10000"/>
                </a:schemeClr>
              </a:solidFill>
            </a:rPr>
            <a:t> передал 63%</a:t>
          </a:r>
          <a:endParaRPr lang="ru-RU" sz="10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830537" y="194422"/>
        <a:ext cx="722859" cy="907300"/>
      </dsp:txXfrm>
    </dsp:sp>
    <dsp:sp modelId="{E8389D96-9C8F-4C42-8E7A-24A3BCF073B7}">
      <dsp:nvSpPr>
        <dsp:cNvPr id="0" name=""/>
        <dsp:cNvSpPr/>
      </dsp:nvSpPr>
      <dsp:spPr>
        <a:xfrm>
          <a:off x="5089142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Третий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197717" y="385949"/>
        <a:ext cx="524244" cy="5242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87936-20F1-40C4-A6A4-B39A908BBF72}">
      <dsp:nvSpPr>
        <dsp:cNvPr id="0" name=""/>
        <dsp:cNvSpPr/>
      </dsp:nvSpPr>
      <dsp:spPr>
        <a:xfrm>
          <a:off x="1144527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Понял 58%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Передал 51%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515224" y="194422"/>
        <a:ext cx="722859" cy="907300"/>
      </dsp:txXfrm>
    </dsp:sp>
    <dsp:sp modelId="{11F3BDCE-D90E-42F2-B06D-5CEC00875B14}">
      <dsp:nvSpPr>
        <dsp:cNvPr id="0" name=""/>
        <dsp:cNvSpPr/>
      </dsp:nvSpPr>
      <dsp:spPr>
        <a:xfrm>
          <a:off x="773830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Четвертый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882405" y="385949"/>
        <a:ext cx="524244" cy="524244"/>
      </dsp:txXfrm>
    </dsp:sp>
    <dsp:sp modelId="{8609488E-4219-4F8E-B854-434E9081B101}">
      <dsp:nvSpPr>
        <dsp:cNvPr id="0" name=""/>
        <dsp:cNvSpPr/>
      </dsp:nvSpPr>
      <dsp:spPr>
        <a:xfrm>
          <a:off x="3116362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Понял 46%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Передал 39%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487059" y="194422"/>
        <a:ext cx="722859" cy="907300"/>
      </dsp:txXfrm>
    </dsp:sp>
    <dsp:sp modelId="{3D472DA2-ED3D-4E30-A715-FBA8F46C5EB9}">
      <dsp:nvSpPr>
        <dsp:cNvPr id="0" name=""/>
        <dsp:cNvSpPr/>
      </dsp:nvSpPr>
      <dsp:spPr>
        <a:xfrm>
          <a:off x="2745665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Пятый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54240" y="385949"/>
        <a:ext cx="524244" cy="524244"/>
      </dsp:txXfrm>
    </dsp:sp>
    <dsp:sp modelId="{CC29ED57-6DFA-4E9E-9BBB-9BEFEDAB60D1}">
      <dsp:nvSpPr>
        <dsp:cNvPr id="0" name=""/>
        <dsp:cNvSpPr/>
      </dsp:nvSpPr>
      <dsp:spPr>
        <a:xfrm>
          <a:off x="5088197" y="0"/>
          <a:ext cx="1482788" cy="12961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Понял 34%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Передал 27%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458894" y="194422"/>
        <a:ext cx="722859" cy="907300"/>
      </dsp:txXfrm>
    </dsp:sp>
    <dsp:sp modelId="{E8389D96-9C8F-4C42-8E7A-24A3BCF073B7}">
      <dsp:nvSpPr>
        <dsp:cNvPr id="0" name=""/>
        <dsp:cNvSpPr/>
      </dsp:nvSpPr>
      <dsp:spPr>
        <a:xfrm>
          <a:off x="4717500" y="277374"/>
          <a:ext cx="741394" cy="741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>
                  <a:lumMod val="10000"/>
                </a:schemeClr>
              </a:solidFill>
            </a:rPr>
            <a:t>Шестой участник</a:t>
          </a:r>
          <a:endParaRPr lang="ru-RU" sz="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826075" y="385949"/>
        <a:ext cx="524244" cy="524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EF429-3A9C-459E-A404-5D08E4B3F464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0BF25-BEE9-473E-9759-8541D4E84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6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тексте крупным шрифтом выделены слова, которые рассказчик добавил сам, обычным</a:t>
            </a:r>
            <a:r>
              <a:rPr lang="ru-RU" baseline="0" dirty="0" smtClean="0"/>
              <a:t> шрифтом  - слова из исходного текста, </a:t>
            </a:r>
            <a:r>
              <a:rPr lang="ru-RU" dirty="0" smtClean="0"/>
              <a:t> пропуски –  на месте пропущенных слов.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0BF25-BEE9-473E-9759-8541D4E848B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5383A8-5563-44D6-B301-6A5EEA34B173}" type="datetimeFigureOut">
              <a:rPr lang="ru-RU" smtClean="0"/>
              <a:t>23.10.2011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045CD2-05FB-4070-A555-0D7303DCCD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jpe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5.jpe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7.jpe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7.jpeg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833617"/>
          </a:xfrm>
        </p:spPr>
        <p:txBody>
          <a:bodyPr/>
          <a:lstStyle/>
          <a:p>
            <a:pPr algn="ctr"/>
            <a:r>
              <a:rPr lang="ru-RU" dirty="0" smtClean="0"/>
              <a:t>Экспериментально - практическое занятие для </a:t>
            </a:r>
            <a:r>
              <a:rPr lang="ru-RU" dirty="0" smtClean="0"/>
              <a:t>пятиклассников</a:t>
            </a:r>
          </a:p>
          <a:p>
            <a:pPr algn="ctr"/>
            <a:endParaRPr lang="ru-RU" dirty="0"/>
          </a:p>
          <a:p>
            <a:pPr algn="ctr"/>
            <a:r>
              <a:rPr lang="ru-RU" sz="1400" dirty="0" smtClean="0"/>
              <a:t>Педагог-психолог ГОУ СОШ № 2034 </a:t>
            </a:r>
            <a:r>
              <a:rPr lang="ru-RU" sz="1400" dirty="0" err="1" smtClean="0"/>
              <a:t>Хлебцова</a:t>
            </a:r>
            <a:r>
              <a:rPr lang="ru-RU" sz="1400" dirty="0" smtClean="0"/>
              <a:t> Марина Валерьевна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Сравним исходный и конечный тексты:</a:t>
            </a:r>
            <a:endParaRPr lang="ru-RU" dirty="0"/>
          </a:p>
        </p:txBody>
      </p:sp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466728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Исходный текст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10 января 1996 года в детском саду № 15, который находится на перекрестке ул. Профессора Попова и Партизана Германа, произошло необычайное событие: из канализационной трубы в помещении старшей группы вылез крокодил.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Ваня Петров, увидев крокодила, взял мольберт и начал рисовать с натуры. Федя Иванов стал отбирать крокодила, пытаясь засунуть его в куртку Маши Селезневой. Папа Веры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Коркиной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который пришел в это время за своей дочкой от 6-го брака, с перепугу забыл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 крик прибежали сотрудники ДОУ. Кто-то успел позвонить по телефону 911. Но когда приехала спасательная команда, дети сидели за столом и пили ароматный чай.</a:t>
            </a: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4932040" y="1504703"/>
            <a:ext cx="3384376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Конечный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900" noProof="0" dirty="0" smtClean="0">
                <a:solidFill>
                  <a:schemeClr val="accent1"/>
                </a:solidFill>
                <a:latin typeface="Arial Narrow" pitchFamily="34" charset="0"/>
              </a:rPr>
              <a:t>ОДНАЖДЫ</a:t>
            </a:r>
            <a:r>
              <a:rPr lang="ru-RU" sz="2900" noProof="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 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году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событие: из канализационной трубы в помещении старшей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МАЛЬЧИК, ПЕТЯ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УВИДЕЛ КАК ИЗ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КАНАЛИЗАЦИОННОЙ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ТРУБЫ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группы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ЕМУ ХОТЕЛОСЬ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ВЗЯТЬ</a:t>
            </a:r>
            <a:r>
              <a:rPr lang="ru-RU" sz="2900" dirty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его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ЧТО БЫ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крокодила 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БУМАГУ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ВАСЯ ПЕТРОВ Федя Иванов стал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крокодила,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Селезневой.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БЫ ЗАСУНУТЬ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ПОЛОЖИТЬ ОДНОЙ ДЕВОЧКЕ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ОКАЗАЛОСЬ этот крокодил был  В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КАРМАНЕ У МАЛЬЧИКА ВАСИ. Вася  РЕШИЛ ОТДАТЬ КРОКОДИЛА ДЕВОЧКЕ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.,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НО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ОБ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ЭТОМ УЗНАЛА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 детского сада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КОТОРАЯ 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ОНА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службу спасения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В СПАСЕНИЯ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.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когда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СЛУЖБА СПАСЕНИЯ ПРИЕХАЛА  в детский сад , ТО УВИДЕЛА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зашли в сидели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МИРНО СПОКОЙНО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пьют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КАК </a:t>
            </a:r>
            <a:r>
              <a:rPr kumimoji="0" lang="ru-RU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БУДТО</a:t>
            </a:r>
            <a:r>
              <a:rPr kumimoji="0" lang="ru-RU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СЛУЧИЛОСЬ.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Потерянные слова</a:t>
            </a:r>
            <a:br>
              <a:rPr lang="ru-RU" dirty="0" smtClean="0"/>
            </a:br>
            <a:r>
              <a:rPr lang="ru-RU" sz="1600" dirty="0" smtClean="0"/>
              <a:t>потерялось</a:t>
            </a:r>
            <a:r>
              <a:rPr lang="ru-RU" dirty="0" smtClean="0"/>
              <a:t> </a:t>
            </a:r>
            <a:r>
              <a:rPr lang="ru-RU" sz="1600" dirty="0" smtClean="0"/>
              <a:t>73% от первоначального текста </a:t>
            </a:r>
            <a:endParaRPr lang="ru-RU" dirty="0"/>
          </a:p>
        </p:txBody>
      </p:sp>
      <p:sp>
        <p:nvSpPr>
          <p:cNvPr id="4" name="Содержимое 1"/>
          <p:cNvSpPr txBox="1">
            <a:spLocks noGrp="1"/>
          </p:cNvSpPr>
          <p:nvPr>
            <p:ph idx="1"/>
          </p:nvPr>
        </p:nvSpPr>
        <p:spPr>
          <a:xfrm>
            <a:off x="1043608" y="1481329"/>
            <a:ext cx="7643192" cy="4179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47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Конечный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900" noProof="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ОДНАЖДЫ </a:t>
            </a:r>
            <a:r>
              <a:rPr lang="ru-RU" sz="2900" noProof="0" dirty="0" smtClean="0">
                <a:solidFill>
                  <a:schemeClr val="accent1"/>
                </a:solidFill>
                <a:latin typeface="Arial Narrow" pitchFamily="34" charset="0"/>
              </a:rPr>
              <a:t>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 году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Партизана Г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событие: из канализационной трубы в помещении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старшей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МАЛЬЧИК, ПЕТЯ  УВИДЕЛ КАК ИЗ</a:t>
            </a:r>
            <a:r>
              <a:rPr lang="ru-RU" sz="29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КАНАЛИЗАЦИОННОЙ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ТРУБЫ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группы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ЕМУ ХОТЕЛОСЬ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ВЗЯТЬ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его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ЧТО БЫ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крокодила 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БУМАГУ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ВАСЯ ПЕТРОВ Федя Иванов стал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крокодила,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Селезневой. 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ЧТО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БЫ ЗАСУНУТЬ 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ПОЛОЖИТЬ ОДНОЙ ДЕВОЧКЕ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ОКАЗАЛОСЬ этот крокодил был  В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КАРМАНЕ У МАЛЬЧИКА ВАСИ. Вася  РЕШИЛ ОТДАТЬ КРОКОДИЛА ДЕВОЧКЕ.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ОБ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ЭТОМ УЗНАЛА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 детского сада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КОТОРАЯ 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ОНА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911в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службу спасения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В СПАСЕНИЯ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.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когда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СЛУЖБА СПАСЕНИЯ ПРИЕХАЛА  в детский сад , ТО УВИДЕЛА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зашли в сидели спасательная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 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МИРНО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СПОКОЙНО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пьют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КАК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БУДТО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СЛУЧИЛОСЬ.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3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потери информации</a:t>
            </a:r>
            <a:endParaRPr lang="ru-RU" dirty="0"/>
          </a:p>
        </p:txBody>
      </p:sp>
      <p:graphicFrame>
        <p:nvGraphicFramePr>
          <p:cNvPr id="4" name="Рисунок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573608"/>
              </p:ext>
            </p:extLst>
          </p:nvPr>
        </p:nvGraphicFramePr>
        <p:xfrm>
          <a:off x="467544" y="1772816"/>
          <a:ext cx="806489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99592" y="3289647"/>
            <a:ext cx="7704856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ru-RU" b="1" kern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Смысл всегда богаче своей материализации в словах</a:t>
            </a:r>
          </a:p>
        </p:txBody>
      </p:sp>
      <p:graphicFrame>
        <p:nvGraphicFramePr>
          <p:cNvPr id="6" name="Рисунок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63927"/>
              </p:ext>
            </p:extLst>
          </p:nvPr>
        </p:nvGraphicFramePr>
        <p:xfrm>
          <a:off x="899592" y="4293096"/>
          <a:ext cx="73448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57332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длиннее путь,  которой проходит информация, тем больше ее теряется.</a:t>
            </a:r>
          </a:p>
        </p:txBody>
      </p:sp>
    </p:spTree>
    <p:extLst>
      <p:ext uri="{BB962C8B-B14F-4D97-AF65-F5344CB8AC3E}">
        <p14:creationId xmlns:p14="http://schemas.microsoft.com/office/powerpoint/2010/main" val="10072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36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Забылись: цифры, даты, названия улиц, имена и фамилии</a:t>
            </a:r>
            <a:r>
              <a:rPr lang="ru-RU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defRPr/>
            </a:pPr>
            <a:endParaRPr lang="ru-RU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36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Исказились подробности. Одни слова заменились другими</a:t>
            </a:r>
            <a:r>
              <a:rPr lang="ru-RU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defRPr/>
            </a:pPr>
            <a:endParaRPr lang="ru-RU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36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Внесена дополнительная информация искажающая первоначальную.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Типичные ошибки при передаче информации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 algn="ctr"/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объемная </a:t>
            </a:r>
            <a:r>
              <a:rPr lang="ru-RU" sz="4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насыщенная информация передаваемая большим количеством участников подвержена сильным изменениям.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Вывод: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: изучить особенности передачи устной информации</a:t>
            </a:r>
          </a:p>
          <a:p>
            <a:pPr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Выявить факторы, влияющие на успешность приема и передачи информации;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Обнаружить наиболее типичные ошибки возникающие  при передачи информации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Исходный текст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10 января 1996 года в детском саду № 15, который находится на перекрестке ул. Профессора Попова и Партизана Германа, произошло необычайное событие: из канализационной трубы в помещении старшей группы вылез крокодил.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Ваня Петров, увидев крокодила, взял мольберт и начал рисовать с натуры. Федя Иванов стал отбирать крокодила, пытаясь засунуть его в куртку Маши Селезневой. Папа Веры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Коркиной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который пришел в это время за своей дочкой от 6-го брака, с перепугу забыл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 крик прибежали сотрудники ДОУ. Кто-то успел позвонить по телефону 911. Но когда приехала спасательная команда, дети сидели за столом и пили ароматный чай.</a:t>
            </a:r>
          </a:p>
        </p:txBody>
      </p:sp>
    </p:spTree>
    <p:extLst>
      <p:ext uri="{BB962C8B-B14F-4D97-AF65-F5344CB8AC3E}">
        <p14:creationId xmlns:p14="http://schemas.microsoft.com/office/powerpoint/2010/main" val="2833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931020"/>
            <a:ext cx="1637275" cy="13539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11870" y="1922002"/>
            <a:ext cx="1550442" cy="1285803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18547047"/>
              </p:ext>
            </p:extLst>
          </p:nvPr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Содержимое 1"/>
          <p:cNvSpPr txBox="1">
            <a:spLocks/>
          </p:cNvSpPr>
          <p:nvPr/>
        </p:nvSpPr>
        <p:spPr>
          <a:xfrm>
            <a:off x="2773680" y="2564904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10 января 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в детском саду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№ 15, который находится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на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перекрестке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ул.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Профессора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Попова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необычайное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ОДНО событие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из канализационной трубы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помещении старшей группы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вылез крокодил.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ОДИН 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увидел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крокодила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взял мольберт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стал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рисоватьего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НА ЛИСТКЕ  БУМАГИ. НО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ВАСЯ ПЕТРОВ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Федя Иванов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стал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ЕГО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отбирать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крокодильчика,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засунуть его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куртку Маши Селезневой.  </a:t>
            </a:r>
            <a:endParaRPr lang="ru-RU" sz="2900" dirty="0" smtClean="0">
              <a:solidFill>
                <a:schemeClr val="bg1">
                  <a:lumMod val="10000"/>
                </a:schemeClr>
              </a:solidFill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ЗАТЕМ отец ОДНОЙ ДЕВОЧКИ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ХОТЕЛ забрать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ее домой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ДЕВОЧКА БЫЛА У НЕГО  ОТ 6 БРАКА, НО ИСПУГАЛСЯ И УБЕЖАЛ. 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успел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 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911.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В СЛУЖБУ СПАСЕНИЯ.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И когда ОНИ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приехали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РАБОТНИКИ ДОУ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КОГДА ОНИ ЗАШЛИ В ДЕТСКИЙ САД ВСЕ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дети сидели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на местах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пили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КАК БУДТО НИЧЕГО НЕ </a:t>
            </a:r>
            <a:r>
              <a:rPr lang="ru-RU" sz="27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ПРОИЗОШЛО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247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1 участник 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Получила  </a:t>
            </a:r>
            <a:r>
              <a:rPr lang="ru-RU" sz="1200" dirty="0" smtClean="0">
                <a:solidFill>
                  <a:srgbClr val="002060"/>
                </a:solidFill>
              </a:rPr>
              <a:t>100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2112" y="1080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2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82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5462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Поняла   90% информации 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48264" y="2038828"/>
            <a:ext cx="1637275" cy="13078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512" y="2060848"/>
            <a:ext cx="1550442" cy="1285803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Содержимое 1"/>
          <p:cNvSpPr txBox="1">
            <a:spLocks/>
          </p:cNvSpPr>
          <p:nvPr/>
        </p:nvSpPr>
        <p:spPr>
          <a:xfrm>
            <a:off x="2843808" y="2564904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10 января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УЛИЦЕ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из канализационной трубы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помещении старшей группы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МАЛЬЧИК, увидев ЕГО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взял мольберт и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РЕШИЛ 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 НА БУМАГУ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натуры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А ВТОРОЙ МАЛЬЧИК, ВАСЯ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ПЕТРОВ, КОТОРЫЙ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ПОДБЕЖАЛ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Федя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Иванов стал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этого  крокодильчика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ЧТО БЫ ПОЛОЖИТЬ ОДНОЙ ДЕВОЧКЕ В КАРМАН, 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своей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ОДНОЙ, ВОТ ЭТОЙ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девочки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 6-го брака, с перепугу забыл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ЗАБРАЛ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взять ее домой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опоздал на собственный бракоразводный процесс, в результате чего его будущая 8-я жена оказалась без мужа, без прописки, а 7-я жена – без алиментов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ЭТОГО КРОКОДИЛЬЧИКА</a:t>
            </a:r>
            <a:r>
              <a:rPr lang="ru-RU" sz="29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успел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СЛУЖБУ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911.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когда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приехали РАБОЧИЕ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,Ии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КОГДА ОНИ ПРИЕХАЛИ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дети сидели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 столом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  МИРНО пили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КАК БУДТО НИЧЕГО НЕ БЫЛО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2592" y="108913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3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70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633" y="124036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2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82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204864"/>
            <a:ext cx="1637275" cy="13078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292" y="2348880"/>
            <a:ext cx="1550442" cy="1153377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Содержимое 1"/>
          <p:cNvSpPr txBox="1">
            <a:spLocks/>
          </p:cNvSpPr>
          <p:nvPr/>
        </p:nvSpPr>
        <p:spPr>
          <a:xfrm>
            <a:off x="2843808" y="2564904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10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январе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событие: из канализационной трубы в помещении старшей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 КАНАЛИЗАЦИОННОЙ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группы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ПЕТЯ  ХОТЕЛ ВЗЯТЬ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КРОКОДИЛА ЧТО БЫ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БУМАГУ с 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МАЛЬЧИК, ВАСЯ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ПЕТРОВ Федя Иванов стал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крокодила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ЧТО БЫ ПОЛОЖИТЬ ОДНОЙ ДЕВОЧКЕ В КАРМАН, ЧТО БЫ ОНА ИСПУГАЛАСЬ </a:t>
            </a:r>
            <a:endParaRPr lang="ru-RU" sz="2900" dirty="0" smtClean="0">
              <a:solidFill>
                <a:schemeClr val="accent1"/>
              </a:solidFill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 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КОТОРАЯ 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СЛУЖБУ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СПАСЕНИЯ.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когда ОНИ приехали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 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МИРНО пили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КАК БУДТО 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СЛУЧИЛОСЬ.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5413" y="128356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4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Поняла </a:t>
            </a:r>
            <a:r>
              <a:rPr lang="ru-RU" sz="1200" dirty="0" smtClean="0">
                <a:solidFill>
                  <a:srgbClr val="002060"/>
                </a:solidFill>
              </a:rPr>
              <a:t>58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28356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3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70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218156" y="2163840"/>
            <a:ext cx="1581479" cy="13078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3326" y="2133480"/>
            <a:ext cx="1550442" cy="1153377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13869243"/>
              </p:ext>
            </p:extLst>
          </p:nvPr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84640" y="114803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5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Поняла </a:t>
            </a:r>
            <a:r>
              <a:rPr lang="ru-RU" sz="1200" dirty="0" smtClean="0">
                <a:solidFill>
                  <a:srgbClr val="002060"/>
                </a:solidFill>
              </a:rPr>
              <a:t>46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>
          <a:xfrm>
            <a:off x="2996208" y="2717304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noProof="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ОДНАЖДЫ 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году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событие: из канализационной трубы в помещении старшей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 КАНАЛИЗАЦИОННОЙ ТРУБЫ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группы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ПЕТЯ  ХОТЕЛ ВЗЯТЬ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КРОКОДИЛА ЧТО БЫ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БУМАГУ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ВАСЯ ПЕТРОВ Федя Иванов стал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крокодила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Селезневой.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ЧТО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БЫ ЗАСУНУТЬ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ПОЛОЖИТЬ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ОДНОЙ ДЕВОЧКЕ В КАРМАН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, 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ВОСПИТАТЕЛЬНИЦА, КОТОРАЯ 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СПАСАТЕЛЬНУЮ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СЛУЖБУ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СПАСЕНИЯ.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когда ОНИ приехали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команда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 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МИРНО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СПОКОЙНО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пили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КАК БУДТО 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БЫЛОСЛУЧИЛОСЬ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19123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4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Поняла </a:t>
            </a:r>
            <a:r>
              <a:rPr lang="ru-RU" sz="1200" dirty="0" smtClean="0">
                <a:solidFill>
                  <a:srgbClr val="002060"/>
                </a:solidFill>
              </a:rPr>
              <a:t>58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3520" y="1983000"/>
            <a:ext cx="1581479" cy="13078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1975324"/>
            <a:ext cx="1757732" cy="136815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01604" y="10866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6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34%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>
          <a:xfrm>
            <a:off x="2913172" y="2636912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900" noProof="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ОДНАЖДЫ 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году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событие: из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канализационной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трубы в помещении старшей </a:t>
            </a:r>
            <a:r>
              <a:rPr lang="ru-RU" sz="2900" dirty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МАЛЬЧИК, ПЕТЯ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УВИДЕЛ КАК ИЗ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КАНАЛИЗАЦИОННОЙ ТРУБЫ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руппы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ХОТЕЛ ВЗЯТЬ</a:t>
            </a:r>
            <a:r>
              <a:rPr lang="ru-RU" sz="2900" dirty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его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ЧТО БЫ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БУМАГУ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ВАСЯ ПЕТРОВ Федя Иванов стал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крокодила,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Селезневой.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БЫ ЗАСУНУТЬ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ПОЛОЖИТЬ ОДНОЙ ДЕВОЧКЕ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ОН ОКАЗАЛСЯ В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КАРМАНЕ У МАЛЬЧИКА ВАСИ. ОН ХОТЕЛ ДАТЬ КРОКОДИЛА ДЕВОЧКЕ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.,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 детского сада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КОТОРАЯ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СПАСАТЕЛЬНУЮ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СЛУЖБУ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СПАСЕНИЯ.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когда ОНИ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зашли в ДЕТСКИЙ САД,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ОНИ УВИДЕЛИ, ЧТО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спасательная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 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МИРНО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СПОКОЙНО пили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КАК БУДТО 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БЫЛОСЛУЧИЛОСЬ.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1378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5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Поняла </a:t>
            </a:r>
            <a:r>
              <a:rPr lang="ru-RU" sz="1200" dirty="0" smtClean="0">
                <a:solidFill>
                  <a:srgbClr val="002060"/>
                </a:solidFill>
              </a:rPr>
              <a:t>46</a:t>
            </a:r>
            <a:r>
              <a:rPr lang="ru-RU" sz="1200" dirty="0" smtClean="0">
                <a:solidFill>
                  <a:srgbClr val="002060"/>
                </a:solidFill>
              </a:rPr>
              <a:t>% информации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ла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200292" y="2060848"/>
            <a:ext cx="1535135" cy="13078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Прием и передача устной информации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очкар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9112" y="2384884"/>
            <a:ext cx="1757732" cy="136815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2699792" y="1397000"/>
          <a:ext cx="36004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32240" y="1422067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??????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2843808" y="2564904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Измененный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текст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900" noProof="0" dirty="0" smtClean="0">
                <a:solidFill>
                  <a:schemeClr val="accent1"/>
                </a:solidFill>
                <a:latin typeface="Arial Narrow" pitchFamily="34" charset="0"/>
              </a:rPr>
              <a:t>ОДНАЖДЫ</a:t>
            </a:r>
            <a:r>
              <a:rPr lang="ru-RU" sz="2900" noProof="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В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68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году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года в детском саду № 15, который находится на перекрестке ул. Профессора Попова и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ОДНОЙ УЛИЦЕ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рмана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произошло необычайное событие: из канализационной трубы в помещении старшей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МАЛЬЧИК, ПЕТЯ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УВИДЕЛ КАК ИЗ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КАНАЛИЗАЦИОННОЙ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ТРУБЫ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СИСТЕМЫ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группы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вылез крокодил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ЕМУ ХОТЕЛОСЬ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ВЗЯТЬ</a:t>
            </a:r>
            <a:r>
              <a:rPr lang="ru-RU" sz="2900" dirty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его 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ЧТО БЫ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крокодила ЗА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рисовать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БУМАГУ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натуры. А ВТОРОЙ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МАЛЬЧИК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ВАСЯ ПЕТРОВ Федя Иванов стал ХОТЕЛ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ОТНЯТЬ  крокодила,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пытаясь засунуть его в куртку Маши Селезневой.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БЫ ЗАСУНУТЬ 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ПОЛОЖИТЬ ОДНОЙ ДЕВОЧКЕ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ОКАЗАЛОСЬ этот крокодил был  В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КАРМАНЕ У МАЛЬЧИКА ВАСИ. Вася  РЕШИЛ ОТДАТЬ КРОКОДИЛА ДЕВОЧКЕ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.,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ЧТО БЫ ОНА ИСПУГАЛАСЬ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Папа Веры </a:t>
            </a:r>
            <a:r>
              <a:rPr kumimoji="0" lang="ru-RU" sz="29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Коркиной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который пришел в это время за своей дочки от 6-го брака, с перепугу забыл ЗАБРАЛ взять ее домой и опоздал на собственный бракоразводный процесс, в результате чего его будущая 8-я жена оказалась без мужа, без прописки, а 7-я жена – без алиментов.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ЭТОГО КРОКОДИЛЬЧИКА.</a:t>
            </a:r>
            <a:endParaRPr kumimoji="0" lang="ru-RU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На крик прибежали сотрудники ДОУ. Кто-то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успел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НО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ОБ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ЭТОМ УЗНАЛА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ВОСПИТАТЕЛЬНИЦА детского сада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КОТОРАЯ ЗНАЛА ЭТУ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ДЕВОЧКУ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bg1">
                    <a:lumMod val="10000"/>
                  </a:schemeClr>
                </a:solidFill>
                <a:latin typeface="Arial Narrow" pitchFamily="34" charset="0"/>
              </a:rPr>
              <a:t>ОНА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позвонила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по телефону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</a:t>
            </a:r>
            <a:r>
              <a:rPr kumimoji="0" lang="ru-RU" sz="29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службу спасения 911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В СПАСЕНИЯ</a:t>
            </a:r>
            <a:r>
              <a:rPr lang="ru-RU" sz="2900" dirty="0" smtClean="0">
                <a:solidFill>
                  <a:schemeClr val="accent1"/>
                </a:solidFill>
                <a:latin typeface="Arial Narrow" pitchFamily="34" charset="0"/>
              </a:rPr>
              <a:t>.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И когда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СЛУЖБА СПАСЕНИЯ ПРИЕХАЛА  в детский сад , ТО УВИДЕЛА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зашли в сидели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спасательная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команда,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ВСЕ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дети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сидели за столом и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МИРНО СПОКОЙНО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пьют  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ароматный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чай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КАК </a:t>
            </a:r>
            <a:r>
              <a:rPr kumimoji="0" lang="ru-RU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БУДТО</a:t>
            </a:r>
            <a:r>
              <a:rPr kumimoji="0" lang="ru-RU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НИЧЕГО НЕ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БЫЛО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СЛУЧИЛОСЬ.</a:t>
            </a:r>
            <a:endParaRPr kumimoji="0" lang="ru-RU" sz="27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576" y="132973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6 участник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Понял </a:t>
            </a:r>
            <a:r>
              <a:rPr lang="ru-RU" sz="1200" dirty="0" smtClean="0">
                <a:solidFill>
                  <a:srgbClr val="002060"/>
                </a:solidFill>
              </a:rPr>
              <a:t>34%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rgbClr val="B1B5BA"/>
      </a:dk1>
      <a:lt1>
        <a:srgbClr val="D6EAEA"/>
      </a:lt1>
      <a:dk2>
        <a:srgbClr val="66627F"/>
      </a:dk2>
      <a:lt2>
        <a:srgbClr val="E3E7DE"/>
      </a:lt2>
      <a:accent1>
        <a:srgbClr val="FFFFCC"/>
      </a:accent1>
      <a:accent2>
        <a:srgbClr val="C0BFCF"/>
      </a:accent2>
      <a:accent3>
        <a:srgbClr val="A19EB4"/>
      </a:accent3>
      <a:accent4>
        <a:srgbClr val="CCD4C4"/>
      </a:accent4>
      <a:accent5>
        <a:srgbClr val="7A8C40"/>
      </a:accent5>
      <a:accent6>
        <a:srgbClr val="80946B"/>
      </a:accent6>
      <a:hlink>
        <a:srgbClr val="80878F"/>
      </a:hlink>
      <a:folHlink>
        <a:srgbClr val="FEFE59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2452</Words>
  <Application>Microsoft Office PowerPoint</Application>
  <PresentationFormat>Экран (4:3)</PresentationFormat>
  <Paragraphs>148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Прием и передача устной информации</vt:lpstr>
      <vt:lpstr>Сравним исходный и конечный тексты:</vt:lpstr>
      <vt:lpstr>Потерянные слова потерялось 73% от первоначального текста </vt:lpstr>
      <vt:lpstr>Схема потери информации</vt:lpstr>
      <vt:lpstr>Типичные ошибки при передаче информации</vt:lpstr>
      <vt:lpstr>Вывод:</vt:lpstr>
    </vt:vector>
  </TitlesOfParts>
  <Company>usn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и передача устной информации</dc:title>
  <dc:creator>Хлебцова</dc:creator>
  <cp:lastModifiedBy>VAIO</cp:lastModifiedBy>
  <cp:revision>17</cp:revision>
  <dcterms:created xsi:type="dcterms:W3CDTF">2011-10-21T07:16:11Z</dcterms:created>
  <dcterms:modified xsi:type="dcterms:W3CDTF">2011-10-23T17:23:52Z</dcterms:modified>
</cp:coreProperties>
</file>