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426" autoAdjust="0"/>
    <p:restoredTop sz="94660"/>
  </p:normalViewPr>
  <p:slideViewPr>
    <p:cSldViewPr>
      <p:cViewPr varScale="1">
        <p:scale>
          <a:sx n="69" d="100"/>
          <a:sy n="69" d="100"/>
        </p:scale>
        <p:origin x="-13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330C36C-E5EB-4458-8E8E-3ED08B6BAE82}" type="datetimeFigureOut">
              <a:rPr lang="ru-RU" smtClean="0"/>
              <a:pPr/>
              <a:t>02.11.2011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FC7BFA-5F75-49D0-9967-4126E4A1B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C36C-E5EB-4458-8E8E-3ED08B6BAE82}" type="datetimeFigureOut">
              <a:rPr lang="ru-RU" smtClean="0"/>
              <a:pPr/>
              <a:t>02.11.2011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7BFA-5F75-49D0-9967-4126E4A1B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330C36C-E5EB-4458-8E8E-3ED08B6BAE82}" type="datetimeFigureOut">
              <a:rPr lang="ru-RU" smtClean="0"/>
              <a:pPr/>
              <a:t>02.11.2011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0FC7BFA-5F75-49D0-9967-4126E4A1B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C36C-E5EB-4458-8E8E-3ED08B6BAE82}" type="datetimeFigureOut">
              <a:rPr lang="ru-RU" smtClean="0"/>
              <a:pPr/>
              <a:t>02.11.2011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FC7BFA-5F75-49D0-9967-4126E4A1B8B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C36C-E5EB-4458-8E8E-3ED08B6BAE82}" type="datetimeFigureOut">
              <a:rPr lang="ru-RU" smtClean="0"/>
              <a:pPr/>
              <a:t>02.11.2011</a:t>
            </a:fld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0FC7BFA-5F75-49D0-9967-4126E4A1B8B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330C36C-E5EB-4458-8E8E-3ED08B6BAE82}" type="datetimeFigureOut">
              <a:rPr lang="ru-RU" smtClean="0"/>
              <a:pPr/>
              <a:t>02.11.2011</a:t>
            </a:fld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0FC7BFA-5F75-49D0-9967-4126E4A1B8B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330C36C-E5EB-4458-8E8E-3ED08B6BAE82}" type="datetimeFigureOut">
              <a:rPr lang="ru-RU" smtClean="0"/>
              <a:pPr/>
              <a:t>02.11.2011</a:t>
            </a:fld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0FC7BFA-5F75-49D0-9967-4126E4A1B8B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C36C-E5EB-4458-8E8E-3ED08B6BAE82}" type="datetimeFigureOut">
              <a:rPr lang="ru-RU" smtClean="0"/>
              <a:pPr/>
              <a:t>02.11.2011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FC7BFA-5F75-49D0-9967-4126E4A1B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C36C-E5EB-4458-8E8E-3ED08B6BAE82}" type="datetimeFigureOut">
              <a:rPr lang="ru-RU" smtClean="0"/>
              <a:pPr/>
              <a:t>02.11.2011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FC7BFA-5F75-49D0-9967-4126E4A1B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C36C-E5EB-4458-8E8E-3ED08B6BAE82}" type="datetimeFigureOut">
              <a:rPr lang="ru-RU" smtClean="0"/>
              <a:pPr/>
              <a:t>02.11.2011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FC7BFA-5F75-49D0-9967-4126E4A1B8B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330C36C-E5EB-4458-8E8E-3ED08B6BAE82}" type="datetimeFigureOut">
              <a:rPr lang="ru-RU" smtClean="0"/>
              <a:pPr/>
              <a:t>02.11.2011</a:t>
            </a:fld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0FC7BFA-5F75-49D0-9967-4126E4A1B8B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330C36C-E5EB-4458-8E8E-3ED08B6BAE82}" type="datetimeFigureOut">
              <a:rPr lang="ru-RU" smtClean="0"/>
              <a:pPr/>
              <a:t>02.11.2011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0FC7BFA-5F75-49D0-9967-4126E4A1B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g.ria.ua/photos/ria/news/6/610/61027/61027m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xygeu.ucoz.ru/_pu/0/14571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rk.aif.ru/application/public/dontknow/540/d191d142307a8316118ede32032a9fee_medium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://sob.ru/upimg/issue/48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g-fotki.yandex.ru/get/17/artemaj.1b/0_cb3d_87620512_XL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www.pravoslavie.ru/sas/image/100255/25583.b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salsknews.ru/images/stories/sempteber2008/girl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www.ruslania.com/pictures/big/4601250250465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festival.1september.ru/files/articles/56/5628/562818/img07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salsknews.ru/images/stories/sempteber2008/girl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salsknews.ru/images/stories/sempteber2008/girl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salsknews.ru/images/stories/sempteber2008/girl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content.foto.mail.ru/mail/panasyuk_lyuba/44/i-58.jpg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86742" cy="207170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Разговор о правильном питании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588" y="2643182"/>
            <a:ext cx="5286412" cy="321471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Занятие </a:t>
            </a:r>
            <a:r>
              <a:rPr lang="ru-RU" sz="2800" dirty="0" smtClean="0">
                <a:solidFill>
                  <a:schemeClr val="tx1"/>
                </a:solidFill>
              </a:rPr>
              <a:t>1. </a:t>
            </a:r>
          </a:p>
          <a:p>
            <a:r>
              <a:rPr lang="ru-RU" sz="2800" b="1" i="1" dirty="0" smtClean="0">
                <a:solidFill>
                  <a:schemeClr val="tx1"/>
                </a:solidFill>
              </a:rPr>
              <a:t>Тема: Если хочешь быть </a:t>
            </a:r>
            <a:r>
              <a:rPr lang="ru-RU" sz="2800" b="1" i="1" dirty="0" smtClean="0">
                <a:solidFill>
                  <a:schemeClr val="tx1"/>
                </a:solidFill>
              </a:rPr>
              <a:t>     </a:t>
            </a:r>
          </a:p>
          <a:p>
            <a:r>
              <a:rPr lang="ru-RU" sz="2800" b="1" i="1" dirty="0" smtClean="0">
                <a:solidFill>
                  <a:schemeClr val="tx1"/>
                </a:solidFill>
              </a:rPr>
              <a:t> </a:t>
            </a:r>
            <a:r>
              <a:rPr lang="ru-RU" sz="2800" b="1" i="1" dirty="0" smtClean="0">
                <a:solidFill>
                  <a:schemeClr val="tx1"/>
                </a:solidFill>
              </a:rPr>
              <a:t>           здоровым</a:t>
            </a: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400" i="1" dirty="0" smtClean="0">
                <a:solidFill>
                  <a:schemeClr val="tx1"/>
                </a:solidFill>
              </a:rPr>
              <a:t>Автор</a:t>
            </a:r>
            <a:r>
              <a:rPr lang="ru-RU" sz="2400" i="1" dirty="0" smtClean="0">
                <a:solidFill>
                  <a:schemeClr val="tx1"/>
                </a:solidFill>
              </a:rPr>
              <a:t>: </a:t>
            </a:r>
            <a:r>
              <a:rPr lang="ru-RU" sz="2400" i="1" dirty="0" err="1" smtClean="0">
                <a:solidFill>
                  <a:schemeClr val="tx1"/>
                </a:solidFill>
              </a:rPr>
              <a:t>Ячменникова</a:t>
            </a:r>
            <a:r>
              <a:rPr lang="ru-RU" sz="2400" i="1" dirty="0" smtClean="0">
                <a:solidFill>
                  <a:schemeClr val="tx1"/>
                </a:solidFill>
              </a:rPr>
              <a:t> Е. К.,</a:t>
            </a:r>
          </a:p>
          <a:p>
            <a:r>
              <a:rPr lang="ru-RU" sz="2400" i="1" dirty="0" smtClean="0">
                <a:solidFill>
                  <a:schemeClr val="tx1"/>
                </a:solidFill>
              </a:rPr>
              <a:t>учитель </a:t>
            </a:r>
            <a:r>
              <a:rPr lang="ru-RU" sz="2400" i="1" dirty="0" smtClean="0">
                <a:solidFill>
                  <a:schemeClr val="tx1"/>
                </a:solidFill>
              </a:rPr>
              <a:t>«МОУ </a:t>
            </a:r>
            <a:r>
              <a:rPr lang="ru-RU" sz="2400" i="1" dirty="0" smtClean="0">
                <a:solidFill>
                  <a:schemeClr val="tx1"/>
                </a:solidFill>
              </a:rPr>
              <a:t>средней образовательной школы №</a:t>
            </a:r>
            <a:r>
              <a:rPr lang="ru-RU" sz="2400" i="1" dirty="0" smtClean="0">
                <a:solidFill>
                  <a:schemeClr val="tx1"/>
                </a:solidFill>
              </a:rPr>
              <a:t>50» </a:t>
            </a:r>
            <a:endParaRPr lang="ru-RU" sz="2400" i="1" dirty="0" smtClean="0">
              <a:solidFill>
                <a:schemeClr val="tx1"/>
              </a:solidFill>
            </a:endParaRPr>
          </a:p>
          <a:p>
            <a:r>
              <a:rPr lang="ru-RU" sz="2400" i="1" dirty="0" smtClean="0">
                <a:solidFill>
                  <a:schemeClr val="tx1"/>
                </a:solidFill>
              </a:rPr>
              <a:t>г. Саратова </a:t>
            </a:r>
            <a:endParaRPr lang="ru-RU" sz="2400" i="1" dirty="0">
              <a:solidFill>
                <a:schemeClr val="tx1"/>
              </a:solidFill>
            </a:endParaRPr>
          </a:p>
        </p:txBody>
      </p:sp>
      <p:pic>
        <p:nvPicPr>
          <p:cNvPr id="4" name="i-main-pic" descr="Картинка 279 из 51659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500306"/>
            <a:ext cx="3643306" cy="4357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1000"/>
                            </p:stCondLst>
                            <p:childTnLst>
                              <p:par>
                                <p:cTn id="4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3000"/>
                            </p:stCondLst>
                            <p:childTnLst>
                              <p:par>
                                <p:cTn id="5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Вопросы наших друзей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         А что есть полезные и не </a:t>
            </a:r>
          </a:p>
          <a:p>
            <a:pPr>
              <a:buNone/>
            </a:pPr>
            <a:r>
              <a:rPr lang="ru-RU" dirty="0" smtClean="0"/>
              <a:t>                                                   полезные продукты?</a:t>
            </a:r>
            <a:endParaRPr lang="ru-RU" dirty="0"/>
          </a:p>
        </p:txBody>
      </p:sp>
      <p:pic>
        <p:nvPicPr>
          <p:cNvPr id="7" name="i-main-pic" descr="Картинка 8 из 51659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928802"/>
            <a:ext cx="4143404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g2.russia.ru/7732/m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2857496"/>
            <a:ext cx="3963349" cy="3724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Итоги урока.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Каких докторов здоровья подарила нам природа?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Какой первый совет вы получили от доктора Здоровая Пища?</a:t>
            </a:r>
            <a:endParaRPr lang="ru-RU" dirty="0"/>
          </a:p>
        </p:txBody>
      </p:sp>
      <p:pic>
        <p:nvPicPr>
          <p:cNvPr id="4" name="i-main-pic" descr="Картинка 3 из 51659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3786166"/>
            <a:ext cx="671517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714488"/>
            <a:ext cx="8715436" cy="4786346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 lvl="4">
              <a:buNone/>
            </a:pPr>
            <a:r>
              <a:rPr lang="ru-RU" sz="3200" dirty="0" smtClean="0"/>
              <a:t>                   </a:t>
            </a:r>
            <a:endParaRPr lang="ru-RU" sz="32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lvl="4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</a:t>
            </a:r>
          </a:p>
          <a:p>
            <a:pPr>
              <a:buNone/>
            </a:pPr>
            <a:r>
              <a:rPr lang="ru-RU" dirty="0" smtClean="0"/>
              <a:t>        </a:t>
            </a:r>
          </a:p>
          <a:p>
            <a:pPr>
              <a:buNone/>
            </a:pPr>
            <a:r>
              <a:rPr lang="ru-RU" dirty="0" smtClean="0"/>
              <a:t>                                 </a:t>
            </a:r>
            <a:endParaRPr lang="ru-RU" sz="32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buNone/>
            </a:pPr>
            <a:endParaRPr lang="ru-RU" dirty="0" smtClean="0"/>
          </a:p>
        </p:txBody>
      </p:sp>
      <p:pic>
        <p:nvPicPr>
          <p:cNvPr id="4" name="i-main-pic" descr="Картинка 30 из 5586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214554"/>
            <a:ext cx="2357454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-main-pic" descr="Картинка 1 из 1466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29256" y="2285992"/>
            <a:ext cx="350046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-main-pic" descr="Картинка 2 из 11099">
            <a:hlinkClick r:id="rId6" tgtFrame="_blank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71736" y="3786190"/>
            <a:ext cx="285752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14282" y="1643050"/>
            <a:ext cx="292895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Доктор воздух</a:t>
            </a:r>
            <a:endParaRPr lang="ru-RU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57422" y="3286124"/>
            <a:ext cx="314327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Доктор вода</a:t>
            </a:r>
            <a:endParaRPr lang="ru-RU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43504" y="1714488"/>
            <a:ext cx="378621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Доктор  упражнение</a:t>
            </a:r>
            <a:endParaRPr lang="ru-RU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14480" y="285728"/>
            <a:ext cx="542928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Доктора природы</a:t>
            </a:r>
            <a:endParaRPr lang="ru-RU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214290"/>
            <a:ext cx="3571900" cy="85725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 Наши друзья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           Катя – ученица 1 класса</a:t>
            </a:r>
            <a:endParaRPr lang="ru-RU" dirty="0"/>
          </a:p>
        </p:txBody>
      </p:sp>
      <p:pic>
        <p:nvPicPr>
          <p:cNvPr id="4" name="i-main-pic" descr="Картинка 210 из 3135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1" y="2214554"/>
            <a:ext cx="3786214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-main-pic" descr="Картинка 1 из 14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1714488"/>
            <a:ext cx="4286280" cy="473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1 совет доктора Здоровая Пища.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</a:pPr>
            <a:r>
              <a:rPr lang="ru-RU" sz="3600" dirty="0" smtClean="0"/>
              <a:t>Умеренность и разнообразие</a:t>
            </a:r>
            <a:endParaRPr lang="ru-RU" sz="3600" dirty="0"/>
          </a:p>
        </p:txBody>
      </p:sp>
      <p:pic>
        <p:nvPicPr>
          <p:cNvPr id="4" name="i-main-pic" descr="Картинка 86 из 308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285992"/>
            <a:ext cx="821537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25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Вопросы наших друзей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"/>
          </p:nvPr>
        </p:nvSpPr>
        <p:spPr>
          <a:xfrm>
            <a:off x="214282" y="1643050"/>
            <a:ext cx="4067236" cy="4875707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Что означает умеренность?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Да, что это такое?</a:t>
            </a:r>
            <a:endParaRPr lang="ru-RU" dirty="0"/>
          </a:p>
        </p:txBody>
      </p:sp>
      <p:pic>
        <p:nvPicPr>
          <p:cNvPr id="12" name="i-main-pic" descr="Картинка 210 из 3135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643182"/>
            <a:ext cx="321471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img2.russia.ru/7732/m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2643182"/>
            <a:ext cx="4249101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build="p"/>
      <p:bldP spid="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Наши друзья.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  А почему нужна разнообразная пища?          </a:t>
            </a:r>
            <a:endParaRPr lang="ru-RU" dirty="0"/>
          </a:p>
        </p:txBody>
      </p:sp>
      <p:sp>
        <p:nvSpPr>
          <p:cNvPr id="22" name="Содержимое 21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Я знаю. Это чтобы было вкуснее.</a:t>
            </a:r>
            <a:endParaRPr lang="ru-RU" dirty="0"/>
          </a:p>
        </p:txBody>
      </p:sp>
      <p:pic>
        <p:nvPicPr>
          <p:cNvPr id="7" name="i-main-pic" descr="Картинка 210 из 3135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000372"/>
            <a:ext cx="3000396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g2.russia.ru/7732/m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3000372"/>
            <a:ext cx="4177663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6" grpId="0" build="p"/>
      <p:bldP spid="2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Разнообразие пищи</a:t>
            </a:r>
            <a:endParaRPr lang="ru-RU" dirty="0"/>
          </a:p>
        </p:txBody>
      </p:sp>
      <p:pic>
        <p:nvPicPr>
          <p:cNvPr id="8" name="Рисунок 7" descr="http://s57.radikal.ru/i158/0905/48/e2a4b4de6d4b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690687"/>
            <a:ext cx="8143932" cy="4595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Наши друзья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4105276" cy="45720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Нужно подумать, что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на обед лучше съесть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Какая разница что есть.</a:t>
            </a:r>
            <a:endParaRPr lang="ru-RU" dirty="0"/>
          </a:p>
        </p:txBody>
      </p:sp>
      <p:pic>
        <p:nvPicPr>
          <p:cNvPr id="7" name="i-main-pic" descr="Картинка 210 из 3135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714620"/>
            <a:ext cx="31146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g2.russia.ru/7732/m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2714620"/>
            <a:ext cx="4463415" cy="3867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«Бабушка и внучка»</a:t>
            </a:r>
            <a:endParaRPr lang="ru-RU" dirty="0"/>
          </a:p>
        </p:txBody>
      </p:sp>
      <p:pic>
        <p:nvPicPr>
          <p:cNvPr id="6" name="i-main-pic" descr="Картинка 16 из 3252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785926"/>
            <a:ext cx="8072494" cy="448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</TotalTime>
  <Words>151</Words>
  <Application>Microsoft Office PowerPoint</Application>
  <PresentationFormat>Экран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Обычная</vt:lpstr>
      <vt:lpstr>Разговор о правильном питании</vt:lpstr>
      <vt:lpstr>Слайд 2</vt:lpstr>
      <vt:lpstr> Наши друзья</vt:lpstr>
      <vt:lpstr>1 совет доктора Здоровая Пища.</vt:lpstr>
      <vt:lpstr>Вопросы наших друзей</vt:lpstr>
      <vt:lpstr>Наши друзья.</vt:lpstr>
      <vt:lpstr>Разнообразие пищи</vt:lpstr>
      <vt:lpstr>Наши друзья</vt:lpstr>
      <vt:lpstr>«Бабушка и внучка»</vt:lpstr>
      <vt:lpstr>Вопросы наших друзей</vt:lpstr>
      <vt:lpstr>Итоги урока.</vt:lpstr>
    </vt:vector>
  </TitlesOfParts>
  <Company>Функциональность ограничена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Разговор о правильном питании</dc:title>
  <dc:creator>Демонстрационно-бесплатная версия</dc:creator>
  <cp:lastModifiedBy>Демонстрационно-бесплатная версия</cp:lastModifiedBy>
  <cp:revision>55</cp:revision>
  <dcterms:created xsi:type="dcterms:W3CDTF">2010-03-21T19:03:31Z</dcterms:created>
  <dcterms:modified xsi:type="dcterms:W3CDTF">2011-11-02T16:37:39Z</dcterms:modified>
</cp:coreProperties>
</file>