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4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66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B06B05-535C-4397-A802-946AC28017A8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3B652-5AA7-4A40-B847-7E4665340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F432F2-B214-405D-84AB-095E98205D7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D3640-7B32-4B51-A932-8D3744F28DDC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2B972-E424-495B-BD23-3C30D34BB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9548-E0A6-475F-81F9-9336B6110A95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127A-6D90-4907-8236-FFECC08E7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EE3B-FB6D-4015-9872-11447975F7F6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4101-1FA2-4922-9658-BB6658C63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9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22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FA697-5BA9-49CC-860B-DA5B5C8C95F0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83E0F-F23D-4AA8-B0A1-208B03EBF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B92D-B0DE-47DB-A1B2-C39483EA5504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2CA79-BC15-4B9A-B47C-6F08D2B5C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8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9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194BA-7D7A-4947-B266-75AC225FF0D1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0ECC2-08DD-4205-BB71-2B44D5C4B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10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11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5F9FE-F77D-49C4-A5F9-30FD88FEC715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7F5D4-CE83-435C-85A7-12F768BF0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6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7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7D1A-AD87-43D5-AAA6-CB1DD963AC7B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35FE-925C-43B7-9B41-95737373D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F8118-C730-4DE3-9FC8-B65E5284605A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29BD-E767-4542-B04C-B4DE13E48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27AE2-6256-433D-9454-04B3EABAF164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F7A36-7674-4FC0-BC7C-7E50E75D6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CDC50-51B5-4792-9404-230F1A734572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00D94-6649-4150-B637-B87B6E3C7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email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E438DC-E643-4B11-B75E-7B128D50F2F0}" type="datetimeFigureOut">
              <a:rPr lang="ru-RU"/>
              <a:pPr>
                <a:defRPr/>
              </a:pPr>
              <a:t>20.01.2012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8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25F847-F33A-42B7-BC3D-A8B7F221C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11" r:id="rId7"/>
    <p:sldLayoutId id="2147483712" r:id="rId8"/>
    <p:sldLayoutId id="2147483720" r:id="rId9"/>
    <p:sldLayoutId id="2147483721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Franklin Gothic Medium" pitchFamily="34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100000"/>
            <a:shade val="100000"/>
            <a:hueMod val="100000"/>
            <a:satMod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714375"/>
            <a:ext cx="7500938" cy="4124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800">
                <a:solidFill>
                  <a:srgbClr val="FF3399"/>
                </a:solidFill>
                <a:latin typeface="Franklin Gothic Book" pitchFamily="34" charset="0"/>
              </a:rPr>
              <a:t>К</a:t>
            </a:r>
            <a:r>
              <a:rPr lang="ru-RU" sz="8800">
                <a:solidFill>
                  <a:srgbClr val="00B050"/>
                </a:solidFill>
                <a:latin typeface="Franklin Gothic Book" pitchFamily="34" charset="0"/>
              </a:rPr>
              <a:t>В</a:t>
            </a:r>
            <a:r>
              <a:rPr lang="ru-RU" sz="8800">
                <a:solidFill>
                  <a:srgbClr val="0070C0"/>
                </a:solidFill>
                <a:latin typeface="Franklin Gothic Book" pitchFamily="34" charset="0"/>
              </a:rPr>
              <a:t>Н</a:t>
            </a:r>
          </a:p>
          <a:p>
            <a:pPr algn="ctr"/>
            <a:r>
              <a:rPr lang="ru-RU" sz="5400">
                <a:latin typeface="Franklin Gothic Book" pitchFamily="34" charset="0"/>
              </a:rPr>
              <a:t> </a:t>
            </a:r>
            <a:r>
              <a:rPr lang="ru-RU" sz="4000" i="1">
                <a:latin typeface="Franklin Gothic Book" pitchFamily="34" charset="0"/>
              </a:rPr>
              <a:t>(по сказкам А.С.Пушкина)</a:t>
            </a:r>
          </a:p>
          <a:p>
            <a:pPr algn="ctr"/>
            <a:r>
              <a:rPr lang="ru-RU" sz="6000">
                <a:solidFill>
                  <a:srgbClr val="FF0000"/>
                </a:solidFill>
                <a:latin typeface="Franklin Gothic Book" pitchFamily="34" charset="0"/>
              </a:rPr>
              <a:t>«ЧТО ЗА ПРЕЛЕСТЬ ЭТИ СКАЗКИ!»</a:t>
            </a:r>
          </a:p>
        </p:txBody>
      </p:sp>
      <p:pic>
        <p:nvPicPr>
          <p:cNvPr id="5" name="Рисунок 4" descr="978-5-18-001096-4-500x50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757413">
            <a:off x="365125" y="349250"/>
            <a:ext cx="1725613" cy="230187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</p:pic>
      <p:pic>
        <p:nvPicPr>
          <p:cNvPr id="6" name="Рисунок 5" descr="107385_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564543">
            <a:off x="404813" y="4216400"/>
            <a:ext cx="1941512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а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460945">
            <a:off x="7170738" y="4687888"/>
            <a:ext cx="1857375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imgt393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778064">
            <a:off x="7004050" y="184150"/>
            <a:ext cx="1903413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B050"/>
                </a:solidFill>
              </a:rPr>
              <a:t>5 конкурс -  Викторина</a:t>
            </a:r>
            <a:endParaRPr lang="ru-RU">
              <a:solidFill>
                <a:srgbClr val="00B050"/>
              </a:solidFill>
            </a:endParaRPr>
          </a:p>
        </p:txBody>
      </p:sp>
      <p:pic>
        <p:nvPicPr>
          <p:cNvPr id="4" name="Рисунок 3" descr="26596055_1212756189_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1428750"/>
            <a:ext cx="714375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B050"/>
                </a:solidFill>
              </a:rPr>
              <a:t>6 конкурс «Из какой сказки волшебный предмет»</a:t>
            </a:r>
            <a:endParaRPr lang="ru-RU">
              <a:solidFill>
                <a:srgbClr val="00B050"/>
              </a:solidFill>
            </a:endParaRPr>
          </a:p>
        </p:txBody>
      </p:sp>
      <p:pic>
        <p:nvPicPr>
          <p:cNvPr id="4" name="Рисунок 3" descr="68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485145">
            <a:off x="306388" y="1416050"/>
            <a:ext cx="2020887" cy="245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350_product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25" y="1500188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410b740d10e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414337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яблоко.jpe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0" y="4500563"/>
            <a:ext cx="2138363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1296917886_63b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413932">
            <a:off x="6715125" y="1214438"/>
            <a:ext cx="21018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0FB8E68F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29375" y="3714750"/>
            <a:ext cx="1814513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11C89387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500938" y="4857750"/>
            <a:ext cx="139065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357188"/>
            <a:ext cx="8358187" cy="714375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ru-RU" sz="3600" smtClean="0"/>
              <a:t>    Кто взял работником Балду?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ru-RU" sz="360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ru-RU" sz="360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ru-RU" sz="360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ru-RU" sz="3600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ru-RU" sz="360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214313"/>
            <a:ext cx="642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00000"/>
                </a:solidFill>
                <a:latin typeface="Franklin Gothic Book" pitchFamily="34" charset="0"/>
              </a:rPr>
              <a:t>П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1357313"/>
            <a:ext cx="642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00000"/>
                </a:solidFill>
                <a:latin typeface="Franklin Gothic Book" pitchFamily="34" charset="0"/>
              </a:rPr>
              <a:t>У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2286000"/>
            <a:ext cx="571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00000"/>
                </a:solidFill>
                <a:latin typeface="Franklin Gothic Book" pitchFamily="34" charset="0"/>
              </a:rPr>
              <a:t>Ш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3143250"/>
            <a:ext cx="500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00000"/>
                </a:solidFill>
                <a:latin typeface="Franklin Gothic Book" pitchFamily="34" charset="0"/>
              </a:rPr>
              <a:t>К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7188" y="4214813"/>
            <a:ext cx="500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00000"/>
                </a:solidFill>
                <a:latin typeface="Franklin Gothic Book" pitchFamily="34" charset="0"/>
              </a:rPr>
              <a:t>И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5357813"/>
            <a:ext cx="571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00000"/>
                </a:solidFill>
                <a:latin typeface="Franklin Gothic Book" pitchFamily="34" charset="0"/>
              </a:rPr>
              <a:t>Н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57313" y="5357813"/>
            <a:ext cx="7286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Кем являлась Арина Родионовна Пушкину?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57313" y="4071938"/>
            <a:ext cx="6929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Из чего были ядра у орехов, которые грызла Белочка?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57313" y="2928938"/>
            <a:ext cx="7358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Кем был Елисей из «Сказки о мёртвой царевне…»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85875" y="2357438"/>
            <a:ext cx="7286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В кого превращался князь Гвидон?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14438" y="1214438"/>
            <a:ext cx="7500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Franklin Gothic Book" pitchFamily="34" charset="0"/>
              </a:rPr>
              <a:t>С какой буквы начинается поэма «Руслан и Людмила?»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064943_df3790bf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313" y="2214563"/>
            <a:ext cx="428625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14500" y="571500"/>
            <a:ext cx="5838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00B050"/>
                </a:solidFill>
                <a:latin typeface="Franklin Gothic Book" pitchFamily="34" charset="0"/>
              </a:rPr>
              <a:t>Что за прелесть эти сказки? </a:t>
            </a:r>
          </a:p>
          <a:p>
            <a:pPr algn="ctr"/>
            <a:r>
              <a:rPr lang="ru-RU" sz="3600" b="1">
                <a:solidFill>
                  <a:srgbClr val="00B050"/>
                </a:solidFill>
                <a:latin typeface="Franklin Gothic Book" pitchFamily="34" charset="0"/>
              </a:rPr>
              <a:t>Каждая есть поэма!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Александр Сергеевич Пушкин</a:t>
            </a:r>
            <a:endParaRPr lang="ru-RU"/>
          </a:p>
        </p:txBody>
      </p:sp>
      <p:pic>
        <p:nvPicPr>
          <p:cNvPr id="4" name="Рисунок 3" descr="is.jpe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1714500"/>
            <a:ext cx="238918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143250" y="1428750"/>
            <a:ext cx="60007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	Александр Сергеевич Пушкин – пожалуй, самый любимый и почитаемый в нашей стране поэт и писатель. Прошло уже больше 200 лет со дня его рождения, а слава Пушкина ни то, что не угасает, а разгорается все ярче. </a:t>
            </a:r>
          </a:p>
          <a:p>
            <a:endParaRPr lang="ru-RU">
              <a:latin typeface="Franklin Gothic Book" pitchFamily="34" charset="0"/>
            </a:endParaRPr>
          </a:p>
          <a:p>
            <a:r>
              <a:rPr lang="ru-RU">
                <a:latin typeface="Franklin Gothic Book" pitchFamily="34" charset="0"/>
              </a:rPr>
              <a:t>	Магия сказок Пушкина в том, что взрослея, мы не теряем своего интереса к ним. Сказка открывается нам новыми, неизведанными и незамеченными гранями, продолжает  нас волновать. Именно поэтому сказки А. С. Пушкина – это универсальные произведения, которые не оставят равнодушными ни ребенка, ни взрослого.</a:t>
            </a:r>
          </a:p>
          <a:p>
            <a:endParaRPr lang="ru-RU">
              <a:latin typeface="Franklin Gothic Book" pitchFamily="34" charset="0"/>
            </a:endParaRPr>
          </a:p>
          <a:p>
            <a:r>
              <a:rPr lang="ru-RU">
                <a:latin typeface="Franklin Gothic Book" pitchFamily="34" charset="0"/>
              </a:rPr>
              <a:t>	Сказки и сказочные поэмы А. С. Пушкин написал на пике своего творческого расцвета. И хотя изначально эти сказки не были написаны для детей, но практически сразу вошли в детскую литературу.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3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243918" cy="428628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1 команда – «Золотая рыбка» 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2 команда – «33 богатыря»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3 команда – «Лукоморье»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41039-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72313" y="571500"/>
            <a:ext cx="1500187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ages_8891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6563" y="2357438"/>
            <a:ext cx="18097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a8cfee4fb500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88" y="4429125"/>
            <a:ext cx="204628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CC00"/>
                </a:solidFill>
              </a:rPr>
              <a:t>1 конкурс  «Угадай, из какой сказки пришли герои»</a:t>
            </a:r>
            <a:endParaRPr lang="ru-RU">
              <a:solidFill>
                <a:srgbClr val="00CC00"/>
              </a:solidFill>
            </a:endParaRPr>
          </a:p>
        </p:txBody>
      </p:sp>
      <p:pic>
        <p:nvPicPr>
          <p:cNvPr id="4" name="Рисунок 3" descr="original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1571625"/>
            <a:ext cx="1830388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41039-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62763" y="1714500"/>
            <a:ext cx="203993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212741_1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0" y="1571625"/>
            <a:ext cx="17208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978-5-18-001096-4-500x500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14625" y="1643063"/>
            <a:ext cx="17716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%D0%A1%D0%BA%D0%B0%D0%B7%D0%BA%D0%B0-%D0%BE-%D1%80%D1%8B%D0%B1%D0%B0%D0%BA%D0%B5-%D0%B8-%D1%80%D1%8B%D0%B1%D0%BA%D0%B5-1950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88" y="4429125"/>
            <a:ext cx="2625725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post-70687-1205644994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643688" y="4357688"/>
            <a:ext cx="23304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Skazka o pope_enl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786188" y="4357688"/>
            <a:ext cx="22574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CC00"/>
                </a:solidFill>
              </a:rPr>
              <a:t>2 конкурс «Продолжи сказку»</a:t>
            </a:r>
            <a:endParaRPr lang="ru-RU">
              <a:solidFill>
                <a:srgbClr val="00CC00"/>
              </a:solidFill>
            </a:endParaRPr>
          </a:p>
        </p:txBody>
      </p:sp>
      <p:pic>
        <p:nvPicPr>
          <p:cNvPr id="4" name="Рисунок 3" descr="imgt39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63" y="2714625"/>
            <a:ext cx="27495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242909385_pic_id182129.jpe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25" y="4214813"/>
            <a:ext cx="3521075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о рыбаке.jpe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14688" y="1500188"/>
            <a:ext cx="1785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царь салтан.jpe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1428750"/>
            <a:ext cx="166052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CC00"/>
                </a:solidFill>
              </a:rPr>
              <a:t>3 конкурс  «Узнай сказку по сказочным предметам»</a:t>
            </a:r>
            <a:endParaRPr lang="ru-RU">
              <a:solidFill>
                <a:srgbClr val="00CC00"/>
              </a:solidFill>
            </a:endParaRPr>
          </a:p>
        </p:txBody>
      </p:sp>
      <p:pic>
        <p:nvPicPr>
          <p:cNvPr id="4" name="Рисунок 3" descr="7752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3000375"/>
            <a:ext cx="3595688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47686011b000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1643063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3136615dba9f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25" y="1571625"/>
            <a:ext cx="26892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" y="5500688"/>
            <a:ext cx="77866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7030A0"/>
                </a:solidFill>
                <a:latin typeface="Franklin Gothic Book" pitchFamily="34" charset="0"/>
              </a:rPr>
              <a:t>«Сказка о мёртвой царевне </a:t>
            </a:r>
          </a:p>
          <a:p>
            <a:pPr algn="ctr"/>
            <a:r>
              <a:rPr lang="ru-RU" sz="3200" b="1">
                <a:solidFill>
                  <a:srgbClr val="7030A0"/>
                </a:solidFill>
                <a:latin typeface="Franklin Gothic Book" pitchFamily="34" charset="0"/>
              </a:rPr>
              <a:t>и семи богатырях»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qxtgzpyqumxsrmpsoado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75" y="3143250"/>
            <a:ext cx="2000250" cy="3357563"/>
          </a:xfrm>
        </p:spPr>
      </p:pic>
      <p:pic>
        <p:nvPicPr>
          <p:cNvPr id="5" name="Рисунок 4" descr="1286254393_dbf94af580af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285750"/>
            <a:ext cx="3813175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212741_1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13" y="571500"/>
            <a:ext cx="299085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57688" y="5072063"/>
            <a:ext cx="4572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7030A0"/>
                </a:solidFill>
                <a:latin typeface="Franklin Gothic Book" pitchFamily="34" charset="0"/>
              </a:rPr>
              <a:t>«Сказка </a:t>
            </a:r>
          </a:p>
          <a:p>
            <a:pPr algn="ctr"/>
            <a:r>
              <a:rPr lang="ru-RU" sz="3200" b="1">
                <a:solidFill>
                  <a:srgbClr val="7030A0"/>
                </a:solidFill>
                <a:latin typeface="Franklin Gothic Book" pitchFamily="34" charset="0"/>
              </a:rPr>
              <a:t>о Золотом Петушке»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32-111-Skazka-o-tsare-Saltane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285750"/>
            <a:ext cx="4214812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s12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25" y="428625"/>
            <a:ext cx="3044825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Буян.jpe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3857625"/>
            <a:ext cx="3106738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86313" y="3357563"/>
            <a:ext cx="392906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7030A0"/>
                </a:solidFill>
                <a:latin typeface="Franklin Gothic Book" pitchFamily="34" charset="0"/>
              </a:rPr>
              <a:t>«Сказка о царе Салтане о сыне его славном Гвидоне Салтановиче и о прекрасной царевне Лебеди»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35115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00B050"/>
                </a:solidFill>
              </a:rPr>
              <a:t>4 конкурс </a:t>
            </a:r>
            <a:br>
              <a:rPr lang="ru-RU" smtClean="0">
                <a:solidFill>
                  <a:srgbClr val="00B050"/>
                </a:solidFill>
              </a:rPr>
            </a:br>
            <a:r>
              <a:rPr lang="ru-RU" smtClean="0">
                <a:solidFill>
                  <a:srgbClr val="00B050"/>
                </a:solidFill>
              </a:rPr>
              <a:t>                        </a:t>
            </a:r>
            <a:br>
              <a:rPr lang="ru-RU" smtClean="0">
                <a:solidFill>
                  <a:srgbClr val="00B050"/>
                </a:solidFill>
              </a:rPr>
            </a:br>
            <a:r>
              <a:rPr lang="ru-RU" sz="4800" smtClean="0">
                <a:solidFill>
                  <a:srgbClr val="00B050"/>
                </a:solidFill>
              </a:rPr>
              <a:t>                                     «Собери </a:t>
            </a:r>
            <a:br>
              <a:rPr lang="ru-RU" sz="4800" smtClean="0">
                <a:solidFill>
                  <a:srgbClr val="00B050"/>
                </a:solidFill>
              </a:rPr>
            </a:br>
            <a:r>
              <a:rPr lang="ru-RU" sz="4800" smtClean="0">
                <a:solidFill>
                  <a:srgbClr val="00B050"/>
                </a:solidFill>
              </a:rPr>
              <a:t>                                      строки из </a:t>
            </a:r>
            <a:br>
              <a:rPr lang="ru-RU" sz="4800" smtClean="0">
                <a:solidFill>
                  <a:srgbClr val="00B050"/>
                </a:solidFill>
              </a:rPr>
            </a:br>
            <a:r>
              <a:rPr lang="ru-RU" sz="4800" smtClean="0">
                <a:solidFill>
                  <a:srgbClr val="00B050"/>
                </a:solidFill>
              </a:rPr>
              <a:t>                                   сказки» </a:t>
            </a:r>
            <a:endParaRPr lang="ru-RU" sz="4800">
              <a:solidFill>
                <a:srgbClr val="00B050"/>
              </a:solidFill>
            </a:endParaRPr>
          </a:p>
        </p:txBody>
      </p:sp>
      <p:pic>
        <p:nvPicPr>
          <p:cNvPr id="5" name="Рисунок 4" descr="107385_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1143000"/>
            <a:ext cx="42291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123</TotalTime>
  <Words>163</Words>
  <Application>Microsoft Office PowerPoint</Application>
  <PresentationFormat>Экран (4:3)</PresentationFormat>
  <Paragraphs>39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Franklin Gothic Medium</vt:lpstr>
      <vt:lpstr>Franklin Gothic Book</vt:lpstr>
      <vt:lpstr>Wingdings 2</vt:lpstr>
      <vt:lpstr>Calibri</vt:lpstr>
      <vt:lpstr>华文楷体</vt:lpstr>
      <vt:lpstr>Welcome</vt:lpstr>
      <vt:lpstr>Слайд 1</vt:lpstr>
      <vt:lpstr>Александр Сергеевич Пушкин</vt:lpstr>
      <vt:lpstr>1 команда – «Золотая рыбка»     2 команда – «33 богатыря»   3 команда – «Лукоморье»</vt:lpstr>
      <vt:lpstr>1 конкурс  «Угадай, из какой сказки пришли герои»</vt:lpstr>
      <vt:lpstr>2 конкурс «Продолжи сказку»</vt:lpstr>
      <vt:lpstr>3 конкурс  «Узнай сказку по сказочным предметам»</vt:lpstr>
      <vt:lpstr>Слайд 7</vt:lpstr>
      <vt:lpstr>Слайд 8</vt:lpstr>
      <vt:lpstr>4 конкурс                                                                «Собери                                        строки из                                     сказки» </vt:lpstr>
      <vt:lpstr>5 конкурс -  Викторина</vt:lpstr>
      <vt:lpstr>6 конкурс «Из какой сказки волшебный предмет»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Дарёна</cp:lastModifiedBy>
  <cp:revision>15</cp:revision>
  <dcterms:created xsi:type="dcterms:W3CDTF">2011-10-30T11:50:33Z</dcterms:created>
  <dcterms:modified xsi:type="dcterms:W3CDTF">2012-01-20T18:20:25Z</dcterms:modified>
</cp:coreProperties>
</file>