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ata21.xml" ContentType="application/vnd.openxmlformats-officedocument.drawingml.diagramData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quickStyle25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layout25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notesSlides/notesSlide5.xml" ContentType="application/vnd.openxmlformats-officedocument.presentationml.notesSlide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notesSlides/notesSlide15.xml" ContentType="application/vnd.openxmlformats-officedocument.presentationml.notesSlide+xml"/>
  <Override PartName="/ppt/diagrams/quickStyle27.xml" ContentType="application/vnd.openxmlformats-officedocument.drawingml.diagramStyl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23.xml" ContentType="application/vnd.openxmlformats-officedocument.drawingml.diagramStyle+xml"/>
  <Override PartName="/ppt/notesSlides/notesSlide6.xml" ContentType="application/vnd.openxmlformats-officedocument.presentationml.notesSlide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ata1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48"/>
  </p:notesMasterIdLst>
  <p:sldIdLst>
    <p:sldId id="377" r:id="rId2"/>
    <p:sldId id="378" r:id="rId3"/>
    <p:sldId id="379" r:id="rId4"/>
    <p:sldId id="380" r:id="rId5"/>
    <p:sldId id="381" r:id="rId6"/>
    <p:sldId id="382" r:id="rId7"/>
    <p:sldId id="383" r:id="rId8"/>
    <p:sldId id="384" r:id="rId9"/>
    <p:sldId id="376" r:id="rId10"/>
    <p:sldId id="257" r:id="rId11"/>
    <p:sldId id="269" r:id="rId12"/>
    <p:sldId id="270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71" r:id="rId25"/>
    <p:sldId id="272" r:id="rId26"/>
    <p:sldId id="274" r:id="rId27"/>
    <p:sldId id="275" r:id="rId28"/>
    <p:sldId id="276" r:id="rId29"/>
    <p:sldId id="277" r:id="rId30"/>
    <p:sldId id="278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80" r:id="rId40"/>
    <p:sldId id="296" r:id="rId41"/>
    <p:sldId id="286" r:id="rId42"/>
    <p:sldId id="371" r:id="rId43"/>
    <p:sldId id="372" r:id="rId44"/>
    <p:sldId id="386" r:id="rId45"/>
    <p:sldId id="385" r:id="rId46"/>
    <p:sldId id="374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92F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7" autoAdjust="0"/>
    <p:restoredTop sz="74000" autoAdjust="0"/>
  </p:normalViewPr>
  <p:slideViewPr>
    <p:cSldViewPr>
      <p:cViewPr varScale="1">
        <p:scale>
          <a:sx n="52" d="100"/>
          <a:sy n="52" d="100"/>
        </p:scale>
        <p:origin x="-42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0ED7E4-EE43-4D63-8E3E-9E106380463A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7C6F2A-E55C-4C8A-8D32-688F273BEA9B}">
      <dgm:prSet phldrT="[Текст]" custT="1"/>
      <dgm:spPr/>
      <dgm:t>
        <a:bodyPr/>
        <a:lstStyle/>
        <a:p>
          <a:r>
            <a:rPr lang="ru-RU" sz="2400" dirty="0" smtClean="0"/>
            <a:t>местоимения</a:t>
          </a:r>
          <a:endParaRPr lang="ru-RU" sz="2400" dirty="0"/>
        </a:p>
      </dgm:t>
    </dgm:pt>
    <dgm:pt modelId="{853DCCB9-2EC5-4C32-962C-4E20A70936B8}" type="parTrans" cxnId="{B65C5C16-B6FA-4145-A125-05EEA13A71F3}">
      <dgm:prSet/>
      <dgm:spPr/>
      <dgm:t>
        <a:bodyPr/>
        <a:lstStyle/>
        <a:p>
          <a:endParaRPr lang="ru-RU"/>
        </a:p>
      </dgm:t>
    </dgm:pt>
    <dgm:pt modelId="{8CE9E452-DD5B-4900-A0E1-CEFD034262C1}" type="sibTrans" cxnId="{B65C5C16-B6FA-4145-A125-05EEA13A71F3}">
      <dgm:prSet/>
      <dgm:spPr/>
      <dgm:t>
        <a:bodyPr/>
        <a:lstStyle/>
        <a:p>
          <a:endParaRPr lang="ru-RU"/>
        </a:p>
      </dgm:t>
    </dgm:pt>
    <dgm:pt modelId="{C654B44B-9ED2-497B-9475-6F03CAB6342D}">
      <dgm:prSet phldrT="[Текст]" custT="1"/>
      <dgm:spPr/>
      <dgm:t>
        <a:bodyPr/>
        <a:lstStyle/>
        <a:p>
          <a:r>
            <a:rPr lang="ru-RU" sz="2400" dirty="0" smtClean="0"/>
            <a:t>наречия</a:t>
          </a:r>
          <a:endParaRPr lang="ru-RU" sz="2400" dirty="0"/>
        </a:p>
      </dgm:t>
    </dgm:pt>
    <dgm:pt modelId="{98E97A82-28B0-4CB5-A083-0D57F28EF092}" type="parTrans" cxnId="{54D21CB5-02D2-46B4-96B8-849FC8782CA2}">
      <dgm:prSet/>
      <dgm:spPr/>
      <dgm:t>
        <a:bodyPr/>
        <a:lstStyle/>
        <a:p>
          <a:endParaRPr lang="ru-RU"/>
        </a:p>
      </dgm:t>
    </dgm:pt>
    <dgm:pt modelId="{FBBC5A7F-A7E0-499F-BCF2-5DD674527FC2}" type="sibTrans" cxnId="{54D21CB5-02D2-46B4-96B8-849FC8782CA2}">
      <dgm:prSet/>
      <dgm:spPr/>
      <dgm:t>
        <a:bodyPr/>
        <a:lstStyle/>
        <a:p>
          <a:endParaRPr lang="ru-RU"/>
        </a:p>
      </dgm:t>
    </dgm:pt>
    <dgm:pt modelId="{070E3FC2-E227-4FED-BFAB-2D3E4B37BEAD}">
      <dgm:prSet phldrT="[Текст]" custT="1"/>
      <dgm:spPr/>
      <dgm:t>
        <a:bodyPr/>
        <a:lstStyle/>
        <a:p>
          <a:r>
            <a:rPr lang="ru-RU" sz="2400" dirty="0" smtClean="0"/>
            <a:t>числительные</a:t>
          </a:r>
          <a:endParaRPr lang="ru-RU" sz="2400" dirty="0"/>
        </a:p>
      </dgm:t>
    </dgm:pt>
    <dgm:pt modelId="{71D6D655-8D16-4B5E-8F61-ED14C6863599}" type="parTrans" cxnId="{FC2B6F1F-7BA5-436E-A8F3-108C4DE6AB1F}">
      <dgm:prSet/>
      <dgm:spPr/>
      <dgm:t>
        <a:bodyPr/>
        <a:lstStyle/>
        <a:p>
          <a:endParaRPr lang="ru-RU"/>
        </a:p>
      </dgm:t>
    </dgm:pt>
    <dgm:pt modelId="{2F76EA77-367D-4FDE-8B4C-F99720E29985}" type="sibTrans" cxnId="{FC2B6F1F-7BA5-436E-A8F3-108C4DE6AB1F}">
      <dgm:prSet/>
      <dgm:spPr/>
      <dgm:t>
        <a:bodyPr/>
        <a:lstStyle/>
        <a:p>
          <a:endParaRPr lang="ru-RU"/>
        </a:p>
      </dgm:t>
    </dgm:pt>
    <dgm:pt modelId="{FC0E2CE3-9ED8-4B52-85CE-DED4F914A463}" type="pres">
      <dgm:prSet presAssocID="{1A0ED7E4-EE43-4D63-8E3E-9E10638046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CC7A54-A047-42A9-8CB3-C80E271F7F32}" type="pres">
      <dgm:prSet presAssocID="{070E3FC2-E227-4FED-BFAB-2D3E4B37BEAD}" presName="boxAndChildren" presStyleCnt="0"/>
      <dgm:spPr/>
    </dgm:pt>
    <dgm:pt modelId="{662C0DB3-26BC-467C-8622-988B3A75406C}" type="pres">
      <dgm:prSet presAssocID="{070E3FC2-E227-4FED-BFAB-2D3E4B37BEAD}" presName="parentTextBox" presStyleLbl="node1" presStyleIdx="0" presStyleCnt="3"/>
      <dgm:spPr/>
      <dgm:t>
        <a:bodyPr/>
        <a:lstStyle/>
        <a:p>
          <a:endParaRPr lang="ru-RU"/>
        </a:p>
      </dgm:t>
    </dgm:pt>
    <dgm:pt modelId="{A87A451D-2B05-46C4-9A67-0B3BEB1E9264}" type="pres">
      <dgm:prSet presAssocID="{FBBC5A7F-A7E0-499F-BCF2-5DD674527FC2}" presName="sp" presStyleCnt="0"/>
      <dgm:spPr/>
    </dgm:pt>
    <dgm:pt modelId="{CA70E949-227B-453E-8BBF-5D6FF022A28D}" type="pres">
      <dgm:prSet presAssocID="{C654B44B-9ED2-497B-9475-6F03CAB6342D}" presName="arrowAndChildren" presStyleCnt="0"/>
      <dgm:spPr/>
    </dgm:pt>
    <dgm:pt modelId="{DB24A1A0-6D8E-42BA-A45A-4EC2A25D1483}" type="pres">
      <dgm:prSet presAssocID="{C654B44B-9ED2-497B-9475-6F03CAB6342D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202A6F08-379C-4B1B-8A87-E062B54C1ED6}" type="pres">
      <dgm:prSet presAssocID="{8CE9E452-DD5B-4900-A0E1-CEFD034262C1}" presName="sp" presStyleCnt="0"/>
      <dgm:spPr/>
    </dgm:pt>
    <dgm:pt modelId="{60EA876F-4695-4E06-A805-32F542220702}" type="pres">
      <dgm:prSet presAssocID="{D07C6F2A-E55C-4C8A-8D32-688F273BEA9B}" presName="arrowAndChildren" presStyleCnt="0"/>
      <dgm:spPr/>
    </dgm:pt>
    <dgm:pt modelId="{62376EB2-ADA9-47F2-B908-12206BCE7555}" type="pres">
      <dgm:prSet presAssocID="{D07C6F2A-E55C-4C8A-8D32-688F273BEA9B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54D21CB5-02D2-46B4-96B8-849FC8782CA2}" srcId="{1A0ED7E4-EE43-4D63-8E3E-9E106380463A}" destId="{C654B44B-9ED2-497B-9475-6F03CAB6342D}" srcOrd="1" destOrd="0" parTransId="{98E97A82-28B0-4CB5-A083-0D57F28EF092}" sibTransId="{FBBC5A7F-A7E0-499F-BCF2-5DD674527FC2}"/>
    <dgm:cxn modelId="{FC2B6F1F-7BA5-436E-A8F3-108C4DE6AB1F}" srcId="{1A0ED7E4-EE43-4D63-8E3E-9E106380463A}" destId="{070E3FC2-E227-4FED-BFAB-2D3E4B37BEAD}" srcOrd="2" destOrd="0" parTransId="{71D6D655-8D16-4B5E-8F61-ED14C6863599}" sibTransId="{2F76EA77-367D-4FDE-8B4C-F99720E29985}"/>
    <dgm:cxn modelId="{AEE29228-5B7B-4AD7-A985-0EEAF07F5135}" type="presOf" srcId="{070E3FC2-E227-4FED-BFAB-2D3E4B37BEAD}" destId="{662C0DB3-26BC-467C-8622-988B3A75406C}" srcOrd="0" destOrd="0" presId="urn:microsoft.com/office/officeart/2005/8/layout/process4"/>
    <dgm:cxn modelId="{B65C5C16-B6FA-4145-A125-05EEA13A71F3}" srcId="{1A0ED7E4-EE43-4D63-8E3E-9E106380463A}" destId="{D07C6F2A-E55C-4C8A-8D32-688F273BEA9B}" srcOrd="0" destOrd="0" parTransId="{853DCCB9-2EC5-4C32-962C-4E20A70936B8}" sibTransId="{8CE9E452-DD5B-4900-A0E1-CEFD034262C1}"/>
    <dgm:cxn modelId="{6F359549-342C-498C-AF8F-DE742E8561EB}" type="presOf" srcId="{D07C6F2A-E55C-4C8A-8D32-688F273BEA9B}" destId="{62376EB2-ADA9-47F2-B908-12206BCE7555}" srcOrd="0" destOrd="0" presId="urn:microsoft.com/office/officeart/2005/8/layout/process4"/>
    <dgm:cxn modelId="{81162783-E03A-443D-842D-562EB7FE5956}" type="presOf" srcId="{1A0ED7E4-EE43-4D63-8E3E-9E106380463A}" destId="{FC0E2CE3-9ED8-4B52-85CE-DED4F914A463}" srcOrd="0" destOrd="0" presId="urn:microsoft.com/office/officeart/2005/8/layout/process4"/>
    <dgm:cxn modelId="{FDDA886E-3C85-41AE-9501-2A63690B3244}" type="presOf" srcId="{C654B44B-9ED2-497B-9475-6F03CAB6342D}" destId="{DB24A1A0-6D8E-42BA-A45A-4EC2A25D1483}" srcOrd="0" destOrd="0" presId="urn:microsoft.com/office/officeart/2005/8/layout/process4"/>
    <dgm:cxn modelId="{F00EBA15-5305-4D39-98C7-58822F9C7C72}" type="presParOf" srcId="{FC0E2CE3-9ED8-4B52-85CE-DED4F914A463}" destId="{60CC7A54-A047-42A9-8CB3-C80E271F7F32}" srcOrd="0" destOrd="0" presId="urn:microsoft.com/office/officeart/2005/8/layout/process4"/>
    <dgm:cxn modelId="{24536F13-698F-4F27-8406-554961DFF5F8}" type="presParOf" srcId="{60CC7A54-A047-42A9-8CB3-C80E271F7F32}" destId="{662C0DB3-26BC-467C-8622-988B3A75406C}" srcOrd="0" destOrd="0" presId="urn:microsoft.com/office/officeart/2005/8/layout/process4"/>
    <dgm:cxn modelId="{64992BCA-8C37-482A-A93A-26A2640C20A0}" type="presParOf" srcId="{FC0E2CE3-9ED8-4B52-85CE-DED4F914A463}" destId="{A87A451D-2B05-46C4-9A67-0B3BEB1E9264}" srcOrd="1" destOrd="0" presId="urn:microsoft.com/office/officeart/2005/8/layout/process4"/>
    <dgm:cxn modelId="{CE016A4A-668A-49C8-856F-6F1BBBAFF0FD}" type="presParOf" srcId="{FC0E2CE3-9ED8-4B52-85CE-DED4F914A463}" destId="{CA70E949-227B-453E-8BBF-5D6FF022A28D}" srcOrd="2" destOrd="0" presId="urn:microsoft.com/office/officeart/2005/8/layout/process4"/>
    <dgm:cxn modelId="{58C30BF9-EF64-44EE-975A-E40F75167E35}" type="presParOf" srcId="{CA70E949-227B-453E-8BBF-5D6FF022A28D}" destId="{DB24A1A0-6D8E-42BA-A45A-4EC2A25D1483}" srcOrd="0" destOrd="0" presId="urn:microsoft.com/office/officeart/2005/8/layout/process4"/>
    <dgm:cxn modelId="{D3BEAD71-06D4-416B-843E-66A565D79A08}" type="presParOf" srcId="{FC0E2CE3-9ED8-4B52-85CE-DED4F914A463}" destId="{202A6F08-379C-4B1B-8A87-E062B54C1ED6}" srcOrd="3" destOrd="0" presId="urn:microsoft.com/office/officeart/2005/8/layout/process4"/>
    <dgm:cxn modelId="{97B8E5B3-BD13-4316-A065-7B0577DCE2D9}" type="presParOf" srcId="{FC0E2CE3-9ED8-4B52-85CE-DED4F914A463}" destId="{60EA876F-4695-4E06-A805-32F542220702}" srcOrd="4" destOrd="0" presId="urn:microsoft.com/office/officeart/2005/8/layout/process4"/>
    <dgm:cxn modelId="{DCF5D4F9-6DBD-44BF-9F78-E7BB78FC4825}" type="presParOf" srcId="{60EA876F-4695-4E06-A805-32F542220702}" destId="{62376EB2-ADA9-47F2-B908-12206BCE7555}" srcOrd="0" destOrd="0" presId="urn:microsoft.com/office/officeart/2005/8/layout/process4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1673F2D-6AD3-4AC8-9D66-EEF3113E850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57CD2E-1A1B-4B34-80D1-1A1ECA8C2AAA}">
      <dgm:prSet phldrT="[Текст]"/>
      <dgm:spPr/>
      <dgm:t>
        <a:bodyPr/>
        <a:lstStyle/>
        <a:p>
          <a:r>
            <a:rPr lang="ru-RU" dirty="0" smtClean="0"/>
            <a:t>лексико-грамматические занятия</a:t>
          </a:r>
          <a:endParaRPr lang="ru-RU" dirty="0"/>
        </a:p>
      </dgm:t>
    </dgm:pt>
    <dgm:pt modelId="{E948CE0E-DA18-4A37-859C-4B86FE515F57}" type="parTrans" cxnId="{42155739-8CBA-4F77-8279-E0FEF9613B33}">
      <dgm:prSet/>
      <dgm:spPr/>
      <dgm:t>
        <a:bodyPr/>
        <a:lstStyle/>
        <a:p>
          <a:endParaRPr lang="ru-RU"/>
        </a:p>
      </dgm:t>
    </dgm:pt>
    <dgm:pt modelId="{3EEA3429-F74D-4DCB-AF23-5BBEE707E3A8}" type="sibTrans" cxnId="{42155739-8CBA-4F77-8279-E0FEF9613B33}">
      <dgm:prSet/>
      <dgm:spPr/>
      <dgm:t>
        <a:bodyPr/>
        <a:lstStyle/>
        <a:p>
          <a:endParaRPr lang="ru-RU"/>
        </a:p>
      </dgm:t>
    </dgm:pt>
    <dgm:pt modelId="{A3E3CBBD-DF75-4CB9-AB94-E582944EA0F6}">
      <dgm:prSet phldrT="[Текст]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ru-RU" b="1" dirty="0" smtClean="0"/>
            <a:t>Развитие понимания речи</a:t>
          </a:r>
          <a:endParaRPr lang="ru-RU" b="1" dirty="0"/>
        </a:p>
      </dgm:t>
    </dgm:pt>
    <dgm:pt modelId="{7767F068-4360-49BE-B607-ED5235CF5E0A}" type="parTrans" cxnId="{63F6496E-A607-426A-B628-A1DCAB2877F6}">
      <dgm:prSet/>
      <dgm:spPr/>
      <dgm:t>
        <a:bodyPr/>
        <a:lstStyle/>
        <a:p>
          <a:endParaRPr lang="ru-RU"/>
        </a:p>
      </dgm:t>
    </dgm:pt>
    <dgm:pt modelId="{9ED86FEA-AE19-4F61-9418-90FBCBEBD641}" type="sibTrans" cxnId="{63F6496E-A607-426A-B628-A1DCAB2877F6}">
      <dgm:prSet/>
      <dgm:spPr/>
      <dgm:t>
        <a:bodyPr/>
        <a:lstStyle/>
        <a:p>
          <a:endParaRPr lang="ru-RU"/>
        </a:p>
      </dgm:t>
    </dgm:pt>
    <dgm:pt modelId="{CC9E88F5-4CAE-4044-8DC3-B08674A54D0A}">
      <dgm:prSet phldrT="[Текст]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ru-RU" b="1" dirty="0" smtClean="0"/>
            <a:t>Знакомство с лексическим и грамматическим значением предлогов</a:t>
          </a:r>
          <a:endParaRPr lang="ru-RU" b="1" dirty="0"/>
        </a:p>
      </dgm:t>
    </dgm:pt>
    <dgm:pt modelId="{F528F09D-5195-4292-BA0F-C4300BE33074}" type="parTrans" cxnId="{15560BCE-2C80-40E6-BCC1-CBE6D91591D9}">
      <dgm:prSet/>
      <dgm:spPr/>
      <dgm:t>
        <a:bodyPr/>
        <a:lstStyle/>
        <a:p>
          <a:endParaRPr lang="ru-RU"/>
        </a:p>
      </dgm:t>
    </dgm:pt>
    <dgm:pt modelId="{94E10C24-831A-4E4A-AF80-D6E1466B754D}" type="sibTrans" cxnId="{15560BCE-2C80-40E6-BCC1-CBE6D91591D9}">
      <dgm:prSet/>
      <dgm:spPr/>
      <dgm:t>
        <a:bodyPr/>
        <a:lstStyle/>
        <a:p>
          <a:endParaRPr lang="ru-RU"/>
        </a:p>
      </dgm:t>
    </dgm:pt>
    <dgm:pt modelId="{8E02CF3D-2860-4305-BEFB-5F4189D29CBC}">
      <dgm:prSet phldrT="[Текст]"/>
      <dgm:spPr/>
      <dgm:t>
        <a:bodyPr/>
        <a:lstStyle/>
        <a:p>
          <a:r>
            <a:rPr lang="ru-RU" dirty="0" smtClean="0"/>
            <a:t>занятия по обучению грамоте </a:t>
          </a:r>
          <a:endParaRPr lang="ru-RU" dirty="0"/>
        </a:p>
      </dgm:t>
    </dgm:pt>
    <dgm:pt modelId="{F491FA09-6B53-4291-9632-3999FC5277FC}" type="parTrans" cxnId="{EF925B04-7EED-4D16-AD7E-A9EBB566C948}">
      <dgm:prSet/>
      <dgm:spPr/>
      <dgm:t>
        <a:bodyPr/>
        <a:lstStyle/>
        <a:p>
          <a:endParaRPr lang="ru-RU"/>
        </a:p>
      </dgm:t>
    </dgm:pt>
    <dgm:pt modelId="{64235AF0-40D9-422E-9454-E95AE0CBF738}" type="sibTrans" cxnId="{EF925B04-7EED-4D16-AD7E-A9EBB566C948}">
      <dgm:prSet/>
      <dgm:spPr/>
      <dgm:t>
        <a:bodyPr/>
        <a:lstStyle/>
        <a:p>
          <a:endParaRPr lang="ru-RU"/>
        </a:p>
      </dgm:t>
    </dgm:pt>
    <dgm:pt modelId="{DDD2755C-AC22-48B3-8A11-477A6D327A44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b="1" dirty="0" smtClean="0"/>
            <a:t>Дети учатся писать предлоги</a:t>
          </a:r>
          <a:endParaRPr lang="ru-RU" b="1" dirty="0"/>
        </a:p>
      </dgm:t>
    </dgm:pt>
    <dgm:pt modelId="{4E828D01-7E8F-43AB-AF12-410A64AEC6DF}" type="parTrans" cxnId="{41EA61DD-FB9F-4A62-A59F-BF91973D5444}">
      <dgm:prSet/>
      <dgm:spPr/>
      <dgm:t>
        <a:bodyPr/>
        <a:lstStyle/>
        <a:p>
          <a:endParaRPr lang="ru-RU"/>
        </a:p>
      </dgm:t>
    </dgm:pt>
    <dgm:pt modelId="{65CE57C1-8C5A-4CAD-BBB3-1A4092B81398}" type="sibTrans" cxnId="{41EA61DD-FB9F-4A62-A59F-BF91973D5444}">
      <dgm:prSet/>
      <dgm:spPr/>
      <dgm:t>
        <a:bodyPr/>
        <a:lstStyle/>
        <a:p>
          <a:endParaRPr lang="ru-RU"/>
        </a:p>
      </dgm:t>
    </dgm:pt>
    <dgm:pt modelId="{95CF3379-18D7-4AE8-95FB-E5A7BA569792}">
      <dgm:prSet phldrT="[Текст]"/>
      <dgm:spPr/>
      <dgm:t>
        <a:bodyPr/>
        <a:lstStyle/>
        <a:p>
          <a:r>
            <a:rPr lang="ru-RU" dirty="0" smtClean="0"/>
            <a:t>занятия по развитию связной речи</a:t>
          </a:r>
          <a:endParaRPr lang="ru-RU" dirty="0"/>
        </a:p>
      </dgm:t>
    </dgm:pt>
    <dgm:pt modelId="{26C256B6-3486-4A06-81DA-F0BAE14A9BD6}" type="parTrans" cxnId="{A0063DCE-7746-48CD-9CFE-93C3F00E3DCC}">
      <dgm:prSet/>
      <dgm:spPr/>
      <dgm:t>
        <a:bodyPr/>
        <a:lstStyle/>
        <a:p>
          <a:endParaRPr lang="ru-RU"/>
        </a:p>
      </dgm:t>
    </dgm:pt>
    <dgm:pt modelId="{84593E8E-CEAA-4ED2-AE98-29BAC8E207B4}" type="sibTrans" cxnId="{A0063DCE-7746-48CD-9CFE-93C3F00E3DCC}">
      <dgm:prSet/>
      <dgm:spPr/>
      <dgm:t>
        <a:bodyPr/>
        <a:lstStyle/>
        <a:p>
          <a:endParaRPr lang="ru-RU"/>
        </a:p>
      </dgm:t>
    </dgm:pt>
    <dgm:pt modelId="{B4A02101-FE51-423A-8604-821E83111A6E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b="1" dirty="0" smtClean="0"/>
            <a:t>Предложно-падежные конструкции включаются в активную речевую практику детей</a:t>
          </a:r>
          <a:endParaRPr lang="ru-RU" b="1" dirty="0"/>
        </a:p>
      </dgm:t>
    </dgm:pt>
    <dgm:pt modelId="{EDA7D29B-9D2C-4C2A-819E-DF5A8247F733}" type="parTrans" cxnId="{F4A2D86E-99F4-4858-B935-E342298E12A6}">
      <dgm:prSet/>
      <dgm:spPr/>
      <dgm:t>
        <a:bodyPr/>
        <a:lstStyle/>
        <a:p>
          <a:endParaRPr lang="ru-RU"/>
        </a:p>
      </dgm:t>
    </dgm:pt>
    <dgm:pt modelId="{BA82E3CA-21D1-441B-822A-56F60504D29D}" type="sibTrans" cxnId="{F4A2D86E-99F4-4858-B935-E342298E12A6}">
      <dgm:prSet/>
      <dgm:spPr/>
      <dgm:t>
        <a:bodyPr/>
        <a:lstStyle/>
        <a:p>
          <a:endParaRPr lang="ru-RU"/>
        </a:p>
      </dgm:t>
    </dgm:pt>
    <dgm:pt modelId="{A9A868CB-AEBE-4C8D-8968-A438C2FCE547}">
      <dgm:prSet phldrT="[Текст]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ru-RU" b="1" dirty="0" smtClean="0"/>
            <a:t>Расширение и уточнение словарного запаса</a:t>
          </a:r>
          <a:endParaRPr lang="ru-RU" b="1" dirty="0"/>
        </a:p>
      </dgm:t>
    </dgm:pt>
    <dgm:pt modelId="{27BC7A8A-94C2-4BBE-976A-CE44CC9E9ED0}" type="parTrans" cxnId="{68A13228-1946-4C0A-B7FF-DFB5011EE566}">
      <dgm:prSet/>
      <dgm:spPr/>
    </dgm:pt>
    <dgm:pt modelId="{E79921A6-C069-4988-AFF3-A80054859FC3}" type="sibTrans" cxnId="{68A13228-1946-4C0A-B7FF-DFB5011EE566}">
      <dgm:prSet/>
      <dgm:spPr/>
    </dgm:pt>
    <dgm:pt modelId="{7873A0F1-0208-4CCE-B16E-554C37F5BFA0}">
      <dgm:prSet phldrT="[Текст]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ru-RU" b="1" dirty="0" smtClean="0"/>
            <a:t>Формирование грамматических средств языка</a:t>
          </a:r>
          <a:endParaRPr lang="ru-RU" b="1" dirty="0"/>
        </a:p>
      </dgm:t>
    </dgm:pt>
    <dgm:pt modelId="{15E1C23A-B4B3-4B33-8B4D-A0B2DC08C22F}" type="parTrans" cxnId="{6A8C223F-FD74-4DF3-99FB-C056C535EE03}">
      <dgm:prSet/>
      <dgm:spPr/>
    </dgm:pt>
    <dgm:pt modelId="{8C810DB6-2EB7-4DDF-9E84-B77EEDF397ED}" type="sibTrans" cxnId="{6A8C223F-FD74-4DF3-99FB-C056C535EE03}">
      <dgm:prSet/>
      <dgm:spPr/>
    </dgm:pt>
    <dgm:pt modelId="{C7E25F21-5AE8-4D0F-88B7-061984BCEA70}" type="pres">
      <dgm:prSet presAssocID="{C1673F2D-6AD3-4AC8-9D66-EEF3113E850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C6D32D-7823-4644-971F-966AA591231A}" type="pres">
      <dgm:prSet presAssocID="{1757CD2E-1A1B-4B34-80D1-1A1ECA8C2AAA}" presName="composite" presStyleCnt="0"/>
      <dgm:spPr/>
    </dgm:pt>
    <dgm:pt modelId="{300B5741-8A38-4B35-8A9C-112A54769C43}" type="pres">
      <dgm:prSet presAssocID="{1757CD2E-1A1B-4B34-80D1-1A1ECA8C2AA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654E87-B83F-47D8-BBF4-674C2CA1177F}" type="pres">
      <dgm:prSet presAssocID="{1757CD2E-1A1B-4B34-80D1-1A1ECA8C2AAA}" presName="desTx" presStyleLbl="alignAccFollowNode1" presStyleIdx="0" presStyleCnt="3" custLinFactNeighborX="-103" custLinFactNeighborY="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5D0C8E-130B-4834-B760-BE0DB3D36377}" type="pres">
      <dgm:prSet presAssocID="{3EEA3429-F74D-4DCB-AF23-5BBEE707E3A8}" presName="space" presStyleCnt="0"/>
      <dgm:spPr/>
    </dgm:pt>
    <dgm:pt modelId="{DF3DDF89-C11B-43C6-B4F0-6C58796FE5A1}" type="pres">
      <dgm:prSet presAssocID="{8E02CF3D-2860-4305-BEFB-5F4189D29CBC}" presName="composite" presStyleCnt="0"/>
      <dgm:spPr/>
    </dgm:pt>
    <dgm:pt modelId="{9F93AC0A-B70B-4A81-BAB6-F22DDCBD7E3D}" type="pres">
      <dgm:prSet presAssocID="{8E02CF3D-2860-4305-BEFB-5F4189D29CB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8476E-B586-4164-96DC-7D962C19A9EF}" type="pres">
      <dgm:prSet presAssocID="{8E02CF3D-2860-4305-BEFB-5F4189D29CBC}" presName="desTx" presStyleLbl="alignAccFollowNode1" presStyleIdx="1" presStyleCnt="3" custLinFactNeighborX="-142" custLinFactNeighborY="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EBD0DF-5096-4D6E-B3D6-6C4DD18DD7F6}" type="pres">
      <dgm:prSet presAssocID="{64235AF0-40D9-422E-9454-E95AE0CBF738}" presName="space" presStyleCnt="0"/>
      <dgm:spPr/>
    </dgm:pt>
    <dgm:pt modelId="{6FDA3AB9-527A-45A1-AA34-740C16E1A7AB}" type="pres">
      <dgm:prSet presAssocID="{95CF3379-18D7-4AE8-95FB-E5A7BA569792}" presName="composite" presStyleCnt="0"/>
      <dgm:spPr/>
    </dgm:pt>
    <dgm:pt modelId="{74227B86-A3AC-4E36-81DA-3E9B1A182857}" type="pres">
      <dgm:prSet presAssocID="{95CF3379-18D7-4AE8-95FB-E5A7BA56979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6CFC90-BABC-425F-9DCA-823C7AC7692A}" type="pres">
      <dgm:prSet presAssocID="{95CF3379-18D7-4AE8-95FB-E5A7BA56979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BC0488-14A7-42F9-A629-60C30D610BC5}" type="presOf" srcId="{C1673F2D-6AD3-4AC8-9D66-EEF3113E850B}" destId="{C7E25F21-5AE8-4D0F-88B7-061984BCEA70}" srcOrd="0" destOrd="0" presId="urn:microsoft.com/office/officeart/2005/8/layout/hList1"/>
    <dgm:cxn modelId="{4F1BA9FD-A491-46AC-898C-B378E8DA6B63}" type="presOf" srcId="{8E02CF3D-2860-4305-BEFB-5F4189D29CBC}" destId="{9F93AC0A-B70B-4A81-BAB6-F22DDCBD7E3D}" srcOrd="0" destOrd="0" presId="urn:microsoft.com/office/officeart/2005/8/layout/hList1"/>
    <dgm:cxn modelId="{BE5A3753-413F-4E3A-A19D-810A12CD9F65}" type="presOf" srcId="{7873A0F1-0208-4CCE-B16E-554C37F5BFA0}" destId="{E6654E87-B83F-47D8-BBF4-674C2CA1177F}" srcOrd="0" destOrd="2" presId="urn:microsoft.com/office/officeart/2005/8/layout/hList1"/>
    <dgm:cxn modelId="{B17480F1-92B8-46A5-B3E8-B3CFDF0D26AB}" type="presOf" srcId="{DDD2755C-AC22-48B3-8A11-477A6D327A44}" destId="{21D8476E-B586-4164-96DC-7D962C19A9EF}" srcOrd="0" destOrd="0" presId="urn:microsoft.com/office/officeart/2005/8/layout/hList1"/>
    <dgm:cxn modelId="{63F6496E-A607-426A-B628-A1DCAB2877F6}" srcId="{1757CD2E-1A1B-4B34-80D1-1A1ECA8C2AAA}" destId="{A3E3CBBD-DF75-4CB9-AB94-E582944EA0F6}" srcOrd="0" destOrd="0" parTransId="{7767F068-4360-49BE-B607-ED5235CF5E0A}" sibTransId="{9ED86FEA-AE19-4F61-9418-90FBCBEBD641}"/>
    <dgm:cxn modelId="{41EA61DD-FB9F-4A62-A59F-BF91973D5444}" srcId="{8E02CF3D-2860-4305-BEFB-5F4189D29CBC}" destId="{DDD2755C-AC22-48B3-8A11-477A6D327A44}" srcOrd="0" destOrd="0" parTransId="{4E828D01-7E8F-43AB-AF12-410A64AEC6DF}" sibTransId="{65CE57C1-8C5A-4CAD-BBB3-1A4092B81398}"/>
    <dgm:cxn modelId="{73B06561-DA7F-4415-A038-FAD1F9D527F5}" type="presOf" srcId="{95CF3379-18D7-4AE8-95FB-E5A7BA569792}" destId="{74227B86-A3AC-4E36-81DA-3E9B1A182857}" srcOrd="0" destOrd="0" presId="urn:microsoft.com/office/officeart/2005/8/layout/hList1"/>
    <dgm:cxn modelId="{B0F4A6A1-54BA-454E-A3A7-BE5744085371}" type="presOf" srcId="{1757CD2E-1A1B-4B34-80D1-1A1ECA8C2AAA}" destId="{300B5741-8A38-4B35-8A9C-112A54769C43}" srcOrd="0" destOrd="0" presId="urn:microsoft.com/office/officeart/2005/8/layout/hList1"/>
    <dgm:cxn modelId="{6DC0108F-C9EB-4FF9-8F69-7BA6A10887EF}" type="presOf" srcId="{CC9E88F5-4CAE-4044-8DC3-B08674A54D0A}" destId="{E6654E87-B83F-47D8-BBF4-674C2CA1177F}" srcOrd="0" destOrd="3" presId="urn:microsoft.com/office/officeart/2005/8/layout/hList1"/>
    <dgm:cxn modelId="{68A13228-1946-4C0A-B7FF-DFB5011EE566}" srcId="{1757CD2E-1A1B-4B34-80D1-1A1ECA8C2AAA}" destId="{A9A868CB-AEBE-4C8D-8968-A438C2FCE547}" srcOrd="1" destOrd="0" parTransId="{27BC7A8A-94C2-4BBE-976A-CE44CC9E9ED0}" sibTransId="{E79921A6-C069-4988-AFF3-A80054859FC3}"/>
    <dgm:cxn modelId="{42155739-8CBA-4F77-8279-E0FEF9613B33}" srcId="{C1673F2D-6AD3-4AC8-9D66-EEF3113E850B}" destId="{1757CD2E-1A1B-4B34-80D1-1A1ECA8C2AAA}" srcOrd="0" destOrd="0" parTransId="{E948CE0E-DA18-4A37-859C-4B86FE515F57}" sibTransId="{3EEA3429-F74D-4DCB-AF23-5BBEE707E3A8}"/>
    <dgm:cxn modelId="{26286757-C648-47C8-8A49-7B3F908F55BE}" type="presOf" srcId="{B4A02101-FE51-423A-8604-821E83111A6E}" destId="{396CFC90-BABC-425F-9DCA-823C7AC7692A}" srcOrd="0" destOrd="0" presId="urn:microsoft.com/office/officeart/2005/8/layout/hList1"/>
    <dgm:cxn modelId="{6A8C223F-FD74-4DF3-99FB-C056C535EE03}" srcId="{1757CD2E-1A1B-4B34-80D1-1A1ECA8C2AAA}" destId="{7873A0F1-0208-4CCE-B16E-554C37F5BFA0}" srcOrd="2" destOrd="0" parTransId="{15E1C23A-B4B3-4B33-8B4D-A0B2DC08C22F}" sibTransId="{8C810DB6-2EB7-4DDF-9E84-B77EEDF397ED}"/>
    <dgm:cxn modelId="{EF925B04-7EED-4D16-AD7E-A9EBB566C948}" srcId="{C1673F2D-6AD3-4AC8-9D66-EEF3113E850B}" destId="{8E02CF3D-2860-4305-BEFB-5F4189D29CBC}" srcOrd="1" destOrd="0" parTransId="{F491FA09-6B53-4291-9632-3999FC5277FC}" sibTransId="{64235AF0-40D9-422E-9454-E95AE0CBF738}"/>
    <dgm:cxn modelId="{15560BCE-2C80-40E6-BCC1-CBE6D91591D9}" srcId="{1757CD2E-1A1B-4B34-80D1-1A1ECA8C2AAA}" destId="{CC9E88F5-4CAE-4044-8DC3-B08674A54D0A}" srcOrd="3" destOrd="0" parTransId="{F528F09D-5195-4292-BA0F-C4300BE33074}" sibTransId="{94E10C24-831A-4E4A-AF80-D6E1466B754D}"/>
    <dgm:cxn modelId="{F4A2D86E-99F4-4858-B935-E342298E12A6}" srcId="{95CF3379-18D7-4AE8-95FB-E5A7BA569792}" destId="{B4A02101-FE51-423A-8604-821E83111A6E}" srcOrd="0" destOrd="0" parTransId="{EDA7D29B-9D2C-4C2A-819E-DF5A8247F733}" sibTransId="{BA82E3CA-21D1-441B-822A-56F60504D29D}"/>
    <dgm:cxn modelId="{EC16E0E3-1653-4F53-993B-AD71D0ADE83A}" type="presOf" srcId="{A9A868CB-AEBE-4C8D-8968-A438C2FCE547}" destId="{E6654E87-B83F-47D8-BBF4-674C2CA1177F}" srcOrd="0" destOrd="1" presId="urn:microsoft.com/office/officeart/2005/8/layout/hList1"/>
    <dgm:cxn modelId="{A0063DCE-7746-48CD-9CFE-93C3F00E3DCC}" srcId="{C1673F2D-6AD3-4AC8-9D66-EEF3113E850B}" destId="{95CF3379-18D7-4AE8-95FB-E5A7BA569792}" srcOrd="2" destOrd="0" parTransId="{26C256B6-3486-4A06-81DA-F0BAE14A9BD6}" sibTransId="{84593E8E-CEAA-4ED2-AE98-29BAC8E207B4}"/>
    <dgm:cxn modelId="{FFFAAC1F-643C-4143-B270-A3D2F8FF7124}" type="presOf" srcId="{A3E3CBBD-DF75-4CB9-AB94-E582944EA0F6}" destId="{E6654E87-B83F-47D8-BBF4-674C2CA1177F}" srcOrd="0" destOrd="0" presId="urn:microsoft.com/office/officeart/2005/8/layout/hList1"/>
    <dgm:cxn modelId="{79548EDB-2928-4FD3-9F65-8BF63D863799}" type="presParOf" srcId="{C7E25F21-5AE8-4D0F-88B7-061984BCEA70}" destId="{B6C6D32D-7823-4644-971F-966AA591231A}" srcOrd="0" destOrd="0" presId="urn:microsoft.com/office/officeart/2005/8/layout/hList1"/>
    <dgm:cxn modelId="{65AB6AC5-5366-4ED7-8B8B-D56D9C741C23}" type="presParOf" srcId="{B6C6D32D-7823-4644-971F-966AA591231A}" destId="{300B5741-8A38-4B35-8A9C-112A54769C43}" srcOrd="0" destOrd="0" presId="urn:microsoft.com/office/officeart/2005/8/layout/hList1"/>
    <dgm:cxn modelId="{66FC2092-BC31-4763-A7CB-A6A30E15BE64}" type="presParOf" srcId="{B6C6D32D-7823-4644-971F-966AA591231A}" destId="{E6654E87-B83F-47D8-BBF4-674C2CA1177F}" srcOrd="1" destOrd="0" presId="urn:microsoft.com/office/officeart/2005/8/layout/hList1"/>
    <dgm:cxn modelId="{36095FF7-8BC7-4CB8-87FE-09893FC5D6F5}" type="presParOf" srcId="{C7E25F21-5AE8-4D0F-88B7-061984BCEA70}" destId="{F25D0C8E-130B-4834-B760-BE0DB3D36377}" srcOrd="1" destOrd="0" presId="urn:microsoft.com/office/officeart/2005/8/layout/hList1"/>
    <dgm:cxn modelId="{90B8B930-7BB5-4D52-8B66-965011A9E615}" type="presParOf" srcId="{C7E25F21-5AE8-4D0F-88B7-061984BCEA70}" destId="{DF3DDF89-C11B-43C6-B4F0-6C58796FE5A1}" srcOrd="2" destOrd="0" presId="urn:microsoft.com/office/officeart/2005/8/layout/hList1"/>
    <dgm:cxn modelId="{9DDFB835-FB1F-4322-8092-179B72D9830E}" type="presParOf" srcId="{DF3DDF89-C11B-43C6-B4F0-6C58796FE5A1}" destId="{9F93AC0A-B70B-4A81-BAB6-F22DDCBD7E3D}" srcOrd="0" destOrd="0" presId="urn:microsoft.com/office/officeart/2005/8/layout/hList1"/>
    <dgm:cxn modelId="{AD04A2E1-4FC2-4944-BA29-41549BA80C5A}" type="presParOf" srcId="{DF3DDF89-C11B-43C6-B4F0-6C58796FE5A1}" destId="{21D8476E-B586-4164-96DC-7D962C19A9EF}" srcOrd="1" destOrd="0" presId="urn:microsoft.com/office/officeart/2005/8/layout/hList1"/>
    <dgm:cxn modelId="{A06E5F8D-4D6E-46C8-A0B9-10B5AA2E0B43}" type="presParOf" srcId="{C7E25F21-5AE8-4D0F-88B7-061984BCEA70}" destId="{F6EBD0DF-5096-4D6E-B3D6-6C4DD18DD7F6}" srcOrd="3" destOrd="0" presId="urn:microsoft.com/office/officeart/2005/8/layout/hList1"/>
    <dgm:cxn modelId="{6CA3D8EF-B6DC-4AC7-B136-25050F811CD9}" type="presParOf" srcId="{C7E25F21-5AE8-4D0F-88B7-061984BCEA70}" destId="{6FDA3AB9-527A-45A1-AA34-740C16E1A7AB}" srcOrd="4" destOrd="0" presId="urn:microsoft.com/office/officeart/2005/8/layout/hList1"/>
    <dgm:cxn modelId="{B2E328FB-81CC-448B-BE3B-BF5960CDA790}" type="presParOf" srcId="{6FDA3AB9-527A-45A1-AA34-740C16E1A7AB}" destId="{74227B86-A3AC-4E36-81DA-3E9B1A182857}" srcOrd="0" destOrd="0" presId="urn:microsoft.com/office/officeart/2005/8/layout/hList1"/>
    <dgm:cxn modelId="{F50365F4-AAF0-48E5-A152-5B72717EA41E}" type="presParOf" srcId="{6FDA3AB9-527A-45A1-AA34-740C16E1A7AB}" destId="{396CFC90-BABC-425F-9DCA-823C7AC7692A}" srcOrd="1" destOrd="0" presId="urn:microsoft.com/office/officeart/2005/8/layout/hList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C63AD74-2060-4F98-A788-D37DEC0FB859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D4C39E-F779-4E93-A55F-F959CF5B9C7A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Родительный падеж</a:t>
          </a:r>
          <a:endParaRPr lang="ru-RU" dirty="0">
            <a:solidFill>
              <a:schemeClr val="bg1"/>
            </a:solidFill>
          </a:endParaRPr>
        </a:p>
      </dgm:t>
    </dgm:pt>
    <dgm:pt modelId="{E01B7F9E-E6D0-4F21-9283-DBBF9206BF87}" type="parTrans" cxnId="{FEE97F00-6E79-46EB-B927-C63F0CD05612}">
      <dgm:prSet/>
      <dgm:spPr/>
      <dgm:t>
        <a:bodyPr/>
        <a:lstStyle/>
        <a:p>
          <a:endParaRPr lang="ru-RU"/>
        </a:p>
      </dgm:t>
    </dgm:pt>
    <dgm:pt modelId="{0108BCB7-E41F-46E4-918C-46C858F3F91F}" type="sibTrans" cxnId="{FEE97F00-6E79-46EB-B927-C63F0CD05612}">
      <dgm:prSet/>
      <dgm:spPr/>
      <dgm:t>
        <a:bodyPr/>
        <a:lstStyle/>
        <a:p>
          <a:endParaRPr lang="ru-RU"/>
        </a:p>
      </dgm:t>
    </dgm:pt>
    <dgm:pt modelId="{745C9A48-C423-402D-8373-BD7EDEFA9D32}">
      <dgm:prSet phldrT="[Текст]"/>
      <dgm:spPr>
        <a:solidFill>
          <a:srgbClr val="C00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БЕЗ</a:t>
          </a:r>
          <a:endParaRPr lang="ru-RU" dirty="0">
            <a:solidFill>
              <a:schemeClr val="tx1"/>
            </a:solidFill>
          </a:endParaRPr>
        </a:p>
      </dgm:t>
    </dgm:pt>
    <dgm:pt modelId="{F8963FC5-875D-4F34-8B82-1647C7CB6C60}" type="parTrans" cxnId="{96CB3B47-6E6C-4B02-9713-880E0E88A90B}">
      <dgm:prSet/>
      <dgm:spPr/>
      <dgm:t>
        <a:bodyPr/>
        <a:lstStyle/>
        <a:p>
          <a:endParaRPr lang="ru-RU"/>
        </a:p>
      </dgm:t>
    </dgm:pt>
    <dgm:pt modelId="{6EA11B95-01E2-4784-AB02-F784D4DFDDF0}" type="sibTrans" cxnId="{96CB3B47-6E6C-4B02-9713-880E0E88A90B}">
      <dgm:prSet/>
      <dgm:spPr/>
      <dgm:t>
        <a:bodyPr/>
        <a:lstStyle/>
        <a:p>
          <a:endParaRPr lang="ru-RU"/>
        </a:p>
      </dgm:t>
    </dgm:pt>
    <dgm:pt modelId="{A0B66127-DD06-4EB0-86CD-B96CB26A5842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Дательный падеж</a:t>
          </a:r>
          <a:endParaRPr lang="ru-RU" dirty="0">
            <a:solidFill>
              <a:schemeClr val="bg1"/>
            </a:solidFill>
          </a:endParaRPr>
        </a:p>
      </dgm:t>
    </dgm:pt>
    <dgm:pt modelId="{084A2B83-64C1-4221-878D-01B49DAB7689}" type="parTrans" cxnId="{2A56757E-35E6-4DC1-AF0E-6E86B4A771AB}">
      <dgm:prSet/>
      <dgm:spPr/>
      <dgm:t>
        <a:bodyPr/>
        <a:lstStyle/>
        <a:p>
          <a:endParaRPr lang="ru-RU"/>
        </a:p>
      </dgm:t>
    </dgm:pt>
    <dgm:pt modelId="{B29B4689-66EA-4ECA-82CA-357E2C3313FE}" type="sibTrans" cxnId="{2A56757E-35E6-4DC1-AF0E-6E86B4A771AB}">
      <dgm:prSet/>
      <dgm:spPr/>
      <dgm:t>
        <a:bodyPr/>
        <a:lstStyle/>
        <a:p>
          <a:endParaRPr lang="ru-RU"/>
        </a:p>
      </dgm:t>
    </dgm:pt>
    <dgm:pt modelId="{7EDCBB40-79AE-485D-BE70-5D554B823CE3}">
      <dgm:prSet phldrT="[Текст]"/>
      <dgm:spPr>
        <a:solidFill>
          <a:srgbClr val="C00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</a:t>
          </a:r>
          <a:endParaRPr lang="ru-RU" dirty="0">
            <a:solidFill>
              <a:schemeClr val="tx1"/>
            </a:solidFill>
          </a:endParaRPr>
        </a:p>
      </dgm:t>
    </dgm:pt>
    <dgm:pt modelId="{C6F17C4E-6412-46C2-BE0C-D5525B5285DC}" type="parTrans" cxnId="{4688D236-3B89-450E-B70B-DF27C548223D}">
      <dgm:prSet/>
      <dgm:spPr/>
      <dgm:t>
        <a:bodyPr/>
        <a:lstStyle/>
        <a:p>
          <a:endParaRPr lang="ru-RU"/>
        </a:p>
      </dgm:t>
    </dgm:pt>
    <dgm:pt modelId="{7B675F7E-9530-4724-898E-FB49A05840A5}" type="sibTrans" cxnId="{4688D236-3B89-450E-B70B-DF27C548223D}">
      <dgm:prSet/>
      <dgm:spPr/>
      <dgm:t>
        <a:bodyPr/>
        <a:lstStyle/>
        <a:p>
          <a:endParaRPr lang="ru-RU"/>
        </a:p>
      </dgm:t>
    </dgm:pt>
    <dgm:pt modelId="{89D43EEA-662C-416C-8E48-1C589AEF2A96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Винительный падеж</a:t>
          </a:r>
          <a:endParaRPr lang="ru-RU" dirty="0">
            <a:solidFill>
              <a:schemeClr val="bg1"/>
            </a:solidFill>
          </a:endParaRPr>
        </a:p>
      </dgm:t>
    </dgm:pt>
    <dgm:pt modelId="{88CD06A1-15F2-40DD-A624-991959570B4E}" type="parTrans" cxnId="{034AD80E-7F19-4E5C-8A08-D4310EF4F002}">
      <dgm:prSet/>
      <dgm:spPr/>
      <dgm:t>
        <a:bodyPr/>
        <a:lstStyle/>
        <a:p>
          <a:endParaRPr lang="ru-RU"/>
        </a:p>
      </dgm:t>
    </dgm:pt>
    <dgm:pt modelId="{913C2686-98E0-4AFD-A489-B24108987832}" type="sibTrans" cxnId="{034AD80E-7F19-4E5C-8A08-D4310EF4F002}">
      <dgm:prSet/>
      <dgm:spPr/>
      <dgm:t>
        <a:bodyPr/>
        <a:lstStyle/>
        <a:p>
          <a:endParaRPr lang="ru-RU"/>
        </a:p>
      </dgm:t>
    </dgm:pt>
    <dgm:pt modelId="{800D8471-4F8B-4072-A3E8-C1A20467E6B7}">
      <dgm:prSet phldrT="[Текст]"/>
      <dgm:spPr>
        <a:solidFill>
          <a:srgbClr val="C00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</a:t>
          </a:r>
          <a:endParaRPr lang="ru-RU" dirty="0">
            <a:solidFill>
              <a:schemeClr val="tx1"/>
            </a:solidFill>
          </a:endParaRPr>
        </a:p>
      </dgm:t>
    </dgm:pt>
    <dgm:pt modelId="{E3B24D3C-109C-4167-AC2C-F6F9B6EAE021}" type="parTrans" cxnId="{D3652B7C-47A3-4998-BF2C-75EAF6D914AE}">
      <dgm:prSet/>
      <dgm:spPr/>
      <dgm:t>
        <a:bodyPr/>
        <a:lstStyle/>
        <a:p>
          <a:endParaRPr lang="ru-RU"/>
        </a:p>
      </dgm:t>
    </dgm:pt>
    <dgm:pt modelId="{87907C63-4DD9-4D64-8018-F6832278DAEA}" type="sibTrans" cxnId="{D3652B7C-47A3-4998-BF2C-75EAF6D914AE}">
      <dgm:prSet/>
      <dgm:spPr/>
      <dgm:t>
        <a:bodyPr/>
        <a:lstStyle/>
        <a:p>
          <a:endParaRPr lang="ru-RU"/>
        </a:p>
      </dgm:t>
    </dgm:pt>
    <dgm:pt modelId="{F8B37DF4-E44C-473C-B55A-8BD79F488C51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Творительный падеж</a:t>
          </a:r>
          <a:endParaRPr lang="ru-RU" dirty="0">
            <a:solidFill>
              <a:schemeClr val="bg1"/>
            </a:solidFill>
          </a:endParaRPr>
        </a:p>
      </dgm:t>
    </dgm:pt>
    <dgm:pt modelId="{47BBDE2E-1510-4921-8A72-D5CC80387B6F}" type="parTrans" cxnId="{66664B73-644F-49BF-BD6A-2505CB8B712C}">
      <dgm:prSet/>
      <dgm:spPr/>
      <dgm:t>
        <a:bodyPr/>
        <a:lstStyle/>
        <a:p>
          <a:endParaRPr lang="ru-RU"/>
        </a:p>
      </dgm:t>
    </dgm:pt>
    <dgm:pt modelId="{28A5EED4-1028-4D33-870B-1451794779D6}" type="sibTrans" cxnId="{66664B73-644F-49BF-BD6A-2505CB8B712C}">
      <dgm:prSet/>
      <dgm:spPr/>
      <dgm:t>
        <a:bodyPr/>
        <a:lstStyle/>
        <a:p>
          <a:endParaRPr lang="ru-RU"/>
        </a:p>
      </dgm:t>
    </dgm:pt>
    <dgm:pt modelId="{A1A29F56-D806-4FC5-ACCD-A9ED1FD427E3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Предложный падеж</a:t>
          </a:r>
          <a:endParaRPr lang="ru-RU" dirty="0">
            <a:solidFill>
              <a:schemeClr val="bg1"/>
            </a:solidFill>
          </a:endParaRPr>
        </a:p>
      </dgm:t>
    </dgm:pt>
    <dgm:pt modelId="{9954247F-F67D-4F50-8E17-866F7DB51B3B}" type="parTrans" cxnId="{AF01CC0F-12DC-4FAB-BEBE-AA3DC86FF8BB}">
      <dgm:prSet/>
      <dgm:spPr/>
      <dgm:t>
        <a:bodyPr/>
        <a:lstStyle/>
        <a:p>
          <a:endParaRPr lang="ru-RU"/>
        </a:p>
      </dgm:t>
    </dgm:pt>
    <dgm:pt modelId="{2261DD65-32D7-4DE0-A2CC-908189EBA0DD}" type="sibTrans" cxnId="{AF01CC0F-12DC-4FAB-BEBE-AA3DC86FF8BB}">
      <dgm:prSet/>
      <dgm:spPr/>
      <dgm:t>
        <a:bodyPr/>
        <a:lstStyle/>
        <a:p>
          <a:endParaRPr lang="ru-RU"/>
        </a:p>
      </dgm:t>
    </dgm:pt>
    <dgm:pt modelId="{F37CAF2D-F1D0-4A7E-B9E6-CB36C9273041}">
      <dgm:prSet phldrT="[Текст]"/>
      <dgm:spPr>
        <a:solidFill>
          <a:srgbClr val="C00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 ДЛЯ</a:t>
          </a:r>
          <a:endParaRPr lang="ru-RU" dirty="0">
            <a:solidFill>
              <a:schemeClr val="tx1"/>
            </a:solidFill>
          </a:endParaRPr>
        </a:p>
      </dgm:t>
    </dgm:pt>
    <dgm:pt modelId="{5EE2CF9E-947A-43F9-BA8A-7A972EE60098}" type="parTrans" cxnId="{3083E3AF-7880-4607-9FA4-1DA2259229ED}">
      <dgm:prSet/>
      <dgm:spPr/>
      <dgm:t>
        <a:bodyPr/>
        <a:lstStyle/>
        <a:p>
          <a:endParaRPr lang="ru-RU"/>
        </a:p>
      </dgm:t>
    </dgm:pt>
    <dgm:pt modelId="{E77CC252-5476-476B-86FD-0C34A00ADB5F}" type="sibTrans" cxnId="{3083E3AF-7880-4607-9FA4-1DA2259229ED}">
      <dgm:prSet/>
      <dgm:spPr/>
      <dgm:t>
        <a:bodyPr/>
        <a:lstStyle/>
        <a:p>
          <a:endParaRPr lang="ru-RU"/>
        </a:p>
      </dgm:t>
    </dgm:pt>
    <dgm:pt modelId="{9894AF43-CD48-4FAC-B6B7-E11EBDD88465}">
      <dgm:prSet phldrT="[Текст]"/>
      <dgm:spPr>
        <a:solidFill>
          <a:srgbClr val="C00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ДО</a:t>
          </a:r>
          <a:endParaRPr lang="ru-RU" dirty="0">
            <a:solidFill>
              <a:schemeClr val="tx1"/>
            </a:solidFill>
          </a:endParaRPr>
        </a:p>
      </dgm:t>
    </dgm:pt>
    <dgm:pt modelId="{B1AC2A85-FC35-4234-879D-FFAE26CC9652}" type="parTrans" cxnId="{275A2064-CF6E-43EF-93C5-48418187D7BA}">
      <dgm:prSet/>
      <dgm:spPr/>
      <dgm:t>
        <a:bodyPr/>
        <a:lstStyle/>
        <a:p>
          <a:endParaRPr lang="ru-RU"/>
        </a:p>
      </dgm:t>
    </dgm:pt>
    <dgm:pt modelId="{777331C2-F384-46EB-99B8-C2F6CFA1ECC0}" type="sibTrans" cxnId="{275A2064-CF6E-43EF-93C5-48418187D7BA}">
      <dgm:prSet/>
      <dgm:spPr/>
      <dgm:t>
        <a:bodyPr/>
        <a:lstStyle/>
        <a:p>
          <a:endParaRPr lang="ru-RU"/>
        </a:p>
      </dgm:t>
    </dgm:pt>
    <dgm:pt modelId="{D784872B-733F-44BF-A970-E1653BFFDD31}">
      <dgm:prSet phldrT="[Текст]"/>
      <dgm:spPr>
        <a:solidFill>
          <a:srgbClr val="C00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У</a:t>
          </a:r>
          <a:endParaRPr lang="ru-RU" dirty="0">
            <a:solidFill>
              <a:schemeClr val="tx1"/>
            </a:solidFill>
          </a:endParaRPr>
        </a:p>
      </dgm:t>
    </dgm:pt>
    <dgm:pt modelId="{4C58193B-4D92-4533-9C85-302AE29007EE}" type="parTrans" cxnId="{620B71EF-52D9-43B7-8AE7-7ADE6E351E96}">
      <dgm:prSet/>
      <dgm:spPr/>
      <dgm:t>
        <a:bodyPr/>
        <a:lstStyle/>
        <a:p>
          <a:endParaRPr lang="ru-RU"/>
        </a:p>
      </dgm:t>
    </dgm:pt>
    <dgm:pt modelId="{62D59A89-CEEB-4CE6-B28A-00B3018A76A7}" type="sibTrans" cxnId="{620B71EF-52D9-43B7-8AE7-7ADE6E351E96}">
      <dgm:prSet/>
      <dgm:spPr/>
      <dgm:t>
        <a:bodyPr/>
        <a:lstStyle/>
        <a:p>
          <a:endParaRPr lang="ru-RU"/>
        </a:p>
      </dgm:t>
    </dgm:pt>
    <dgm:pt modelId="{1B30CC01-3447-49C5-8BE4-773868800EFC}">
      <dgm:prSet phldrT="[Текст]"/>
      <dgm:spPr>
        <a:solidFill>
          <a:srgbClr val="C00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ОКОЛО</a:t>
          </a:r>
          <a:endParaRPr lang="ru-RU" dirty="0">
            <a:solidFill>
              <a:schemeClr val="tx1"/>
            </a:solidFill>
          </a:endParaRPr>
        </a:p>
      </dgm:t>
    </dgm:pt>
    <dgm:pt modelId="{80411CF0-61BA-47EF-A789-8875C4F0BE7F}" type="parTrans" cxnId="{A8092396-79BA-43B2-82BD-02963D69BA48}">
      <dgm:prSet/>
      <dgm:spPr/>
      <dgm:t>
        <a:bodyPr/>
        <a:lstStyle/>
        <a:p>
          <a:endParaRPr lang="ru-RU"/>
        </a:p>
      </dgm:t>
    </dgm:pt>
    <dgm:pt modelId="{1605CAA2-6A60-448C-BAD2-0E67508E0ED0}" type="sibTrans" cxnId="{A8092396-79BA-43B2-82BD-02963D69BA48}">
      <dgm:prSet/>
      <dgm:spPr/>
      <dgm:t>
        <a:bodyPr/>
        <a:lstStyle/>
        <a:p>
          <a:endParaRPr lang="ru-RU"/>
        </a:p>
      </dgm:t>
    </dgm:pt>
    <dgm:pt modelId="{5603C26C-CA4F-4F4B-B8BA-B12D387E6493}">
      <dgm:prSet phldrT="[Текст]"/>
      <dgm:spPr>
        <a:solidFill>
          <a:srgbClr val="C00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ВОЗЛЕ</a:t>
          </a:r>
          <a:endParaRPr lang="ru-RU" dirty="0">
            <a:solidFill>
              <a:schemeClr val="tx1"/>
            </a:solidFill>
          </a:endParaRPr>
        </a:p>
      </dgm:t>
    </dgm:pt>
    <dgm:pt modelId="{B7CE4A5E-2D3A-49EB-9375-BD7B0C0C52E2}" type="parTrans" cxnId="{44F51D2A-A9FE-4993-B3A7-0FF5BEC137F4}">
      <dgm:prSet/>
      <dgm:spPr/>
      <dgm:t>
        <a:bodyPr/>
        <a:lstStyle/>
        <a:p>
          <a:endParaRPr lang="ru-RU"/>
        </a:p>
      </dgm:t>
    </dgm:pt>
    <dgm:pt modelId="{23281CEC-8875-42D0-9854-578AF2702BCB}" type="sibTrans" cxnId="{44F51D2A-A9FE-4993-B3A7-0FF5BEC137F4}">
      <dgm:prSet/>
      <dgm:spPr/>
      <dgm:t>
        <a:bodyPr/>
        <a:lstStyle/>
        <a:p>
          <a:endParaRPr lang="ru-RU"/>
        </a:p>
      </dgm:t>
    </dgm:pt>
    <dgm:pt modelId="{434577AC-DEC9-4BCC-870C-C1001701F2AA}">
      <dgm:prSet phldrT="[Текст]"/>
      <dgm:spPr>
        <a:solidFill>
          <a:srgbClr val="C00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ВОКРУГ</a:t>
          </a:r>
          <a:endParaRPr lang="ru-RU" dirty="0">
            <a:solidFill>
              <a:schemeClr val="tx1"/>
            </a:solidFill>
          </a:endParaRPr>
        </a:p>
      </dgm:t>
    </dgm:pt>
    <dgm:pt modelId="{DBD67BF3-5216-45EE-B742-0F4A982B2163}" type="parTrans" cxnId="{C1003C59-A1AD-4D7C-A9DA-EC75435AC68B}">
      <dgm:prSet/>
      <dgm:spPr/>
      <dgm:t>
        <a:bodyPr/>
        <a:lstStyle/>
        <a:p>
          <a:endParaRPr lang="ru-RU"/>
        </a:p>
      </dgm:t>
    </dgm:pt>
    <dgm:pt modelId="{517473B1-6D54-45A0-89B2-31C9A58FFAAD}" type="sibTrans" cxnId="{C1003C59-A1AD-4D7C-A9DA-EC75435AC68B}">
      <dgm:prSet/>
      <dgm:spPr/>
      <dgm:t>
        <a:bodyPr/>
        <a:lstStyle/>
        <a:p>
          <a:endParaRPr lang="ru-RU"/>
        </a:p>
      </dgm:t>
    </dgm:pt>
    <dgm:pt modelId="{DDFF04A8-D458-4AA8-89E8-3704ADA7ECBD}">
      <dgm:prSet phldrT="[Текст]"/>
      <dgm:spPr>
        <a:solidFill>
          <a:srgbClr val="C00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 (СО)</a:t>
          </a:r>
          <a:endParaRPr lang="ru-RU" dirty="0">
            <a:solidFill>
              <a:schemeClr val="tx1"/>
            </a:solidFill>
          </a:endParaRPr>
        </a:p>
      </dgm:t>
    </dgm:pt>
    <dgm:pt modelId="{C122DA60-7818-45C3-9318-6F3E8ED911F7}" type="parTrans" cxnId="{9422E754-DA7B-4898-965A-8DCFADC78581}">
      <dgm:prSet/>
      <dgm:spPr/>
      <dgm:t>
        <a:bodyPr/>
        <a:lstStyle/>
        <a:p>
          <a:endParaRPr lang="ru-RU"/>
        </a:p>
      </dgm:t>
    </dgm:pt>
    <dgm:pt modelId="{D03469B7-268D-4F43-BA9E-896019292234}" type="sibTrans" cxnId="{9422E754-DA7B-4898-965A-8DCFADC78581}">
      <dgm:prSet/>
      <dgm:spPr/>
      <dgm:t>
        <a:bodyPr/>
        <a:lstStyle/>
        <a:p>
          <a:endParaRPr lang="ru-RU"/>
        </a:p>
      </dgm:t>
    </dgm:pt>
    <dgm:pt modelId="{86A68695-1E0F-4375-9C97-7D877FCE1C73}">
      <dgm:prSet phldrT="[Текст]"/>
      <dgm:spPr>
        <a:solidFill>
          <a:srgbClr val="C00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 ИЗ</a:t>
          </a:r>
          <a:endParaRPr lang="ru-RU" dirty="0">
            <a:solidFill>
              <a:schemeClr val="tx1"/>
            </a:solidFill>
          </a:endParaRPr>
        </a:p>
      </dgm:t>
    </dgm:pt>
    <dgm:pt modelId="{D924128B-9E6E-486C-AED1-522469FE1132}" type="parTrans" cxnId="{00222861-B1C5-45CB-A277-9ED482329950}">
      <dgm:prSet/>
      <dgm:spPr/>
      <dgm:t>
        <a:bodyPr/>
        <a:lstStyle/>
        <a:p>
          <a:endParaRPr lang="ru-RU"/>
        </a:p>
      </dgm:t>
    </dgm:pt>
    <dgm:pt modelId="{8752E5E7-0751-413E-A98C-F141B1825FBA}" type="sibTrans" cxnId="{00222861-B1C5-45CB-A277-9ED482329950}">
      <dgm:prSet/>
      <dgm:spPr/>
      <dgm:t>
        <a:bodyPr/>
        <a:lstStyle/>
        <a:p>
          <a:endParaRPr lang="ru-RU"/>
        </a:p>
      </dgm:t>
    </dgm:pt>
    <dgm:pt modelId="{0E02C35F-E4A9-42CD-A4DC-8DE039157E76}">
      <dgm:prSet phldrT="[Текст]"/>
      <dgm:spPr>
        <a:solidFill>
          <a:srgbClr val="C00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 ИЗ-ЗА</a:t>
          </a:r>
          <a:endParaRPr lang="ru-RU" dirty="0">
            <a:solidFill>
              <a:schemeClr val="tx1"/>
            </a:solidFill>
          </a:endParaRPr>
        </a:p>
      </dgm:t>
    </dgm:pt>
    <dgm:pt modelId="{DCE4E1E4-F0B6-491D-8E53-622EF4F94013}" type="parTrans" cxnId="{47DFB9D3-E1F2-4C13-B6D3-C3DA2AEFD09B}">
      <dgm:prSet/>
      <dgm:spPr/>
      <dgm:t>
        <a:bodyPr/>
        <a:lstStyle/>
        <a:p>
          <a:endParaRPr lang="ru-RU"/>
        </a:p>
      </dgm:t>
    </dgm:pt>
    <dgm:pt modelId="{E35FDFD4-3EA0-458E-A7A9-146172670D4A}" type="sibTrans" cxnId="{47DFB9D3-E1F2-4C13-B6D3-C3DA2AEFD09B}">
      <dgm:prSet/>
      <dgm:spPr/>
      <dgm:t>
        <a:bodyPr/>
        <a:lstStyle/>
        <a:p>
          <a:endParaRPr lang="ru-RU"/>
        </a:p>
      </dgm:t>
    </dgm:pt>
    <dgm:pt modelId="{0AF81F0B-5453-40A0-8E52-CC18DBBE7909}">
      <dgm:prSet phldrT="[Текст]"/>
      <dgm:spPr>
        <a:solidFill>
          <a:srgbClr val="C00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 ИЗ-ПОД</a:t>
          </a:r>
          <a:endParaRPr lang="ru-RU" dirty="0">
            <a:solidFill>
              <a:schemeClr val="tx1"/>
            </a:solidFill>
          </a:endParaRPr>
        </a:p>
      </dgm:t>
    </dgm:pt>
    <dgm:pt modelId="{911C131C-6075-4ACE-A418-35FDC17C06B0}" type="parTrans" cxnId="{C1028121-08BE-4F97-BC5E-EF37C9F6F884}">
      <dgm:prSet/>
      <dgm:spPr/>
      <dgm:t>
        <a:bodyPr/>
        <a:lstStyle/>
        <a:p>
          <a:endParaRPr lang="ru-RU"/>
        </a:p>
      </dgm:t>
    </dgm:pt>
    <dgm:pt modelId="{AF6B436B-B4AF-40BC-9EF0-2B60E0674B8E}" type="sibTrans" cxnId="{C1028121-08BE-4F97-BC5E-EF37C9F6F884}">
      <dgm:prSet/>
      <dgm:spPr/>
      <dgm:t>
        <a:bodyPr/>
        <a:lstStyle/>
        <a:p>
          <a:endParaRPr lang="ru-RU"/>
        </a:p>
      </dgm:t>
    </dgm:pt>
    <dgm:pt modelId="{C4C4D1E5-1B1E-4CF9-8B63-07B5C17BA660}">
      <dgm:prSet phldrT="[Текст]"/>
      <dgm:spPr>
        <a:solidFill>
          <a:srgbClr val="C00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 ОТ</a:t>
          </a:r>
          <a:endParaRPr lang="ru-RU" dirty="0">
            <a:solidFill>
              <a:schemeClr val="tx1"/>
            </a:solidFill>
          </a:endParaRPr>
        </a:p>
      </dgm:t>
    </dgm:pt>
    <dgm:pt modelId="{10E12301-E59E-4830-8D28-A8D2EFA2C9D3}" type="parTrans" cxnId="{9B2668FB-8E43-403D-8F23-CC951CAD193E}">
      <dgm:prSet/>
      <dgm:spPr/>
      <dgm:t>
        <a:bodyPr/>
        <a:lstStyle/>
        <a:p>
          <a:endParaRPr lang="ru-RU"/>
        </a:p>
      </dgm:t>
    </dgm:pt>
    <dgm:pt modelId="{0BD0B0BC-9F99-45EF-A14A-B074CC8FC0ED}" type="sibTrans" cxnId="{9B2668FB-8E43-403D-8F23-CC951CAD193E}">
      <dgm:prSet/>
      <dgm:spPr/>
      <dgm:t>
        <a:bodyPr/>
        <a:lstStyle/>
        <a:p>
          <a:endParaRPr lang="ru-RU"/>
        </a:p>
      </dgm:t>
    </dgm:pt>
    <dgm:pt modelId="{8B8BEA6F-A230-4D97-BA8F-A78F0B163BB8}">
      <dgm:prSet phldrT="[Текст]"/>
      <dgm:spPr>
        <a:solidFill>
          <a:srgbClr val="C00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 ПО</a:t>
          </a:r>
          <a:r>
            <a:rPr lang="ru-RU" i="1" dirty="0" smtClean="0">
              <a:solidFill>
                <a:schemeClr val="tx1"/>
              </a:solidFill>
            </a:rPr>
            <a:t>  </a:t>
          </a:r>
          <a:endParaRPr lang="ru-RU" dirty="0">
            <a:solidFill>
              <a:schemeClr val="tx1"/>
            </a:solidFill>
          </a:endParaRPr>
        </a:p>
      </dgm:t>
    </dgm:pt>
    <dgm:pt modelId="{A035F307-214E-49BD-B034-B3EF647900B5}" type="parTrans" cxnId="{F41F092C-5741-4F60-A7BD-A3DC9F436625}">
      <dgm:prSet/>
      <dgm:spPr/>
      <dgm:t>
        <a:bodyPr/>
        <a:lstStyle/>
        <a:p>
          <a:endParaRPr lang="ru-RU"/>
        </a:p>
      </dgm:t>
    </dgm:pt>
    <dgm:pt modelId="{AD9CD073-D754-4ED8-B316-9A446831FBE4}" type="sibTrans" cxnId="{F41F092C-5741-4F60-A7BD-A3DC9F436625}">
      <dgm:prSet/>
      <dgm:spPr/>
      <dgm:t>
        <a:bodyPr/>
        <a:lstStyle/>
        <a:p>
          <a:endParaRPr lang="ru-RU"/>
        </a:p>
      </dgm:t>
    </dgm:pt>
    <dgm:pt modelId="{3ED329A5-7617-4516-9889-22801D0B9E33}">
      <dgm:prSet/>
      <dgm:spPr>
        <a:solidFill>
          <a:srgbClr val="C00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</a:t>
          </a:r>
          <a:endParaRPr lang="ru-RU" dirty="0">
            <a:solidFill>
              <a:schemeClr val="tx1"/>
            </a:solidFill>
          </a:endParaRPr>
        </a:p>
      </dgm:t>
    </dgm:pt>
    <dgm:pt modelId="{A39292EE-249A-4491-A673-9A7B2154CA38}" type="parTrans" cxnId="{5F9113BE-E9FD-43E1-9AC2-0C3C264CE7F4}">
      <dgm:prSet/>
      <dgm:spPr/>
      <dgm:t>
        <a:bodyPr/>
        <a:lstStyle/>
        <a:p>
          <a:endParaRPr lang="ru-RU"/>
        </a:p>
      </dgm:t>
    </dgm:pt>
    <dgm:pt modelId="{6A746535-6956-447C-A544-EE63C1853775}" type="sibTrans" cxnId="{5F9113BE-E9FD-43E1-9AC2-0C3C264CE7F4}">
      <dgm:prSet/>
      <dgm:spPr/>
      <dgm:t>
        <a:bodyPr/>
        <a:lstStyle/>
        <a:p>
          <a:endParaRPr lang="ru-RU"/>
        </a:p>
      </dgm:t>
    </dgm:pt>
    <dgm:pt modelId="{5E9B8576-5CE8-4809-88A6-B87F920D8E04}">
      <dgm:prSet/>
      <dgm:spPr>
        <a:solidFill>
          <a:srgbClr val="C00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 НА</a:t>
          </a:r>
          <a:endParaRPr lang="ru-RU" dirty="0">
            <a:solidFill>
              <a:schemeClr val="tx1"/>
            </a:solidFill>
          </a:endParaRPr>
        </a:p>
      </dgm:t>
    </dgm:pt>
    <dgm:pt modelId="{B3F168E0-777F-4B24-8814-38ABA67F74A3}" type="parTrans" cxnId="{A12C76A2-C9D6-4A2F-B694-51799760A5DC}">
      <dgm:prSet/>
      <dgm:spPr/>
      <dgm:t>
        <a:bodyPr/>
        <a:lstStyle/>
        <a:p>
          <a:endParaRPr lang="ru-RU"/>
        </a:p>
      </dgm:t>
    </dgm:pt>
    <dgm:pt modelId="{0612CFE2-034F-4C7B-AF10-450F339AB280}" type="sibTrans" cxnId="{A12C76A2-C9D6-4A2F-B694-51799760A5DC}">
      <dgm:prSet/>
      <dgm:spPr/>
      <dgm:t>
        <a:bodyPr/>
        <a:lstStyle/>
        <a:p>
          <a:endParaRPr lang="ru-RU"/>
        </a:p>
      </dgm:t>
    </dgm:pt>
    <dgm:pt modelId="{91F288E1-30E8-4093-8992-A423E0DCD2E6}">
      <dgm:prSet/>
      <dgm:spPr>
        <a:solidFill>
          <a:srgbClr val="C00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 ЗА</a:t>
          </a:r>
          <a:endParaRPr lang="ru-RU" dirty="0">
            <a:solidFill>
              <a:schemeClr val="tx1"/>
            </a:solidFill>
          </a:endParaRPr>
        </a:p>
      </dgm:t>
    </dgm:pt>
    <dgm:pt modelId="{27A68F7D-0ED1-4351-BB08-D7166826E0FB}" type="parTrans" cxnId="{587EEAB6-B788-4390-AFFA-407AE2EF7950}">
      <dgm:prSet/>
      <dgm:spPr/>
      <dgm:t>
        <a:bodyPr/>
        <a:lstStyle/>
        <a:p>
          <a:endParaRPr lang="ru-RU"/>
        </a:p>
      </dgm:t>
    </dgm:pt>
    <dgm:pt modelId="{121070F8-DC55-45C6-A2F6-EE28F8A4DC45}" type="sibTrans" cxnId="{587EEAB6-B788-4390-AFFA-407AE2EF7950}">
      <dgm:prSet/>
      <dgm:spPr/>
      <dgm:t>
        <a:bodyPr/>
        <a:lstStyle/>
        <a:p>
          <a:endParaRPr lang="ru-RU"/>
        </a:p>
      </dgm:t>
    </dgm:pt>
    <dgm:pt modelId="{D7CF3F4E-EF3B-4704-AAEE-E7BE50E3FFD9}">
      <dgm:prSet/>
      <dgm:spPr>
        <a:solidFill>
          <a:srgbClr val="C00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 ЧЕРЕЗ</a:t>
          </a:r>
          <a:endParaRPr lang="ru-RU" dirty="0">
            <a:solidFill>
              <a:schemeClr val="tx1"/>
            </a:solidFill>
          </a:endParaRPr>
        </a:p>
      </dgm:t>
    </dgm:pt>
    <dgm:pt modelId="{ACD4222E-09EC-4353-9C0A-9B16D26C69ED}" type="parTrans" cxnId="{F84AF7A5-C6BF-4759-997A-49FFCA863561}">
      <dgm:prSet/>
      <dgm:spPr/>
      <dgm:t>
        <a:bodyPr/>
        <a:lstStyle/>
        <a:p>
          <a:endParaRPr lang="ru-RU"/>
        </a:p>
      </dgm:t>
    </dgm:pt>
    <dgm:pt modelId="{0DF51D64-D707-46E1-8B4F-46F8F774BBEE}" type="sibTrans" cxnId="{F84AF7A5-C6BF-4759-997A-49FFCA863561}">
      <dgm:prSet/>
      <dgm:spPr/>
      <dgm:t>
        <a:bodyPr/>
        <a:lstStyle/>
        <a:p>
          <a:endParaRPr lang="ru-RU"/>
        </a:p>
      </dgm:t>
    </dgm:pt>
    <dgm:pt modelId="{22C97D9A-48DE-40CB-9D2F-A7972CB6C657}">
      <dgm:prSet/>
      <dgm:spPr>
        <a:solidFill>
          <a:srgbClr val="C00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СКВОЗЬ</a:t>
          </a:r>
          <a:endParaRPr lang="ru-RU" dirty="0">
            <a:solidFill>
              <a:schemeClr val="tx1"/>
            </a:solidFill>
          </a:endParaRPr>
        </a:p>
      </dgm:t>
    </dgm:pt>
    <dgm:pt modelId="{4EB77CD4-4522-499E-98A4-D61ABBB796A5}" type="parTrans" cxnId="{F7A951AC-FFDF-4821-88A5-0D2C2CEBE9FB}">
      <dgm:prSet/>
      <dgm:spPr/>
      <dgm:t>
        <a:bodyPr/>
        <a:lstStyle/>
        <a:p>
          <a:endParaRPr lang="ru-RU"/>
        </a:p>
      </dgm:t>
    </dgm:pt>
    <dgm:pt modelId="{552E1A50-D201-44E3-BBE4-CEDA4E9914A7}" type="sibTrans" cxnId="{F7A951AC-FFDF-4821-88A5-0D2C2CEBE9FB}">
      <dgm:prSet/>
      <dgm:spPr/>
      <dgm:t>
        <a:bodyPr/>
        <a:lstStyle/>
        <a:p>
          <a:endParaRPr lang="ru-RU"/>
        </a:p>
      </dgm:t>
    </dgm:pt>
    <dgm:pt modelId="{DBFD7D08-45E7-4E13-8090-07CF2E6FA7EE}">
      <dgm:prSet/>
      <dgm:spPr>
        <a:solidFill>
          <a:srgbClr val="C00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 ПОД</a:t>
          </a:r>
          <a:endParaRPr lang="ru-RU" dirty="0">
            <a:solidFill>
              <a:schemeClr val="tx1"/>
            </a:solidFill>
          </a:endParaRPr>
        </a:p>
      </dgm:t>
    </dgm:pt>
    <dgm:pt modelId="{AC25D6C7-5FBE-41D9-B775-F2997F33211F}" type="parTrans" cxnId="{4921AC9F-EA83-410B-863F-AFD119B95A34}">
      <dgm:prSet/>
      <dgm:spPr/>
      <dgm:t>
        <a:bodyPr/>
        <a:lstStyle/>
        <a:p>
          <a:endParaRPr lang="ru-RU"/>
        </a:p>
      </dgm:t>
    </dgm:pt>
    <dgm:pt modelId="{AC17BF1B-7865-4E54-96F7-B89260BE4190}" type="sibTrans" cxnId="{4921AC9F-EA83-410B-863F-AFD119B95A34}">
      <dgm:prSet/>
      <dgm:spPr/>
      <dgm:t>
        <a:bodyPr/>
        <a:lstStyle/>
        <a:p>
          <a:endParaRPr lang="ru-RU"/>
        </a:p>
      </dgm:t>
    </dgm:pt>
    <dgm:pt modelId="{A19AA6B7-0FF5-4A83-9EB0-47C0F9D26935}">
      <dgm:prSet/>
      <dgm:spPr>
        <a:solidFill>
          <a:srgbClr val="C00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 ПРО                 </a:t>
          </a:r>
          <a:endParaRPr lang="ru-RU" dirty="0">
            <a:solidFill>
              <a:schemeClr val="tx1"/>
            </a:solidFill>
          </a:endParaRPr>
        </a:p>
      </dgm:t>
    </dgm:pt>
    <dgm:pt modelId="{6CA42561-625F-410A-B016-2CDA9979B781}" type="parTrans" cxnId="{CF6BC39D-D8BF-4664-A2B9-F5C423240CA9}">
      <dgm:prSet/>
      <dgm:spPr/>
      <dgm:t>
        <a:bodyPr/>
        <a:lstStyle/>
        <a:p>
          <a:endParaRPr lang="ru-RU"/>
        </a:p>
      </dgm:t>
    </dgm:pt>
    <dgm:pt modelId="{47202DC2-2D7B-4761-9860-586B200E371D}" type="sibTrans" cxnId="{CF6BC39D-D8BF-4664-A2B9-F5C423240CA9}">
      <dgm:prSet/>
      <dgm:spPr/>
      <dgm:t>
        <a:bodyPr/>
        <a:lstStyle/>
        <a:p>
          <a:endParaRPr lang="ru-RU"/>
        </a:p>
      </dgm:t>
    </dgm:pt>
    <dgm:pt modelId="{B3F5DAD5-F882-4FD9-A0DC-82F79D487E7F}">
      <dgm:prSet/>
      <dgm:spPr>
        <a:solidFill>
          <a:srgbClr val="C00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ЗА</a:t>
          </a:r>
          <a:endParaRPr lang="ru-RU" dirty="0">
            <a:solidFill>
              <a:schemeClr val="tx1"/>
            </a:solidFill>
          </a:endParaRPr>
        </a:p>
      </dgm:t>
    </dgm:pt>
    <dgm:pt modelId="{80069A55-2676-4E08-A820-8ED43996DAA3}" type="parTrans" cxnId="{C1A526B6-46B4-4923-90EE-378716778FE5}">
      <dgm:prSet/>
      <dgm:spPr/>
      <dgm:t>
        <a:bodyPr/>
        <a:lstStyle/>
        <a:p>
          <a:endParaRPr lang="ru-RU"/>
        </a:p>
      </dgm:t>
    </dgm:pt>
    <dgm:pt modelId="{9ECB0F5C-AF69-420B-B069-F39D99AE4757}" type="sibTrans" cxnId="{C1A526B6-46B4-4923-90EE-378716778FE5}">
      <dgm:prSet/>
      <dgm:spPr/>
      <dgm:t>
        <a:bodyPr/>
        <a:lstStyle/>
        <a:p>
          <a:endParaRPr lang="ru-RU"/>
        </a:p>
      </dgm:t>
    </dgm:pt>
    <dgm:pt modelId="{6528D4CB-3686-47A4-908F-2E8B3A7E31CA}">
      <dgm:prSet/>
      <dgm:spPr>
        <a:solidFill>
          <a:srgbClr val="C00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НАД</a:t>
          </a:r>
          <a:endParaRPr lang="ru-RU" dirty="0">
            <a:solidFill>
              <a:schemeClr val="tx1"/>
            </a:solidFill>
          </a:endParaRPr>
        </a:p>
      </dgm:t>
    </dgm:pt>
    <dgm:pt modelId="{D11B2456-593F-4360-B84F-99F2D858695C}" type="parTrans" cxnId="{2A42D0DA-67C3-47C4-AAD5-11DB9AC6EC8C}">
      <dgm:prSet/>
      <dgm:spPr/>
      <dgm:t>
        <a:bodyPr/>
        <a:lstStyle/>
        <a:p>
          <a:endParaRPr lang="ru-RU"/>
        </a:p>
      </dgm:t>
    </dgm:pt>
    <dgm:pt modelId="{823EF765-36F8-4F34-8F9F-EAA6AF04539D}" type="sibTrans" cxnId="{2A42D0DA-67C3-47C4-AAD5-11DB9AC6EC8C}">
      <dgm:prSet/>
      <dgm:spPr/>
      <dgm:t>
        <a:bodyPr/>
        <a:lstStyle/>
        <a:p>
          <a:endParaRPr lang="ru-RU"/>
        </a:p>
      </dgm:t>
    </dgm:pt>
    <dgm:pt modelId="{A06B5862-3D4D-4FEF-82A8-0775122DBAAD}">
      <dgm:prSet/>
      <dgm:spPr>
        <a:solidFill>
          <a:srgbClr val="C00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  ПОД</a:t>
          </a:r>
          <a:endParaRPr lang="ru-RU" dirty="0">
            <a:solidFill>
              <a:schemeClr val="tx1"/>
            </a:solidFill>
          </a:endParaRPr>
        </a:p>
      </dgm:t>
    </dgm:pt>
    <dgm:pt modelId="{B8E10E4A-14F7-42AC-ABBC-A6971BA36057}" type="parTrans" cxnId="{AA0ED2CE-DC70-4E45-B6B1-8E75F9428A7D}">
      <dgm:prSet/>
      <dgm:spPr/>
      <dgm:t>
        <a:bodyPr/>
        <a:lstStyle/>
        <a:p>
          <a:endParaRPr lang="ru-RU"/>
        </a:p>
      </dgm:t>
    </dgm:pt>
    <dgm:pt modelId="{B674F08E-1A0B-4A8D-A5D0-05A05AA6B4A0}" type="sibTrans" cxnId="{AA0ED2CE-DC70-4E45-B6B1-8E75F9428A7D}">
      <dgm:prSet/>
      <dgm:spPr/>
      <dgm:t>
        <a:bodyPr/>
        <a:lstStyle/>
        <a:p>
          <a:endParaRPr lang="ru-RU"/>
        </a:p>
      </dgm:t>
    </dgm:pt>
    <dgm:pt modelId="{9B8A66E5-5378-4DDC-9264-13A56579DA3F}">
      <dgm:prSet/>
      <dgm:spPr>
        <a:solidFill>
          <a:srgbClr val="C00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 С</a:t>
          </a:r>
          <a:endParaRPr lang="ru-RU" dirty="0">
            <a:solidFill>
              <a:schemeClr val="tx1"/>
            </a:solidFill>
          </a:endParaRPr>
        </a:p>
      </dgm:t>
    </dgm:pt>
    <dgm:pt modelId="{9013BD28-F8FA-4DCC-BE73-0C926D52EE7F}" type="parTrans" cxnId="{6A1AC9DF-6433-4DEA-9C1A-8F03D310F3EE}">
      <dgm:prSet/>
      <dgm:spPr/>
      <dgm:t>
        <a:bodyPr/>
        <a:lstStyle/>
        <a:p>
          <a:endParaRPr lang="ru-RU"/>
        </a:p>
      </dgm:t>
    </dgm:pt>
    <dgm:pt modelId="{8DF9A8E1-1916-4F1E-9558-5BABCEC30C11}" type="sibTrans" cxnId="{6A1AC9DF-6433-4DEA-9C1A-8F03D310F3EE}">
      <dgm:prSet/>
      <dgm:spPr/>
      <dgm:t>
        <a:bodyPr/>
        <a:lstStyle/>
        <a:p>
          <a:endParaRPr lang="ru-RU"/>
        </a:p>
      </dgm:t>
    </dgm:pt>
    <dgm:pt modelId="{BE66A667-D71B-47F5-A126-D29A99EECCA6}">
      <dgm:prSet/>
      <dgm:spPr>
        <a:solidFill>
          <a:srgbClr val="C00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ПЕРЕД</a:t>
          </a:r>
          <a:endParaRPr lang="ru-RU" dirty="0">
            <a:solidFill>
              <a:schemeClr val="tx1"/>
            </a:solidFill>
          </a:endParaRPr>
        </a:p>
      </dgm:t>
    </dgm:pt>
    <dgm:pt modelId="{6313B12D-4EBA-4A63-A039-89517F76EECE}" type="parTrans" cxnId="{A2F97F4C-B9D3-4EE0-81B1-DAFD44F460E0}">
      <dgm:prSet/>
      <dgm:spPr/>
      <dgm:t>
        <a:bodyPr/>
        <a:lstStyle/>
        <a:p>
          <a:endParaRPr lang="ru-RU"/>
        </a:p>
      </dgm:t>
    </dgm:pt>
    <dgm:pt modelId="{245C86E8-2490-47D7-9BC8-5DC2F54B45EF}" type="sibTrans" cxnId="{A2F97F4C-B9D3-4EE0-81B1-DAFD44F460E0}">
      <dgm:prSet/>
      <dgm:spPr/>
      <dgm:t>
        <a:bodyPr/>
        <a:lstStyle/>
        <a:p>
          <a:endParaRPr lang="ru-RU"/>
        </a:p>
      </dgm:t>
    </dgm:pt>
    <dgm:pt modelId="{95E4C3F0-0152-4318-BBE7-9BBD290F592B}">
      <dgm:prSet/>
      <dgm:spPr>
        <a:solidFill>
          <a:srgbClr val="C00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МЕЖДУ </a:t>
          </a:r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                         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BEF0E82A-094E-4BAE-9D54-4A60A40B10D1}" type="parTrans" cxnId="{04F90A21-D8E7-4333-988C-1E4024750C49}">
      <dgm:prSet/>
      <dgm:spPr/>
      <dgm:t>
        <a:bodyPr/>
        <a:lstStyle/>
        <a:p>
          <a:endParaRPr lang="ru-RU"/>
        </a:p>
      </dgm:t>
    </dgm:pt>
    <dgm:pt modelId="{F2AEB141-C773-4E9C-A39C-756CF87974B2}" type="sibTrans" cxnId="{04F90A21-D8E7-4333-988C-1E4024750C49}">
      <dgm:prSet/>
      <dgm:spPr/>
      <dgm:t>
        <a:bodyPr/>
        <a:lstStyle/>
        <a:p>
          <a:endParaRPr lang="ru-RU"/>
        </a:p>
      </dgm:t>
    </dgm:pt>
    <dgm:pt modelId="{25DCBF2F-B964-42C2-A77D-B7FE76A315B0}">
      <dgm:prSet/>
      <dgm:spPr>
        <a:solidFill>
          <a:srgbClr val="C00000"/>
        </a:solidFill>
      </dgm:spPr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EC959506-A28B-4827-B0E7-E8927C846B65}" type="parTrans" cxnId="{A2E8EB0E-5AD7-4282-A7F0-2A098FAFE290}">
      <dgm:prSet/>
      <dgm:spPr/>
      <dgm:t>
        <a:bodyPr/>
        <a:lstStyle/>
        <a:p>
          <a:endParaRPr lang="ru-RU"/>
        </a:p>
      </dgm:t>
    </dgm:pt>
    <dgm:pt modelId="{26EC6873-EF70-480B-9137-AE0081B6959F}" type="sibTrans" cxnId="{A2E8EB0E-5AD7-4282-A7F0-2A098FAFE290}">
      <dgm:prSet/>
      <dgm:spPr/>
      <dgm:t>
        <a:bodyPr/>
        <a:lstStyle/>
        <a:p>
          <a:endParaRPr lang="ru-RU"/>
        </a:p>
      </dgm:t>
    </dgm:pt>
    <dgm:pt modelId="{322717F9-027D-4E68-A6A9-183A05A88DC2}">
      <dgm:prSet phldrT="[Текст]"/>
      <dgm:spPr>
        <a:solidFill>
          <a:srgbClr val="C00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 НА</a:t>
          </a:r>
          <a:endParaRPr lang="ru-RU" dirty="0">
            <a:solidFill>
              <a:schemeClr val="tx1"/>
            </a:solidFill>
          </a:endParaRPr>
        </a:p>
      </dgm:t>
    </dgm:pt>
    <dgm:pt modelId="{CEB3E85F-9A89-4F4C-923A-D14B584F0322}" type="parTrans" cxnId="{841F355F-7627-43F7-AD1B-FCE86CE0250D}">
      <dgm:prSet/>
      <dgm:spPr/>
      <dgm:t>
        <a:bodyPr/>
        <a:lstStyle/>
        <a:p>
          <a:endParaRPr lang="ru-RU"/>
        </a:p>
      </dgm:t>
    </dgm:pt>
    <dgm:pt modelId="{1FA497D9-6FDA-4333-AFB2-D87282F2832E}" type="sibTrans" cxnId="{841F355F-7627-43F7-AD1B-FCE86CE0250D}">
      <dgm:prSet/>
      <dgm:spPr/>
      <dgm:t>
        <a:bodyPr/>
        <a:lstStyle/>
        <a:p>
          <a:endParaRPr lang="ru-RU"/>
        </a:p>
      </dgm:t>
    </dgm:pt>
    <dgm:pt modelId="{9A540415-3CA3-4E4A-A1ED-105EEAA6D6C8}">
      <dgm:prSet phldrT="[Текст]"/>
      <dgm:spPr>
        <a:solidFill>
          <a:srgbClr val="C00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 О</a:t>
          </a:r>
          <a:endParaRPr lang="ru-RU" dirty="0">
            <a:solidFill>
              <a:schemeClr val="tx1"/>
            </a:solidFill>
          </a:endParaRPr>
        </a:p>
      </dgm:t>
    </dgm:pt>
    <dgm:pt modelId="{086B2D0C-6B4E-417E-86B8-C7F6ECABC7B5}" type="parTrans" cxnId="{32A5CB10-1E45-4E98-A11B-8BC9D39C7A3C}">
      <dgm:prSet/>
      <dgm:spPr/>
      <dgm:t>
        <a:bodyPr/>
        <a:lstStyle/>
        <a:p>
          <a:endParaRPr lang="ru-RU"/>
        </a:p>
      </dgm:t>
    </dgm:pt>
    <dgm:pt modelId="{25859FA9-05B2-4E36-B35D-C677E82C32CD}" type="sibTrans" cxnId="{32A5CB10-1E45-4E98-A11B-8BC9D39C7A3C}">
      <dgm:prSet/>
      <dgm:spPr/>
      <dgm:t>
        <a:bodyPr/>
        <a:lstStyle/>
        <a:p>
          <a:endParaRPr lang="ru-RU"/>
        </a:p>
      </dgm:t>
    </dgm:pt>
    <dgm:pt modelId="{371431EF-DF45-4124-9F8F-12D030F35643}">
      <dgm:prSet phldrT="[Текст]"/>
      <dgm:spPr>
        <a:solidFill>
          <a:srgbClr val="C00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 ОБ</a:t>
          </a:r>
          <a:endParaRPr lang="ru-RU" dirty="0">
            <a:solidFill>
              <a:schemeClr val="tx1"/>
            </a:solidFill>
          </a:endParaRPr>
        </a:p>
      </dgm:t>
    </dgm:pt>
    <dgm:pt modelId="{6AD2DBBA-8B3A-49E6-815D-DE00DEE467C9}" type="parTrans" cxnId="{4F8C2EFD-219F-4A32-BCEC-8B3C486DB566}">
      <dgm:prSet/>
      <dgm:spPr/>
      <dgm:t>
        <a:bodyPr/>
        <a:lstStyle/>
        <a:p>
          <a:endParaRPr lang="ru-RU"/>
        </a:p>
      </dgm:t>
    </dgm:pt>
    <dgm:pt modelId="{14B109E1-7547-43B7-A3FD-3F1527210D6D}" type="sibTrans" cxnId="{4F8C2EFD-219F-4A32-BCEC-8B3C486DB566}">
      <dgm:prSet/>
      <dgm:spPr/>
      <dgm:t>
        <a:bodyPr/>
        <a:lstStyle/>
        <a:p>
          <a:endParaRPr lang="ru-RU"/>
        </a:p>
      </dgm:t>
    </dgm:pt>
    <dgm:pt modelId="{9329C111-6622-4F67-8713-BDC03CE67B41}">
      <dgm:prSet phldrT="[Текст]"/>
      <dgm:spPr>
        <a:solidFill>
          <a:srgbClr val="C00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 ПРИ</a:t>
          </a:r>
          <a:endParaRPr lang="ru-RU" dirty="0">
            <a:solidFill>
              <a:schemeClr val="tx1"/>
            </a:solidFill>
          </a:endParaRPr>
        </a:p>
      </dgm:t>
    </dgm:pt>
    <dgm:pt modelId="{0835E4C5-DBD8-474A-90F9-D53230DF1E12}" type="parTrans" cxnId="{3C0CA18B-FC3A-45EF-9B49-35A260FE53C1}">
      <dgm:prSet/>
      <dgm:spPr/>
      <dgm:t>
        <a:bodyPr/>
        <a:lstStyle/>
        <a:p>
          <a:endParaRPr lang="ru-RU"/>
        </a:p>
      </dgm:t>
    </dgm:pt>
    <dgm:pt modelId="{52AF98B5-3593-4BAD-9D59-5BD3137A19BC}" type="sibTrans" cxnId="{3C0CA18B-FC3A-45EF-9B49-35A260FE53C1}">
      <dgm:prSet/>
      <dgm:spPr/>
      <dgm:t>
        <a:bodyPr/>
        <a:lstStyle/>
        <a:p>
          <a:endParaRPr lang="ru-RU"/>
        </a:p>
      </dgm:t>
    </dgm:pt>
    <dgm:pt modelId="{49AD93AC-8CCE-4397-B086-ADBB387F1E54}" type="pres">
      <dgm:prSet presAssocID="{FC63AD74-2060-4F98-A788-D37DEC0FB859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34867B9-3C3C-41A5-A210-C5E4549CD92F}" type="pres">
      <dgm:prSet presAssocID="{80D4C39E-F779-4E93-A55F-F959CF5B9C7A}" presName="compositeNode" presStyleCnt="0">
        <dgm:presLayoutVars>
          <dgm:bulletEnabled val="1"/>
        </dgm:presLayoutVars>
      </dgm:prSet>
      <dgm:spPr/>
    </dgm:pt>
    <dgm:pt modelId="{D199D7F1-BF32-4659-B14A-D99AA2B6E41D}" type="pres">
      <dgm:prSet presAssocID="{80D4C39E-F779-4E93-A55F-F959CF5B9C7A}" presName="image" presStyleLbl="fgImgPlace1" presStyleIdx="0" presStyleCnt="5" custLinFactNeighborX="-17014" custLinFactNeighborY="-7806"/>
      <dgm:spPr>
        <a:prstGeom prst="star4">
          <a:avLst/>
        </a:prstGeom>
      </dgm:spPr>
    </dgm:pt>
    <dgm:pt modelId="{4EB8EB6C-4F73-4844-89B3-DFC07C36A084}" type="pres">
      <dgm:prSet presAssocID="{80D4C39E-F779-4E93-A55F-F959CF5B9C7A}" presName="childNode" presStyleLbl="node1" presStyleIdx="0" presStyleCnt="5" custLinFactNeighborX="4085" custLinFactNeighborY="9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380827-F653-4074-B464-25C28FD2C054}" type="pres">
      <dgm:prSet presAssocID="{80D4C39E-F779-4E93-A55F-F959CF5B9C7A}" presName="parentNode" presStyleLbl="revTx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2EC5BE-4927-4343-A036-3645333505BB}" type="pres">
      <dgm:prSet presAssocID="{0108BCB7-E41F-46E4-918C-46C858F3F91F}" presName="sibTrans" presStyleCnt="0"/>
      <dgm:spPr/>
    </dgm:pt>
    <dgm:pt modelId="{FF6DF787-9367-4BE2-A3F4-5D9EF2384658}" type="pres">
      <dgm:prSet presAssocID="{A0B66127-DD06-4EB0-86CD-B96CB26A5842}" presName="compositeNode" presStyleCnt="0">
        <dgm:presLayoutVars>
          <dgm:bulletEnabled val="1"/>
        </dgm:presLayoutVars>
      </dgm:prSet>
      <dgm:spPr/>
    </dgm:pt>
    <dgm:pt modelId="{649A47CF-CB60-48E7-A9C5-2E0F3EABD476}" type="pres">
      <dgm:prSet presAssocID="{A0B66127-DD06-4EB0-86CD-B96CB26A5842}" presName="image" presStyleLbl="fgImgPlace1" presStyleIdx="1" presStyleCnt="5" custLinFactNeighborX="4671" custLinFactNeighborY="7590"/>
      <dgm:spPr>
        <a:prstGeom prst="star4">
          <a:avLst/>
        </a:prstGeom>
      </dgm:spPr>
    </dgm:pt>
    <dgm:pt modelId="{5277EB5D-B15D-487D-8328-EA9BE8FD0C48}" type="pres">
      <dgm:prSet presAssocID="{A0B66127-DD06-4EB0-86CD-B96CB26A5842}" presName="childNode" presStyleLbl="node1" presStyleIdx="1" presStyleCnt="5" custLinFactNeighborX="382" custLinFactNeighborY="9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6805E-007F-4269-8D74-E998D0854192}" type="pres">
      <dgm:prSet presAssocID="{A0B66127-DD06-4EB0-86CD-B96CB26A5842}" presName="parentNode" presStyleLbl="revTx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A4D186-468C-48BD-9E0B-7CAB0DDC55AD}" type="pres">
      <dgm:prSet presAssocID="{B29B4689-66EA-4ECA-82CA-357E2C3313FE}" presName="sibTrans" presStyleCnt="0"/>
      <dgm:spPr/>
    </dgm:pt>
    <dgm:pt modelId="{8215166E-EE87-4135-A2E8-5D7570508E9B}" type="pres">
      <dgm:prSet presAssocID="{89D43EEA-662C-416C-8E48-1C589AEF2A96}" presName="compositeNode" presStyleCnt="0">
        <dgm:presLayoutVars>
          <dgm:bulletEnabled val="1"/>
        </dgm:presLayoutVars>
      </dgm:prSet>
      <dgm:spPr/>
    </dgm:pt>
    <dgm:pt modelId="{5805B1DA-DE5D-440B-84DD-EFC69B2A40DF}" type="pres">
      <dgm:prSet presAssocID="{89D43EEA-662C-416C-8E48-1C589AEF2A96}" presName="image" presStyleLbl="fgImgPlace1" presStyleIdx="2" presStyleCnt="5" custLinFactNeighborX="-4438" custLinFactNeighborY="7590"/>
      <dgm:spPr>
        <a:prstGeom prst="star4">
          <a:avLst/>
        </a:prstGeom>
      </dgm:spPr>
    </dgm:pt>
    <dgm:pt modelId="{AD9F74DA-7114-49C8-913D-736E3AE2C638}" type="pres">
      <dgm:prSet presAssocID="{89D43EEA-662C-416C-8E48-1C589AEF2A96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C9EA00-17D4-4368-821D-CF35CECB7A2E}" type="pres">
      <dgm:prSet presAssocID="{89D43EEA-662C-416C-8E48-1C589AEF2A96}" presName="parentNode" presStyleLbl="revTx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82A4A-0270-45D9-A19D-C56D7B964957}" type="pres">
      <dgm:prSet presAssocID="{913C2686-98E0-4AFD-A489-B24108987832}" presName="sibTrans" presStyleCnt="0"/>
      <dgm:spPr/>
    </dgm:pt>
    <dgm:pt modelId="{9F4AA6FC-71EC-40D8-A481-2D1EA494154E}" type="pres">
      <dgm:prSet presAssocID="{F8B37DF4-E44C-473C-B55A-8BD79F488C51}" presName="compositeNode" presStyleCnt="0">
        <dgm:presLayoutVars>
          <dgm:bulletEnabled val="1"/>
        </dgm:presLayoutVars>
      </dgm:prSet>
      <dgm:spPr/>
    </dgm:pt>
    <dgm:pt modelId="{F347AFA2-B015-4698-8A5D-4285D033560C}" type="pres">
      <dgm:prSet presAssocID="{F8B37DF4-E44C-473C-B55A-8BD79F488C51}" presName="image" presStyleLbl="fgImgPlace1" presStyleIdx="3" presStyleCnt="5" custLinFactNeighborX="1850" custLinFactNeighborY="7590"/>
      <dgm:spPr>
        <a:prstGeom prst="star4">
          <a:avLst/>
        </a:prstGeom>
      </dgm:spPr>
    </dgm:pt>
    <dgm:pt modelId="{F7183F03-6DEC-4B43-9D79-8E1BC4265C69}" type="pres">
      <dgm:prSet presAssocID="{F8B37DF4-E44C-473C-B55A-8BD79F488C51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25485-CD70-456B-BF4C-859F39CDA5C9}" type="pres">
      <dgm:prSet presAssocID="{F8B37DF4-E44C-473C-B55A-8BD79F488C51}" presName="parentNode" presStyleLbl="revTx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5A813-2AF3-4E5B-B499-2516208363AA}" type="pres">
      <dgm:prSet presAssocID="{28A5EED4-1028-4D33-870B-1451794779D6}" presName="sibTrans" presStyleCnt="0"/>
      <dgm:spPr/>
    </dgm:pt>
    <dgm:pt modelId="{7D2E3E89-6D6D-4AD2-8ACE-53148BE33853}" type="pres">
      <dgm:prSet presAssocID="{A1A29F56-D806-4FC5-ACCD-A9ED1FD427E3}" presName="compositeNode" presStyleCnt="0">
        <dgm:presLayoutVars>
          <dgm:bulletEnabled val="1"/>
        </dgm:presLayoutVars>
      </dgm:prSet>
      <dgm:spPr/>
    </dgm:pt>
    <dgm:pt modelId="{0EBCEC07-6565-489A-AB28-C96DEE68A166}" type="pres">
      <dgm:prSet presAssocID="{A1A29F56-D806-4FC5-ACCD-A9ED1FD427E3}" presName="image" presStyleLbl="fgImgPlace1" presStyleIdx="4" presStyleCnt="5" custLinFactNeighborX="-7259" custLinFactNeighborY="-7806"/>
      <dgm:spPr>
        <a:prstGeom prst="star4">
          <a:avLst/>
        </a:prstGeom>
      </dgm:spPr>
    </dgm:pt>
    <dgm:pt modelId="{55D0A326-1C3A-4CBD-916D-DAB43BE26E43}" type="pres">
      <dgm:prSet presAssocID="{A1A29F56-D806-4FC5-ACCD-A9ED1FD427E3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31D285-B3F0-47F2-A9E0-B1A088415287}" type="pres">
      <dgm:prSet presAssocID="{A1A29F56-D806-4FC5-ACCD-A9ED1FD427E3}" presName="parentNode" presStyleLbl="revTx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664B73-644F-49BF-BD6A-2505CB8B712C}" srcId="{FC63AD74-2060-4F98-A788-D37DEC0FB859}" destId="{F8B37DF4-E44C-473C-B55A-8BD79F488C51}" srcOrd="3" destOrd="0" parTransId="{47BBDE2E-1510-4921-8A72-D5CC80387B6F}" sibTransId="{28A5EED4-1028-4D33-870B-1451794779D6}"/>
    <dgm:cxn modelId="{BE9E178F-DB3A-4CFB-81B8-E117118B3452}" type="presOf" srcId="{5603C26C-CA4F-4F4B-B8BA-B12D387E6493}" destId="{4EB8EB6C-4F73-4844-89B3-DFC07C36A084}" srcOrd="0" destOrd="5" presId="urn:microsoft.com/office/officeart/2005/8/layout/hList2"/>
    <dgm:cxn modelId="{3EAE67BE-04F9-49FD-9190-57FD23E79C4D}" type="presOf" srcId="{DBFD7D08-45E7-4E13-8090-07CF2E6FA7EE}" destId="{AD9F74DA-7114-49C8-913D-736E3AE2C638}" srcOrd="0" destOrd="5" presId="urn:microsoft.com/office/officeart/2005/8/layout/hList2"/>
    <dgm:cxn modelId="{F84AF7A5-C6BF-4759-997A-49FFCA863561}" srcId="{89D43EEA-662C-416C-8E48-1C589AEF2A96}" destId="{D7CF3F4E-EF3B-4704-AAEE-E7BE50E3FFD9}" srcOrd="3" destOrd="0" parTransId="{ACD4222E-09EC-4353-9C0A-9B16D26C69ED}" sibTransId="{0DF51D64-D707-46E1-8B4F-46F8F774BBEE}"/>
    <dgm:cxn modelId="{4688D236-3B89-450E-B70B-DF27C548223D}" srcId="{A0B66127-DD06-4EB0-86CD-B96CB26A5842}" destId="{7EDCBB40-79AE-485D-BE70-5D554B823CE3}" srcOrd="0" destOrd="0" parTransId="{C6F17C4E-6412-46C2-BE0C-D5525B5285DC}" sibTransId="{7B675F7E-9530-4724-898E-FB49A05840A5}"/>
    <dgm:cxn modelId="{32A5CB10-1E45-4E98-A11B-8BC9D39C7A3C}" srcId="{A1A29F56-D806-4FC5-ACCD-A9ED1FD427E3}" destId="{9A540415-3CA3-4E4A-A1ED-105EEAA6D6C8}" srcOrd="2" destOrd="0" parTransId="{086B2D0C-6B4E-417E-86B8-C7F6ECABC7B5}" sibTransId="{25859FA9-05B2-4E36-B35D-C677E82C32CD}"/>
    <dgm:cxn modelId="{8FE83D6E-0197-4020-A873-04585DF6FD4F}" type="presOf" srcId="{A06B5862-3D4D-4FEF-82A8-0775122DBAAD}" destId="{F7183F03-6DEC-4B43-9D79-8E1BC4265C69}" srcOrd="0" destOrd="2" presId="urn:microsoft.com/office/officeart/2005/8/layout/hList2"/>
    <dgm:cxn modelId="{C4C5EEE9-2197-44B5-93AA-3349FB1B76DC}" type="presOf" srcId="{8B8BEA6F-A230-4D97-BA8F-A78F0B163BB8}" destId="{5277EB5D-B15D-487D-8328-EA9BE8FD0C48}" srcOrd="0" destOrd="1" presId="urn:microsoft.com/office/officeart/2005/8/layout/hList2"/>
    <dgm:cxn modelId="{B1CCB4AF-233D-4894-ACD4-63B6DBF88BD1}" type="presOf" srcId="{800D8471-4F8B-4072-A3E8-C1A20467E6B7}" destId="{55D0A326-1C3A-4CBD-916D-DAB43BE26E43}" srcOrd="0" destOrd="0" presId="urn:microsoft.com/office/officeart/2005/8/layout/hList2"/>
    <dgm:cxn modelId="{3914E626-8CBF-4116-AF66-17D873CEA3FA}" type="presOf" srcId="{C4C4D1E5-1B1E-4CF9-8B63-07B5C17BA660}" destId="{4EB8EB6C-4F73-4844-89B3-DFC07C36A084}" srcOrd="0" destOrd="11" presId="urn:microsoft.com/office/officeart/2005/8/layout/hList2"/>
    <dgm:cxn modelId="{4BCCB339-1EE5-4A3F-954A-0176843079DC}" type="presOf" srcId="{9329C111-6622-4F67-8713-BDC03CE67B41}" destId="{55D0A326-1C3A-4CBD-916D-DAB43BE26E43}" srcOrd="0" destOrd="4" presId="urn:microsoft.com/office/officeart/2005/8/layout/hList2"/>
    <dgm:cxn modelId="{DE0D2B6C-3A3D-41A6-8304-1D6D4E2448CC}" type="presOf" srcId="{91F288E1-30E8-4093-8992-A423E0DCD2E6}" destId="{AD9F74DA-7114-49C8-913D-736E3AE2C638}" srcOrd="0" destOrd="2" presId="urn:microsoft.com/office/officeart/2005/8/layout/hList2"/>
    <dgm:cxn modelId="{65BB72C8-95F0-45B9-BF99-002062A7593D}" type="presOf" srcId="{89D43EEA-662C-416C-8E48-1C589AEF2A96}" destId="{41C9EA00-17D4-4368-821D-CF35CECB7A2E}" srcOrd="0" destOrd="0" presId="urn:microsoft.com/office/officeart/2005/8/layout/hList2"/>
    <dgm:cxn modelId="{3FBAF06B-FAF2-4772-B944-7C07347D4913}" type="presOf" srcId="{86A68695-1E0F-4375-9C97-7D877FCE1C73}" destId="{4EB8EB6C-4F73-4844-89B3-DFC07C36A084}" srcOrd="0" destOrd="8" presId="urn:microsoft.com/office/officeart/2005/8/layout/hList2"/>
    <dgm:cxn modelId="{44F51D2A-A9FE-4993-B3A7-0FF5BEC137F4}" srcId="{80D4C39E-F779-4E93-A55F-F959CF5B9C7A}" destId="{5603C26C-CA4F-4F4B-B8BA-B12D387E6493}" srcOrd="5" destOrd="0" parTransId="{B7CE4A5E-2D3A-49EB-9375-BD7B0C0C52E2}" sibTransId="{23281CEC-8875-42D0-9854-578AF2702BCB}"/>
    <dgm:cxn modelId="{3083E3AF-7880-4607-9FA4-1DA2259229ED}" srcId="{80D4C39E-F779-4E93-A55F-F959CF5B9C7A}" destId="{F37CAF2D-F1D0-4A7E-B9E6-CB36C9273041}" srcOrd="1" destOrd="0" parTransId="{5EE2CF9E-947A-43F9-BA8A-7A972EE60098}" sibTransId="{E77CC252-5476-476B-86FD-0C34A00ADB5F}"/>
    <dgm:cxn modelId="{2A42D0DA-67C3-47C4-AAD5-11DB9AC6EC8C}" srcId="{F8B37DF4-E44C-473C-B55A-8BD79F488C51}" destId="{6528D4CB-3686-47A4-908F-2E8B3A7E31CA}" srcOrd="1" destOrd="0" parTransId="{D11B2456-593F-4360-B84F-99F2D858695C}" sibTransId="{823EF765-36F8-4F34-8F9F-EAA6AF04539D}"/>
    <dgm:cxn modelId="{A12C76A2-C9D6-4A2F-B694-51799760A5DC}" srcId="{89D43EEA-662C-416C-8E48-1C589AEF2A96}" destId="{5E9B8576-5CE8-4809-88A6-B87F920D8E04}" srcOrd="1" destOrd="0" parTransId="{B3F168E0-777F-4B24-8814-38ABA67F74A3}" sibTransId="{0612CFE2-034F-4C7B-AF10-450F339AB280}"/>
    <dgm:cxn modelId="{39535D74-8A2D-4EFF-AC9A-77934AA6623F}" type="presOf" srcId="{B3F5DAD5-F882-4FD9-A0DC-82F79D487E7F}" destId="{F7183F03-6DEC-4B43-9D79-8E1BC4265C69}" srcOrd="0" destOrd="0" presId="urn:microsoft.com/office/officeart/2005/8/layout/hList2"/>
    <dgm:cxn modelId="{A2E8EB0E-5AD7-4282-A7F0-2A098FAFE290}" srcId="{9329C111-6622-4F67-8713-BDC03CE67B41}" destId="{25DCBF2F-B964-42C2-A77D-B7FE76A315B0}" srcOrd="0" destOrd="0" parTransId="{EC959506-A28B-4827-B0E7-E8927C846B65}" sibTransId="{26EC6873-EF70-480B-9137-AE0081B6959F}"/>
    <dgm:cxn modelId="{00222861-B1C5-45CB-A277-9ED482329950}" srcId="{80D4C39E-F779-4E93-A55F-F959CF5B9C7A}" destId="{86A68695-1E0F-4375-9C97-7D877FCE1C73}" srcOrd="8" destOrd="0" parTransId="{D924128B-9E6E-486C-AED1-522469FE1132}" sibTransId="{8752E5E7-0751-413E-A98C-F141B1825FBA}"/>
    <dgm:cxn modelId="{A97A8D48-4E1D-4C1F-AD34-0A130FAD3FF6}" type="presOf" srcId="{80D4C39E-F779-4E93-A55F-F959CF5B9C7A}" destId="{B4380827-F653-4074-B464-25C28FD2C054}" srcOrd="0" destOrd="0" presId="urn:microsoft.com/office/officeart/2005/8/layout/hList2"/>
    <dgm:cxn modelId="{33C8B454-73BD-4EAA-9A09-2D375D447877}" type="presOf" srcId="{7EDCBB40-79AE-485D-BE70-5D554B823CE3}" destId="{5277EB5D-B15D-487D-8328-EA9BE8FD0C48}" srcOrd="0" destOrd="0" presId="urn:microsoft.com/office/officeart/2005/8/layout/hList2"/>
    <dgm:cxn modelId="{60E555CC-AC8E-4402-BBB4-FA2C80C6A1E9}" type="presOf" srcId="{0E02C35F-E4A9-42CD-A4DC-8DE039157E76}" destId="{4EB8EB6C-4F73-4844-89B3-DFC07C36A084}" srcOrd="0" destOrd="9" presId="urn:microsoft.com/office/officeart/2005/8/layout/hList2"/>
    <dgm:cxn modelId="{3A2DFCB5-DD06-4471-8172-D043AFE90B9D}" type="presOf" srcId="{DDFF04A8-D458-4AA8-89E8-3704ADA7ECBD}" destId="{4EB8EB6C-4F73-4844-89B3-DFC07C36A084}" srcOrd="0" destOrd="7" presId="urn:microsoft.com/office/officeart/2005/8/layout/hList2"/>
    <dgm:cxn modelId="{32A89080-2386-49EE-9C4B-3AFAD4C4AAEB}" type="presOf" srcId="{9B8A66E5-5378-4DDC-9264-13A56579DA3F}" destId="{F7183F03-6DEC-4B43-9D79-8E1BC4265C69}" srcOrd="0" destOrd="3" presId="urn:microsoft.com/office/officeart/2005/8/layout/hList2"/>
    <dgm:cxn modelId="{DCD0EA87-EF1F-49BA-B7D9-E513CBFF0650}" type="presOf" srcId="{5E9B8576-5CE8-4809-88A6-B87F920D8E04}" destId="{AD9F74DA-7114-49C8-913D-736E3AE2C638}" srcOrd="0" destOrd="1" presId="urn:microsoft.com/office/officeart/2005/8/layout/hList2"/>
    <dgm:cxn modelId="{3984F302-770A-4ADF-AB15-C74E82485C89}" type="presOf" srcId="{322717F9-027D-4E68-A6A9-183A05A88DC2}" destId="{55D0A326-1C3A-4CBD-916D-DAB43BE26E43}" srcOrd="0" destOrd="1" presId="urn:microsoft.com/office/officeart/2005/8/layout/hList2"/>
    <dgm:cxn modelId="{F02D9045-351D-4249-861F-762ECBCE924B}" type="presOf" srcId="{371431EF-DF45-4124-9F8F-12D030F35643}" destId="{55D0A326-1C3A-4CBD-916D-DAB43BE26E43}" srcOrd="0" destOrd="3" presId="urn:microsoft.com/office/officeart/2005/8/layout/hList2"/>
    <dgm:cxn modelId="{4921AC9F-EA83-410B-863F-AFD119B95A34}" srcId="{89D43EEA-662C-416C-8E48-1C589AEF2A96}" destId="{DBFD7D08-45E7-4E13-8090-07CF2E6FA7EE}" srcOrd="5" destOrd="0" parTransId="{AC25D6C7-5FBE-41D9-B775-F2997F33211F}" sibTransId="{AC17BF1B-7865-4E54-96F7-B89260BE4190}"/>
    <dgm:cxn modelId="{698F2581-C013-441B-9AA5-A0C4355FFAFF}" type="presOf" srcId="{9A540415-3CA3-4E4A-A1ED-105EEAA6D6C8}" destId="{55D0A326-1C3A-4CBD-916D-DAB43BE26E43}" srcOrd="0" destOrd="2" presId="urn:microsoft.com/office/officeart/2005/8/layout/hList2"/>
    <dgm:cxn modelId="{AF01CC0F-12DC-4FAB-BEBE-AA3DC86FF8BB}" srcId="{FC63AD74-2060-4F98-A788-D37DEC0FB859}" destId="{A1A29F56-D806-4FC5-ACCD-A9ED1FD427E3}" srcOrd="4" destOrd="0" parTransId="{9954247F-F67D-4F50-8E17-866F7DB51B3B}" sibTransId="{2261DD65-32D7-4DE0-A2CC-908189EBA0DD}"/>
    <dgm:cxn modelId="{8F7D1897-DC51-4398-AF52-E18B7A073C95}" type="presOf" srcId="{A1A29F56-D806-4FC5-ACCD-A9ED1FD427E3}" destId="{C131D285-B3F0-47F2-A9E0-B1A088415287}" srcOrd="0" destOrd="0" presId="urn:microsoft.com/office/officeart/2005/8/layout/hList2"/>
    <dgm:cxn modelId="{F044D7BA-D96E-44B4-8939-3F7FF5A21052}" type="presOf" srcId="{0AF81F0B-5453-40A0-8E52-CC18DBBE7909}" destId="{4EB8EB6C-4F73-4844-89B3-DFC07C36A084}" srcOrd="0" destOrd="10" presId="urn:microsoft.com/office/officeart/2005/8/layout/hList2"/>
    <dgm:cxn modelId="{C15D0F54-8CE9-41FC-A1E9-8DD3FF70A319}" type="presOf" srcId="{25DCBF2F-B964-42C2-A77D-B7FE76A315B0}" destId="{55D0A326-1C3A-4CBD-916D-DAB43BE26E43}" srcOrd="0" destOrd="5" presId="urn:microsoft.com/office/officeart/2005/8/layout/hList2"/>
    <dgm:cxn modelId="{A34A4B23-31E9-460F-A6AF-9DEC3A979EA8}" type="presOf" srcId="{F8B37DF4-E44C-473C-B55A-8BD79F488C51}" destId="{07725485-CD70-456B-BF4C-859F39CDA5C9}" srcOrd="0" destOrd="0" presId="urn:microsoft.com/office/officeart/2005/8/layout/hList2"/>
    <dgm:cxn modelId="{C1028121-08BE-4F97-BC5E-EF37C9F6F884}" srcId="{80D4C39E-F779-4E93-A55F-F959CF5B9C7A}" destId="{0AF81F0B-5453-40A0-8E52-CC18DBBE7909}" srcOrd="10" destOrd="0" parTransId="{911C131C-6075-4ACE-A418-35FDC17C06B0}" sibTransId="{AF6B436B-B4AF-40BC-9EF0-2B60E0674B8E}"/>
    <dgm:cxn modelId="{2A56757E-35E6-4DC1-AF0E-6E86B4A771AB}" srcId="{FC63AD74-2060-4F98-A788-D37DEC0FB859}" destId="{A0B66127-DD06-4EB0-86CD-B96CB26A5842}" srcOrd="1" destOrd="0" parTransId="{084A2B83-64C1-4221-878D-01B49DAB7689}" sibTransId="{B29B4689-66EA-4ECA-82CA-357E2C3313FE}"/>
    <dgm:cxn modelId="{A2F97F4C-B9D3-4EE0-81B1-DAFD44F460E0}" srcId="{F8B37DF4-E44C-473C-B55A-8BD79F488C51}" destId="{BE66A667-D71B-47F5-A126-D29A99EECCA6}" srcOrd="4" destOrd="0" parTransId="{6313B12D-4EBA-4A63-A039-89517F76EECE}" sibTransId="{245C86E8-2490-47D7-9BC8-5DC2F54B45EF}"/>
    <dgm:cxn modelId="{DBD9E735-2651-47BC-8CCE-603EBB093801}" type="presOf" srcId="{745C9A48-C423-402D-8373-BD7EDEFA9D32}" destId="{4EB8EB6C-4F73-4844-89B3-DFC07C36A084}" srcOrd="0" destOrd="0" presId="urn:microsoft.com/office/officeart/2005/8/layout/hList2"/>
    <dgm:cxn modelId="{CF6BC39D-D8BF-4664-A2B9-F5C423240CA9}" srcId="{89D43EEA-662C-416C-8E48-1C589AEF2A96}" destId="{A19AA6B7-0FF5-4A83-9EB0-47C0F9D26935}" srcOrd="6" destOrd="0" parTransId="{6CA42561-625F-410A-B016-2CDA9979B781}" sibTransId="{47202DC2-2D7B-4761-9860-586B200E371D}"/>
    <dgm:cxn modelId="{AA0ED2CE-DC70-4E45-B6B1-8E75F9428A7D}" srcId="{F8B37DF4-E44C-473C-B55A-8BD79F488C51}" destId="{A06B5862-3D4D-4FEF-82A8-0775122DBAAD}" srcOrd="2" destOrd="0" parTransId="{B8E10E4A-14F7-42AC-ABBC-A6971BA36057}" sibTransId="{B674F08E-1A0B-4A8D-A5D0-05A05AA6B4A0}"/>
    <dgm:cxn modelId="{F41F092C-5741-4F60-A7BD-A3DC9F436625}" srcId="{A0B66127-DD06-4EB0-86CD-B96CB26A5842}" destId="{8B8BEA6F-A230-4D97-BA8F-A78F0B163BB8}" srcOrd="1" destOrd="0" parTransId="{A035F307-214E-49BD-B034-B3EF647900B5}" sibTransId="{AD9CD073-D754-4ED8-B316-9A446831FBE4}"/>
    <dgm:cxn modelId="{ACC0D536-9CAB-4351-A9FC-4F440DD5BB2B}" type="presOf" srcId="{22C97D9A-48DE-40CB-9D2F-A7972CB6C657}" destId="{AD9F74DA-7114-49C8-913D-736E3AE2C638}" srcOrd="0" destOrd="4" presId="urn:microsoft.com/office/officeart/2005/8/layout/hList2"/>
    <dgm:cxn modelId="{4F8C2EFD-219F-4A32-BCEC-8B3C486DB566}" srcId="{A1A29F56-D806-4FC5-ACCD-A9ED1FD427E3}" destId="{371431EF-DF45-4124-9F8F-12D030F35643}" srcOrd="3" destOrd="0" parTransId="{6AD2DBBA-8B3A-49E6-815D-DE00DEE467C9}" sibTransId="{14B109E1-7547-43B7-A3FD-3F1527210D6D}"/>
    <dgm:cxn modelId="{6F11E127-D054-421C-A04B-5D81A6A9A8E6}" type="presOf" srcId="{1B30CC01-3447-49C5-8BE4-773868800EFC}" destId="{4EB8EB6C-4F73-4844-89B3-DFC07C36A084}" srcOrd="0" destOrd="4" presId="urn:microsoft.com/office/officeart/2005/8/layout/hList2"/>
    <dgm:cxn modelId="{33CEA044-1569-44C8-8518-932E016D7CA6}" type="presOf" srcId="{BE66A667-D71B-47F5-A126-D29A99EECCA6}" destId="{F7183F03-6DEC-4B43-9D79-8E1BC4265C69}" srcOrd="0" destOrd="4" presId="urn:microsoft.com/office/officeart/2005/8/layout/hList2"/>
    <dgm:cxn modelId="{841F355F-7627-43F7-AD1B-FCE86CE0250D}" srcId="{A1A29F56-D806-4FC5-ACCD-A9ED1FD427E3}" destId="{322717F9-027D-4E68-A6A9-183A05A88DC2}" srcOrd="1" destOrd="0" parTransId="{CEB3E85F-9A89-4F4C-923A-D14B584F0322}" sibTransId="{1FA497D9-6FDA-4333-AFB2-D87282F2832E}"/>
    <dgm:cxn modelId="{620B71EF-52D9-43B7-8AE7-7ADE6E351E96}" srcId="{80D4C39E-F779-4E93-A55F-F959CF5B9C7A}" destId="{D784872B-733F-44BF-A970-E1653BFFDD31}" srcOrd="3" destOrd="0" parTransId="{4C58193B-4D92-4533-9C85-302AE29007EE}" sibTransId="{62D59A89-CEEB-4CE6-B28A-00B3018A76A7}"/>
    <dgm:cxn modelId="{034AD80E-7F19-4E5C-8A08-D4310EF4F002}" srcId="{FC63AD74-2060-4F98-A788-D37DEC0FB859}" destId="{89D43EEA-662C-416C-8E48-1C589AEF2A96}" srcOrd="2" destOrd="0" parTransId="{88CD06A1-15F2-40DD-A624-991959570B4E}" sibTransId="{913C2686-98E0-4AFD-A489-B24108987832}"/>
    <dgm:cxn modelId="{0E0AAAC8-ECB1-4FC7-B756-15AC094B284E}" type="presOf" srcId="{F37CAF2D-F1D0-4A7E-B9E6-CB36C9273041}" destId="{4EB8EB6C-4F73-4844-89B3-DFC07C36A084}" srcOrd="0" destOrd="1" presId="urn:microsoft.com/office/officeart/2005/8/layout/hList2"/>
    <dgm:cxn modelId="{47DFB9D3-E1F2-4C13-B6D3-C3DA2AEFD09B}" srcId="{80D4C39E-F779-4E93-A55F-F959CF5B9C7A}" destId="{0E02C35F-E4A9-42CD-A4DC-8DE039157E76}" srcOrd="9" destOrd="0" parTransId="{DCE4E1E4-F0B6-491D-8E53-622EF4F94013}" sibTransId="{E35FDFD4-3EA0-458E-A7A9-146172670D4A}"/>
    <dgm:cxn modelId="{A700DAF5-E335-4004-8EC4-864AA0680FBB}" type="presOf" srcId="{9894AF43-CD48-4FAC-B6B7-E11EBDD88465}" destId="{4EB8EB6C-4F73-4844-89B3-DFC07C36A084}" srcOrd="0" destOrd="2" presId="urn:microsoft.com/office/officeart/2005/8/layout/hList2"/>
    <dgm:cxn modelId="{9422E754-DA7B-4898-965A-8DCFADC78581}" srcId="{80D4C39E-F779-4E93-A55F-F959CF5B9C7A}" destId="{DDFF04A8-D458-4AA8-89E8-3704ADA7ECBD}" srcOrd="7" destOrd="0" parTransId="{C122DA60-7818-45C3-9318-6F3E8ED911F7}" sibTransId="{D03469B7-268D-4F43-BA9E-896019292234}"/>
    <dgm:cxn modelId="{D5371ADB-E327-4008-A8F5-20F5D12F182B}" type="presOf" srcId="{A19AA6B7-0FF5-4A83-9EB0-47C0F9D26935}" destId="{AD9F74DA-7114-49C8-913D-736E3AE2C638}" srcOrd="0" destOrd="6" presId="urn:microsoft.com/office/officeart/2005/8/layout/hList2"/>
    <dgm:cxn modelId="{5F9113BE-E9FD-43E1-9AC2-0C3C264CE7F4}" srcId="{89D43EEA-662C-416C-8E48-1C589AEF2A96}" destId="{3ED329A5-7617-4516-9889-22801D0B9E33}" srcOrd="0" destOrd="0" parTransId="{A39292EE-249A-4491-A673-9A7B2154CA38}" sibTransId="{6A746535-6956-447C-A544-EE63C1853775}"/>
    <dgm:cxn modelId="{D7F155E3-42E5-4D2A-B1A0-06DC7DE460AA}" type="presOf" srcId="{FC63AD74-2060-4F98-A788-D37DEC0FB859}" destId="{49AD93AC-8CCE-4397-B086-ADBB387F1E54}" srcOrd="0" destOrd="0" presId="urn:microsoft.com/office/officeart/2005/8/layout/hList2"/>
    <dgm:cxn modelId="{FEE97F00-6E79-46EB-B927-C63F0CD05612}" srcId="{FC63AD74-2060-4F98-A788-D37DEC0FB859}" destId="{80D4C39E-F779-4E93-A55F-F959CF5B9C7A}" srcOrd="0" destOrd="0" parTransId="{E01B7F9E-E6D0-4F21-9283-DBBF9206BF87}" sibTransId="{0108BCB7-E41F-46E4-918C-46C858F3F91F}"/>
    <dgm:cxn modelId="{64F17610-5FFD-4E8A-ACC1-0FF758F1AAEB}" type="presOf" srcId="{D784872B-733F-44BF-A970-E1653BFFDD31}" destId="{4EB8EB6C-4F73-4844-89B3-DFC07C36A084}" srcOrd="0" destOrd="3" presId="urn:microsoft.com/office/officeart/2005/8/layout/hList2"/>
    <dgm:cxn modelId="{F7A951AC-FFDF-4821-88A5-0D2C2CEBE9FB}" srcId="{89D43EEA-662C-416C-8E48-1C589AEF2A96}" destId="{22C97D9A-48DE-40CB-9D2F-A7972CB6C657}" srcOrd="4" destOrd="0" parTransId="{4EB77CD4-4522-499E-98A4-D61ABBB796A5}" sibTransId="{552E1A50-D201-44E3-BBE4-CEDA4E9914A7}"/>
    <dgm:cxn modelId="{F5D53287-E1D6-41AB-B2CC-B698B77032CD}" type="presOf" srcId="{3ED329A5-7617-4516-9889-22801D0B9E33}" destId="{AD9F74DA-7114-49C8-913D-736E3AE2C638}" srcOrd="0" destOrd="0" presId="urn:microsoft.com/office/officeart/2005/8/layout/hList2"/>
    <dgm:cxn modelId="{C1003C59-A1AD-4D7C-A9DA-EC75435AC68B}" srcId="{80D4C39E-F779-4E93-A55F-F959CF5B9C7A}" destId="{434577AC-DEC9-4BCC-870C-C1001701F2AA}" srcOrd="6" destOrd="0" parTransId="{DBD67BF3-5216-45EE-B742-0F4A982B2163}" sibTransId="{517473B1-6D54-45A0-89B2-31C9A58FFAAD}"/>
    <dgm:cxn modelId="{D0B6FEBC-6E05-4397-BC77-0F8C25E688FC}" type="presOf" srcId="{434577AC-DEC9-4BCC-870C-C1001701F2AA}" destId="{4EB8EB6C-4F73-4844-89B3-DFC07C36A084}" srcOrd="0" destOrd="6" presId="urn:microsoft.com/office/officeart/2005/8/layout/hList2"/>
    <dgm:cxn modelId="{275A2064-CF6E-43EF-93C5-48418187D7BA}" srcId="{80D4C39E-F779-4E93-A55F-F959CF5B9C7A}" destId="{9894AF43-CD48-4FAC-B6B7-E11EBDD88465}" srcOrd="2" destOrd="0" parTransId="{B1AC2A85-FC35-4234-879D-FFAE26CC9652}" sibTransId="{777331C2-F384-46EB-99B8-C2F6CFA1ECC0}"/>
    <dgm:cxn modelId="{B4B1DE91-0B1C-40C1-A2D6-CFF5527E88F2}" type="presOf" srcId="{95E4C3F0-0152-4318-BBE7-9BBD290F592B}" destId="{F7183F03-6DEC-4B43-9D79-8E1BC4265C69}" srcOrd="0" destOrd="5" presId="urn:microsoft.com/office/officeart/2005/8/layout/hList2"/>
    <dgm:cxn modelId="{96CB3B47-6E6C-4B02-9713-880E0E88A90B}" srcId="{80D4C39E-F779-4E93-A55F-F959CF5B9C7A}" destId="{745C9A48-C423-402D-8373-BD7EDEFA9D32}" srcOrd="0" destOrd="0" parTransId="{F8963FC5-875D-4F34-8B82-1647C7CB6C60}" sibTransId="{6EA11B95-01E2-4784-AB02-F784D4DFDDF0}"/>
    <dgm:cxn modelId="{587EEAB6-B788-4390-AFFA-407AE2EF7950}" srcId="{89D43EEA-662C-416C-8E48-1C589AEF2A96}" destId="{91F288E1-30E8-4093-8992-A423E0DCD2E6}" srcOrd="2" destOrd="0" parTransId="{27A68F7D-0ED1-4351-BB08-D7166826E0FB}" sibTransId="{121070F8-DC55-45C6-A2F6-EE28F8A4DC45}"/>
    <dgm:cxn modelId="{3C0CA18B-FC3A-45EF-9B49-35A260FE53C1}" srcId="{A1A29F56-D806-4FC5-ACCD-A9ED1FD427E3}" destId="{9329C111-6622-4F67-8713-BDC03CE67B41}" srcOrd="4" destOrd="0" parTransId="{0835E4C5-DBD8-474A-90F9-D53230DF1E12}" sibTransId="{52AF98B5-3593-4BAD-9D59-5BD3137A19BC}"/>
    <dgm:cxn modelId="{6A1AC9DF-6433-4DEA-9C1A-8F03D310F3EE}" srcId="{F8B37DF4-E44C-473C-B55A-8BD79F488C51}" destId="{9B8A66E5-5378-4DDC-9264-13A56579DA3F}" srcOrd="3" destOrd="0" parTransId="{9013BD28-F8FA-4DCC-BE73-0C926D52EE7F}" sibTransId="{8DF9A8E1-1916-4F1E-9558-5BABCEC30C11}"/>
    <dgm:cxn modelId="{D3652B7C-47A3-4998-BF2C-75EAF6D914AE}" srcId="{A1A29F56-D806-4FC5-ACCD-A9ED1FD427E3}" destId="{800D8471-4F8B-4072-A3E8-C1A20467E6B7}" srcOrd="0" destOrd="0" parTransId="{E3B24D3C-109C-4167-AC2C-F6F9B6EAE021}" sibTransId="{87907C63-4DD9-4D64-8018-F6832278DAEA}"/>
    <dgm:cxn modelId="{5CF072CC-3837-4898-88D0-F7CAA7D60CD8}" type="presOf" srcId="{D7CF3F4E-EF3B-4704-AAEE-E7BE50E3FFD9}" destId="{AD9F74DA-7114-49C8-913D-736E3AE2C638}" srcOrd="0" destOrd="3" presId="urn:microsoft.com/office/officeart/2005/8/layout/hList2"/>
    <dgm:cxn modelId="{04F90A21-D8E7-4333-988C-1E4024750C49}" srcId="{F8B37DF4-E44C-473C-B55A-8BD79F488C51}" destId="{95E4C3F0-0152-4318-BBE7-9BBD290F592B}" srcOrd="5" destOrd="0" parTransId="{BEF0E82A-094E-4BAE-9D54-4A60A40B10D1}" sibTransId="{F2AEB141-C773-4E9C-A39C-756CF87974B2}"/>
    <dgm:cxn modelId="{32349ADB-BFB3-4575-B573-17EA425706D0}" type="presOf" srcId="{A0B66127-DD06-4EB0-86CD-B96CB26A5842}" destId="{A066805E-007F-4269-8D74-E998D0854192}" srcOrd="0" destOrd="0" presId="urn:microsoft.com/office/officeart/2005/8/layout/hList2"/>
    <dgm:cxn modelId="{9B2668FB-8E43-403D-8F23-CC951CAD193E}" srcId="{80D4C39E-F779-4E93-A55F-F959CF5B9C7A}" destId="{C4C4D1E5-1B1E-4CF9-8B63-07B5C17BA660}" srcOrd="11" destOrd="0" parTransId="{10E12301-E59E-4830-8D28-A8D2EFA2C9D3}" sibTransId="{0BD0B0BC-9F99-45EF-A14A-B074CC8FC0ED}"/>
    <dgm:cxn modelId="{A8092396-79BA-43B2-82BD-02963D69BA48}" srcId="{80D4C39E-F779-4E93-A55F-F959CF5B9C7A}" destId="{1B30CC01-3447-49C5-8BE4-773868800EFC}" srcOrd="4" destOrd="0" parTransId="{80411CF0-61BA-47EF-A789-8875C4F0BE7F}" sibTransId="{1605CAA2-6A60-448C-BAD2-0E67508E0ED0}"/>
    <dgm:cxn modelId="{C1A526B6-46B4-4923-90EE-378716778FE5}" srcId="{F8B37DF4-E44C-473C-B55A-8BD79F488C51}" destId="{B3F5DAD5-F882-4FD9-A0DC-82F79D487E7F}" srcOrd="0" destOrd="0" parTransId="{80069A55-2676-4E08-A820-8ED43996DAA3}" sibTransId="{9ECB0F5C-AF69-420B-B069-F39D99AE4757}"/>
    <dgm:cxn modelId="{F4BC4E71-3683-4231-B3B4-35D84B39FB72}" type="presOf" srcId="{6528D4CB-3686-47A4-908F-2E8B3A7E31CA}" destId="{F7183F03-6DEC-4B43-9D79-8E1BC4265C69}" srcOrd="0" destOrd="1" presId="urn:microsoft.com/office/officeart/2005/8/layout/hList2"/>
    <dgm:cxn modelId="{22607990-C1E4-4BC4-88B0-62ECA89BE119}" type="presParOf" srcId="{49AD93AC-8CCE-4397-B086-ADBB387F1E54}" destId="{134867B9-3C3C-41A5-A210-C5E4549CD92F}" srcOrd="0" destOrd="0" presId="urn:microsoft.com/office/officeart/2005/8/layout/hList2"/>
    <dgm:cxn modelId="{9E1EA6B6-1418-4CF5-BC4E-79DDE48CD087}" type="presParOf" srcId="{134867B9-3C3C-41A5-A210-C5E4549CD92F}" destId="{D199D7F1-BF32-4659-B14A-D99AA2B6E41D}" srcOrd="0" destOrd="0" presId="urn:microsoft.com/office/officeart/2005/8/layout/hList2"/>
    <dgm:cxn modelId="{1586B805-ACBD-4089-AF5A-24B3A38F7CCF}" type="presParOf" srcId="{134867B9-3C3C-41A5-A210-C5E4549CD92F}" destId="{4EB8EB6C-4F73-4844-89B3-DFC07C36A084}" srcOrd="1" destOrd="0" presId="urn:microsoft.com/office/officeart/2005/8/layout/hList2"/>
    <dgm:cxn modelId="{280B639C-FD0C-4B39-B795-5C563D6922D4}" type="presParOf" srcId="{134867B9-3C3C-41A5-A210-C5E4549CD92F}" destId="{B4380827-F653-4074-B464-25C28FD2C054}" srcOrd="2" destOrd="0" presId="urn:microsoft.com/office/officeart/2005/8/layout/hList2"/>
    <dgm:cxn modelId="{948AAC29-350A-4916-99E6-DB89FF782C2B}" type="presParOf" srcId="{49AD93AC-8CCE-4397-B086-ADBB387F1E54}" destId="{362EC5BE-4927-4343-A036-3645333505BB}" srcOrd="1" destOrd="0" presId="urn:microsoft.com/office/officeart/2005/8/layout/hList2"/>
    <dgm:cxn modelId="{4DC56CA7-A4F9-4DE0-BEEC-7DDE1A3504A8}" type="presParOf" srcId="{49AD93AC-8CCE-4397-B086-ADBB387F1E54}" destId="{FF6DF787-9367-4BE2-A3F4-5D9EF2384658}" srcOrd="2" destOrd="0" presId="urn:microsoft.com/office/officeart/2005/8/layout/hList2"/>
    <dgm:cxn modelId="{2CF6B3EB-7434-4EF5-AFA2-EC36B94EADB1}" type="presParOf" srcId="{FF6DF787-9367-4BE2-A3F4-5D9EF2384658}" destId="{649A47CF-CB60-48E7-A9C5-2E0F3EABD476}" srcOrd="0" destOrd="0" presId="urn:microsoft.com/office/officeart/2005/8/layout/hList2"/>
    <dgm:cxn modelId="{A63A7E72-8B6C-4F95-9B16-71580090FCFB}" type="presParOf" srcId="{FF6DF787-9367-4BE2-A3F4-5D9EF2384658}" destId="{5277EB5D-B15D-487D-8328-EA9BE8FD0C48}" srcOrd="1" destOrd="0" presId="urn:microsoft.com/office/officeart/2005/8/layout/hList2"/>
    <dgm:cxn modelId="{D1C1A008-F2EE-4CB0-A306-043B3ECA9834}" type="presParOf" srcId="{FF6DF787-9367-4BE2-A3F4-5D9EF2384658}" destId="{A066805E-007F-4269-8D74-E998D0854192}" srcOrd="2" destOrd="0" presId="urn:microsoft.com/office/officeart/2005/8/layout/hList2"/>
    <dgm:cxn modelId="{AF917D91-EF16-413C-BBF5-15EF9AE0D88F}" type="presParOf" srcId="{49AD93AC-8CCE-4397-B086-ADBB387F1E54}" destId="{C2A4D186-468C-48BD-9E0B-7CAB0DDC55AD}" srcOrd="3" destOrd="0" presId="urn:microsoft.com/office/officeart/2005/8/layout/hList2"/>
    <dgm:cxn modelId="{6D217713-801A-479D-ACFE-5527B896E9D5}" type="presParOf" srcId="{49AD93AC-8CCE-4397-B086-ADBB387F1E54}" destId="{8215166E-EE87-4135-A2E8-5D7570508E9B}" srcOrd="4" destOrd="0" presId="urn:microsoft.com/office/officeart/2005/8/layout/hList2"/>
    <dgm:cxn modelId="{BF5217C4-E202-4BA0-AA73-72F5D9990000}" type="presParOf" srcId="{8215166E-EE87-4135-A2E8-5D7570508E9B}" destId="{5805B1DA-DE5D-440B-84DD-EFC69B2A40DF}" srcOrd="0" destOrd="0" presId="urn:microsoft.com/office/officeart/2005/8/layout/hList2"/>
    <dgm:cxn modelId="{9554C664-41A1-4804-A7D8-F12EE67C3B2F}" type="presParOf" srcId="{8215166E-EE87-4135-A2E8-5D7570508E9B}" destId="{AD9F74DA-7114-49C8-913D-736E3AE2C638}" srcOrd="1" destOrd="0" presId="urn:microsoft.com/office/officeart/2005/8/layout/hList2"/>
    <dgm:cxn modelId="{6AD459C1-A268-4411-9798-8CF52127D308}" type="presParOf" srcId="{8215166E-EE87-4135-A2E8-5D7570508E9B}" destId="{41C9EA00-17D4-4368-821D-CF35CECB7A2E}" srcOrd="2" destOrd="0" presId="urn:microsoft.com/office/officeart/2005/8/layout/hList2"/>
    <dgm:cxn modelId="{9230462D-1F1B-4414-8E38-B81C1EB11694}" type="presParOf" srcId="{49AD93AC-8CCE-4397-B086-ADBB387F1E54}" destId="{3D082A4A-0270-45D9-A19D-C56D7B964957}" srcOrd="5" destOrd="0" presId="urn:microsoft.com/office/officeart/2005/8/layout/hList2"/>
    <dgm:cxn modelId="{941CA6BA-C213-4E00-9B92-19ABC15A0FEF}" type="presParOf" srcId="{49AD93AC-8CCE-4397-B086-ADBB387F1E54}" destId="{9F4AA6FC-71EC-40D8-A481-2D1EA494154E}" srcOrd="6" destOrd="0" presId="urn:microsoft.com/office/officeart/2005/8/layout/hList2"/>
    <dgm:cxn modelId="{A875566B-4524-4DE5-A42E-5BF38FB2EEE2}" type="presParOf" srcId="{9F4AA6FC-71EC-40D8-A481-2D1EA494154E}" destId="{F347AFA2-B015-4698-8A5D-4285D033560C}" srcOrd="0" destOrd="0" presId="urn:microsoft.com/office/officeart/2005/8/layout/hList2"/>
    <dgm:cxn modelId="{0E170AD9-B12F-44AA-AE72-F8DDF91F9E4F}" type="presParOf" srcId="{9F4AA6FC-71EC-40D8-A481-2D1EA494154E}" destId="{F7183F03-6DEC-4B43-9D79-8E1BC4265C69}" srcOrd="1" destOrd="0" presId="urn:microsoft.com/office/officeart/2005/8/layout/hList2"/>
    <dgm:cxn modelId="{1B688B37-6D1E-4510-9934-3D547F14B55A}" type="presParOf" srcId="{9F4AA6FC-71EC-40D8-A481-2D1EA494154E}" destId="{07725485-CD70-456B-BF4C-859F39CDA5C9}" srcOrd="2" destOrd="0" presId="urn:microsoft.com/office/officeart/2005/8/layout/hList2"/>
    <dgm:cxn modelId="{EBEC2ACF-6180-40E9-829A-8740AF6C7718}" type="presParOf" srcId="{49AD93AC-8CCE-4397-B086-ADBB387F1E54}" destId="{AB45A813-2AF3-4E5B-B499-2516208363AA}" srcOrd="7" destOrd="0" presId="urn:microsoft.com/office/officeart/2005/8/layout/hList2"/>
    <dgm:cxn modelId="{A4AEACB3-61DD-4218-80E0-02345E0275E3}" type="presParOf" srcId="{49AD93AC-8CCE-4397-B086-ADBB387F1E54}" destId="{7D2E3E89-6D6D-4AD2-8ACE-53148BE33853}" srcOrd="8" destOrd="0" presId="urn:microsoft.com/office/officeart/2005/8/layout/hList2"/>
    <dgm:cxn modelId="{611C1F79-4229-4D47-9300-3196F1836895}" type="presParOf" srcId="{7D2E3E89-6D6D-4AD2-8ACE-53148BE33853}" destId="{0EBCEC07-6565-489A-AB28-C96DEE68A166}" srcOrd="0" destOrd="0" presId="urn:microsoft.com/office/officeart/2005/8/layout/hList2"/>
    <dgm:cxn modelId="{9EB9125B-4936-479C-AC1F-B3E29251E49F}" type="presParOf" srcId="{7D2E3E89-6D6D-4AD2-8ACE-53148BE33853}" destId="{55D0A326-1C3A-4CBD-916D-DAB43BE26E43}" srcOrd="1" destOrd="0" presId="urn:microsoft.com/office/officeart/2005/8/layout/hList2"/>
    <dgm:cxn modelId="{71CC76B1-6ECD-4F5C-A8F2-1EACAC80E8FE}" type="presParOf" srcId="{7D2E3E89-6D6D-4AD2-8ACE-53148BE33853}" destId="{C131D285-B3F0-47F2-A9E0-B1A088415287}" srcOrd="2" destOrd="0" presId="urn:microsoft.com/office/officeart/2005/8/layout/h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11688EF-5418-4921-9634-5C176B9BFC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E1F74A-626C-4663-B6AA-F3C0900DE35E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kumimoji="0" lang="ru-RU" b="1" cap="none" baseline="0" dirty="0" smtClean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rPr>
            <a:t>местонахождение предмета</a:t>
          </a:r>
          <a:endParaRPr lang="ru-RU" dirty="0"/>
        </a:p>
      </dgm:t>
    </dgm:pt>
    <dgm:pt modelId="{77EF9CF0-207B-41CD-89FA-D12C70D83A69}" type="parTrans" cxnId="{E2C2610F-B877-452B-A6CF-D0A1AD034C96}">
      <dgm:prSet/>
      <dgm:spPr/>
      <dgm:t>
        <a:bodyPr/>
        <a:lstStyle/>
        <a:p>
          <a:endParaRPr lang="ru-RU"/>
        </a:p>
      </dgm:t>
    </dgm:pt>
    <dgm:pt modelId="{37469B37-08BC-48FD-936B-1D3342798AAD}" type="sibTrans" cxnId="{E2C2610F-B877-452B-A6CF-D0A1AD034C96}">
      <dgm:prSet/>
      <dgm:spPr/>
      <dgm:t>
        <a:bodyPr/>
        <a:lstStyle/>
        <a:p>
          <a:endParaRPr lang="ru-RU"/>
        </a:p>
      </dgm:t>
    </dgm:pt>
    <dgm:pt modelId="{CA64CE7B-E47E-4CB9-86CA-5F4E151B4695}">
      <dgm:prSet/>
      <dgm:spPr>
        <a:solidFill>
          <a:srgbClr val="FFC000"/>
        </a:solidFill>
      </dgm:spPr>
      <dgm:t>
        <a:bodyPr/>
        <a:lstStyle/>
        <a:p>
          <a:r>
            <a:rPr kumimoji="0" lang="ru-RU" b="1" cap="none" baseline="0" dirty="0" smtClean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rPr>
            <a:t>место действия</a:t>
          </a:r>
          <a:endParaRPr lang="ru-RU" dirty="0"/>
        </a:p>
      </dgm:t>
    </dgm:pt>
    <dgm:pt modelId="{6743C1E2-F733-4A1F-A301-F696345312E7}" type="parTrans" cxnId="{DEDF549D-11B7-4B0A-9718-5919179B8B4D}">
      <dgm:prSet/>
      <dgm:spPr/>
      <dgm:t>
        <a:bodyPr/>
        <a:lstStyle/>
        <a:p>
          <a:endParaRPr lang="ru-RU"/>
        </a:p>
      </dgm:t>
    </dgm:pt>
    <dgm:pt modelId="{ED6B6364-8D93-42B3-900D-3E20B22EA285}" type="sibTrans" cxnId="{DEDF549D-11B7-4B0A-9718-5919179B8B4D}">
      <dgm:prSet/>
      <dgm:spPr/>
      <dgm:t>
        <a:bodyPr/>
        <a:lstStyle/>
        <a:p>
          <a:endParaRPr lang="ru-RU"/>
        </a:p>
      </dgm:t>
    </dgm:pt>
    <dgm:pt modelId="{8199EA53-A6D2-4FF7-B509-556E203D36A5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kumimoji="0" lang="ru-RU" b="1" cap="none" baseline="0" dirty="0" smtClean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rPr>
            <a:t>направление действия</a:t>
          </a:r>
          <a:endParaRPr lang="ru-RU" dirty="0"/>
        </a:p>
      </dgm:t>
    </dgm:pt>
    <dgm:pt modelId="{C7625BD3-BC8B-499D-BED8-B72FA446761F}" type="parTrans" cxnId="{957B9234-5166-46D8-A4EB-D83CC174C258}">
      <dgm:prSet/>
      <dgm:spPr/>
      <dgm:t>
        <a:bodyPr/>
        <a:lstStyle/>
        <a:p>
          <a:endParaRPr lang="ru-RU"/>
        </a:p>
      </dgm:t>
    </dgm:pt>
    <dgm:pt modelId="{CD76709A-F9BF-4DED-A3F3-E9F28FE3A9E7}" type="sibTrans" cxnId="{957B9234-5166-46D8-A4EB-D83CC174C258}">
      <dgm:prSet/>
      <dgm:spPr/>
      <dgm:t>
        <a:bodyPr/>
        <a:lstStyle/>
        <a:p>
          <a:endParaRPr lang="ru-RU"/>
        </a:p>
      </dgm:t>
    </dgm:pt>
    <dgm:pt modelId="{3676FD69-AC49-4225-A3EE-5665E32ABDF0}">
      <dgm:prSet/>
      <dgm:spPr>
        <a:solidFill>
          <a:srgbClr val="C00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совместность действия</a:t>
          </a:r>
          <a:endParaRPr lang="ru-RU" b="1" dirty="0">
            <a:solidFill>
              <a:schemeClr val="tx1"/>
            </a:solidFill>
          </a:endParaRPr>
        </a:p>
      </dgm:t>
    </dgm:pt>
    <dgm:pt modelId="{BC177E35-B590-4AF2-85C2-C1862C925368}" type="parTrans" cxnId="{CB0FC55B-BB97-46A1-A6B6-C586BA2AC688}">
      <dgm:prSet/>
      <dgm:spPr/>
      <dgm:t>
        <a:bodyPr/>
        <a:lstStyle/>
        <a:p>
          <a:endParaRPr lang="ru-RU"/>
        </a:p>
      </dgm:t>
    </dgm:pt>
    <dgm:pt modelId="{861A06B7-C237-4C89-A7DF-30DBF69F9710}" type="sibTrans" cxnId="{CB0FC55B-BB97-46A1-A6B6-C586BA2AC688}">
      <dgm:prSet/>
      <dgm:spPr/>
      <dgm:t>
        <a:bodyPr/>
        <a:lstStyle/>
        <a:p>
          <a:endParaRPr lang="ru-RU"/>
        </a:p>
      </dgm:t>
    </dgm:pt>
    <dgm:pt modelId="{64502FBA-25A1-4217-B7EC-2F141E7D810D}">
      <dgm:prSet/>
      <dgm:spPr>
        <a:solidFill>
          <a:srgbClr val="FF0000"/>
        </a:solidFill>
      </dgm:spPr>
      <dgm:t>
        <a:bodyPr/>
        <a:lstStyle/>
        <a:p>
          <a:r>
            <a:rPr lang="ru-RU" b="1" dirty="0" smtClean="0"/>
            <a:t> принадлежность</a:t>
          </a:r>
          <a:endParaRPr lang="ru-RU" b="1" dirty="0">
            <a:solidFill>
              <a:schemeClr val="tx1"/>
            </a:solidFill>
          </a:endParaRPr>
        </a:p>
      </dgm:t>
    </dgm:pt>
    <dgm:pt modelId="{BACD16A3-3592-4E37-A418-28D84A5D413B}" type="parTrans" cxnId="{D6B99D26-4D7A-48E7-B1C6-468F4ACEF46D}">
      <dgm:prSet/>
      <dgm:spPr/>
    </dgm:pt>
    <dgm:pt modelId="{EF87126E-8F66-4F41-876F-FBC63CDF426B}" type="sibTrans" cxnId="{D6B99D26-4D7A-48E7-B1C6-468F4ACEF46D}">
      <dgm:prSet/>
      <dgm:spPr/>
    </dgm:pt>
    <dgm:pt modelId="{48AD646B-E9A3-44D6-9C12-C4A50287A7D2}" type="pres">
      <dgm:prSet presAssocID="{411688EF-5418-4921-9634-5C176B9BFC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CC7568-A5E1-4F4A-A1D3-212DF2881505}" type="pres">
      <dgm:prSet presAssocID="{8199EA53-A6D2-4FF7-B509-556E203D36A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325DFD-8E9D-4CA0-858F-D6C645578D3C}" type="pres">
      <dgm:prSet presAssocID="{CD76709A-F9BF-4DED-A3F3-E9F28FE3A9E7}" presName="spacer" presStyleCnt="0"/>
      <dgm:spPr/>
    </dgm:pt>
    <dgm:pt modelId="{F7B5B0F1-B0FF-46F0-B9A4-7D90E9E40D3F}" type="pres">
      <dgm:prSet presAssocID="{CA64CE7B-E47E-4CB9-86CA-5F4E151B469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59C57-121F-46DE-9A60-ABD5988C3353}" type="pres">
      <dgm:prSet presAssocID="{ED6B6364-8D93-42B3-900D-3E20B22EA285}" presName="spacer" presStyleCnt="0"/>
      <dgm:spPr/>
    </dgm:pt>
    <dgm:pt modelId="{D3325ACE-904F-4E16-B350-787797B10C87}" type="pres">
      <dgm:prSet presAssocID="{87E1F74A-626C-4663-B6AA-F3C0900DE35E}" presName="parentText" presStyleLbl="node1" presStyleIdx="2" presStyleCnt="5" custLinFactNeighborY="147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BB0E12-350F-4E2E-8402-49365AE5601A}" type="pres">
      <dgm:prSet presAssocID="{37469B37-08BC-48FD-936B-1D3342798AAD}" presName="spacer" presStyleCnt="0"/>
      <dgm:spPr/>
    </dgm:pt>
    <dgm:pt modelId="{F2A0A930-EDA5-4E87-8A7A-11D1E3B881C2}" type="pres">
      <dgm:prSet presAssocID="{3676FD69-AC49-4225-A3EE-5665E32ABDF0}" presName="parentText" presStyleLbl="node1" presStyleIdx="3" presStyleCnt="5" custLinFactNeighborY="121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94E07-3E69-4ACA-8B8D-EEB58556BCF0}" type="pres">
      <dgm:prSet presAssocID="{861A06B7-C237-4C89-A7DF-30DBF69F9710}" presName="spacer" presStyleCnt="0"/>
      <dgm:spPr/>
    </dgm:pt>
    <dgm:pt modelId="{B4BF720C-B6CA-45BD-8D31-3EF77E888303}" type="pres">
      <dgm:prSet presAssocID="{64502FBA-25A1-4217-B7EC-2F141E7D810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705DA6-25B5-400A-8D42-3EDCCF316002}" type="presOf" srcId="{8199EA53-A6D2-4FF7-B509-556E203D36A5}" destId="{5ACC7568-A5E1-4F4A-A1D3-212DF2881505}" srcOrd="0" destOrd="0" presId="urn:microsoft.com/office/officeart/2005/8/layout/vList2"/>
    <dgm:cxn modelId="{69F5C8F9-9FCE-4530-BF06-C70902E199F6}" type="presOf" srcId="{64502FBA-25A1-4217-B7EC-2F141E7D810D}" destId="{B4BF720C-B6CA-45BD-8D31-3EF77E888303}" srcOrd="0" destOrd="0" presId="urn:microsoft.com/office/officeart/2005/8/layout/vList2"/>
    <dgm:cxn modelId="{2C1DD5EE-EB2B-42ED-9653-2E41AEB3C28A}" type="presOf" srcId="{87E1F74A-626C-4663-B6AA-F3C0900DE35E}" destId="{D3325ACE-904F-4E16-B350-787797B10C87}" srcOrd="0" destOrd="0" presId="urn:microsoft.com/office/officeart/2005/8/layout/vList2"/>
    <dgm:cxn modelId="{957B9234-5166-46D8-A4EB-D83CC174C258}" srcId="{411688EF-5418-4921-9634-5C176B9BFCD4}" destId="{8199EA53-A6D2-4FF7-B509-556E203D36A5}" srcOrd="0" destOrd="0" parTransId="{C7625BD3-BC8B-499D-BED8-B72FA446761F}" sibTransId="{CD76709A-F9BF-4DED-A3F3-E9F28FE3A9E7}"/>
    <dgm:cxn modelId="{0A545301-E7EA-4BBD-962B-86BA37997FF4}" type="presOf" srcId="{CA64CE7B-E47E-4CB9-86CA-5F4E151B4695}" destId="{F7B5B0F1-B0FF-46F0-B9A4-7D90E9E40D3F}" srcOrd="0" destOrd="0" presId="urn:microsoft.com/office/officeart/2005/8/layout/vList2"/>
    <dgm:cxn modelId="{E2C2610F-B877-452B-A6CF-D0A1AD034C96}" srcId="{411688EF-5418-4921-9634-5C176B9BFCD4}" destId="{87E1F74A-626C-4663-B6AA-F3C0900DE35E}" srcOrd="2" destOrd="0" parTransId="{77EF9CF0-207B-41CD-89FA-D12C70D83A69}" sibTransId="{37469B37-08BC-48FD-936B-1D3342798AAD}"/>
    <dgm:cxn modelId="{8629F4C3-BFA6-4D71-9D88-58BC7C23D3C4}" type="presOf" srcId="{3676FD69-AC49-4225-A3EE-5665E32ABDF0}" destId="{F2A0A930-EDA5-4E87-8A7A-11D1E3B881C2}" srcOrd="0" destOrd="0" presId="urn:microsoft.com/office/officeart/2005/8/layout/vList2"/>
    <dgm:cxn modelId="{DEDF549D-11B7-4B0A-9718-5919179B8B4D}" srcId="{411688EF-5418-4921-9634-5C176B9BFCD4}" destId="{CA64CE7B-E47E-4CB9-86CA-5F4E151B4695}" srcOrd="1" destOrd="0" parTransId="{6743C1E2-F733-4A1F-A301-F696345312E7}" sibTransId="{ED6B6364-8D93-42B3-900D-3E20B22EA285}"/>
    <dgm:cxn modelId="{D6B99D26-4D7A-48E7-B1C6-468F4ACEF46D}" srcId="{411688EF-5418-4921-9634-5C176B9BFCD4}" destId="{64502FBA-25A1-4217-B7EC-2F141E7D810D}" srcOrd="4" destOrd="0" parTransId="{BACD16A3-3592-4E37-A418-28D84A5D413B}" sibTransId="{EF87126E-8F66-4F41-876F-FBC63CDF426B}"/>
    <dgm:cxn modelId="{9EACB50A-06D5-4F3C-9FBC-0147F67968E4}" type="presOf" srcId="{411688EF-5418-4921-9634-5C176B9BFCD4}" destId="{48AD646B-E9A3-44D6-9C12-C4A50287A7D2}" srcOrd="0" destOrd="0" presId="urn:microsoft.com/office/officeart/2005/8/layout/vList2"/>
    <dgm:cxn modelId="{CB0FC55B-BB97-46A1-A6B6-C586BA2AC688}" srcId="{411688EF-5418-4921-9634-5C176B9BFCD4}" destId="{3676FD69-AC49-4225-A3EE-5665E32ABDF0}" srcOrd="3" destOrd="0" parTransId="{BC177E35-B590-4AF2-85C2-C1862C925368}" sibTransId="{861A06B7-C237-4C89-A7DF-30DBF69F9710}"/>
    <dgm:cxn modelId="{8210AAD9-DB9E-44AA-ABEF-9F9AB755AFED}" type="presParOf" srcId="{48AD646B-E9A3-44D6-9C12-C4A50287A7D2}" destId="{5ACC7568-A5E1-4F4A-A1D3-212DF2881505}" srcOrd="0" destOrd="0" presId="urn:microsoft.com/office/officeart/2005/8/layout/vList2"/>
    <dgm:cxn modelId="{91CFEE0E-B9B2-43C6-8028-078CABD4BC49}" type="presParOf" srcId="{48AD646B-E9A3-44D6-9C12-C4A50287A7D2}" destId="{A4325DFD-8E9D-4CA0-858F-D6C645578D3C}" srcOrd="1" destOrd="0" presId="urn:microsoft.com/office/officeart/2005/8/layout/vList2"/>
    <dgm:cxn modelId="{C66A4B60-3FE7-4772-9A54-08D1D1D569C6}" type="presParOf" srcId="{48AD646B-E9A3-44D6-9C12-C4A50287A7D2}" destId="{F7B5B0F1-B0FF-46F0-B9A4-7D90E9E40D3F}" srcOrd="2" destOrd="0" presId="urn:microsoft.com/office/officeart/2005/8/layout/vList2"/>
    <dgm:cxn modelId="{A252DBCA-AC9D-457B-B3E5-EA2DF109A437}" type="presParOf" srcId="{48AD646B-E9A3-44D6-9C12-C4A50287A7D2}" destId="{E7759C57-121F-46DE-9A60-ABD5988C3353}" srcOrd="3" destOrd="0" presId="urn:microsoft.com/office/officeart/2005/8/layout/vList2"/>
    <dgm:cxn modelId="{26416935-9CF3-48C1-8F54-DE3FD30FEECC}" type="presParOf" srcId="{48AD646B-E9A3-44D6-9C12-C4A50287A7D2}" destId="{D3325ACE-904F-4E16-B350-787797B10C87}" srcOrd="4" destOrd="0" presId="urn:microsoft.com/office/officeart/2005/8/layout/vList2"/>
    <dgm:cxn modelId="{49B51FAA-5D18-4A3B-B44B-4B127A9B3E04}" type="presParOf" srcId="{48AD646B-E9A3-44D6-9C12-C4A50287A7D2}" destId="{3CBB0E12-350F-4E2E-8402-49365AE5601A}" srcOrd="5" destOrd="0" presId="urn:microsoft.com/office/officeart/2005/8/layout/vList2"/>
    <dgm:cxn modelId="{5AF86C60-296E-497C-BC7E-1476E56B7A25}" type="presParOf" srcId="{48AD646B-E9A3-44D6-9C12-C4A50287A7D2}" destId="{F2A0A930-EDA5-4E87-8A7A-11D1E3B881C2}" srcOrd="6" destOrd="0" presId="urn:microsoft.com/office/officeart/2005/8/layout/vList2"/>
    <dgm:cxn modelId="{A89D7249-DB44-4BD3-9B26-5EC7CD07E8DC}" type="presParOf" srcId="{48AD646B-E9A3-44D6-9C12-C4A50287A7D2}" destId="{8DB94E07-3E69-4ACA-8B8D-EEB58556BCF0}" srcOrd="7" destOrd="0" presId="urn:microsoft.com/office/officeart/2005/8/layout/vList2"/>
    <dgm:cxn modelId="{64838DCF-07A6-4754-8CD6-578BA471B77E}" type="presParOf" srcId="{48AD646B-E9A3-44D6-9C12-C4A50287A7D2}" destId="{B4BF720C-B6CA-45BD-8D31-3EF77E888303}" srcOrd="8" destOrd="0" presId="urn:microsoft.com/office/officeart/2005/8/layout/v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DACBA90-A829-4676-887C-C47814F9E8DC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94373B-94F7-4A3E-AE37-44AC7E8D711F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Предлог</a:t>
          </a:r>
          <a:r>
            <a:rPr lang="ru-RU" dirty="0" smtClean="0"/>
            <a:t> </a:t>
          </a:r>
          <a:r>
            <a:rPr lang="ru-RU" dirty="0" smtClean="0">
              <a:solidFill>
                <a:schemeClr val="tx1"/>
              </a:solidFill>
            </a:rPr>
            <a:t>НА</a:t>
          </a:r>
          <a:endParaRPr lang="ru-RU" dirty="0">
            <a:solidFill>
              <a:schemeClr val="tx1"/>
            </a:solidFill>
          </a:endParaRPr>
        </a:p>
      </dgm:t>
    </dgm:pt>
    <dgm:pt modelId="{B5F9BC99-EA2E-4D62-9C42-60A98D411B44}" type="parTrans" cxnId="{BA774E2C-A872-484C-85A6-C461B8FCF1FA}">
      <dgm:prSet/>
      <dgm:spPr/>
      <dgm:t>
        <a:bodyPr/>
        <a:lstStyle/>
        <a:p>
          <a:endParaRPr lang="ru-RU"/>
        </a:p>
      </dgm:t>
    </dgm:pt>
    <dgm:pt modelId="{293F0575-6296-4239-A560-538F5F1E0DF5}" type="sibTrans" cxnId="{BA774E2C-A872-484C-85A6-C461B8FCF1FA}">
      <dgm:prSet/>
      <dgm:spPr/>
      <dgm:t>
        <a:bodyPr/>
        <a:lstStyle/>
        <a:p>
          <a:endParaRPr lang="ru-RU"/>
        </a:p>
      </dgm:t>
    </dgm:pt>
    <dgm:pt modelId="{347D3B03-1FCA-4CB7-8629-CB1C540FBD60}">
      <dgm:prSet phldrT="[Текст]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Винительный падеж </a:t>
          </a:r>
          <a:endParaRPr lang="ru-RU" b="1" dirty="0">
            <a:solidFill>
              <a:schemeClr val="tx1"/>
            </a:solidFill>
          </a:endParaRPr>
        </a:p>
      </dgm:t>
    </dgm:pt>
    <dgm:pt modelId="{A5361835-4B98-4420-AB72-50186CB3B909}" type="parTrans" cxnId="{0FCD30F1-8E5E-4D51-867A-866DABB13908}">
      <dgm:prSet/>
      <dgm:spPr/>
      <dgm:t>
        <a:bodyPr/>
        <a:lstStyle/>
        <a:p>
          <a:endParaRPr lang="ru-RU"/>
        </a:p>
      </dgm:t>
    </dgm:pt>
    <dgm:pt modelId="{1CDC617D-6BDB-4EE4-BB40-C82A40526924}" type="sibTrans" cxnId="{0FCD30F1-8E5E-4D51-867A-866DABB13908}">
      <dgm:prSet/>
      <dgm:spPr/>
      <dgm:t>
        <a:bodyPr/>
        <a:lstStyle/>
        <a:p>
          <a:endParaRPr lang="ru-RU"/>
        </a:p>
      </dgm:t>
    </dgm:pt>
    <dgm:pt modelId="{F2D455D7-73BE-4CF9-B637-C85D82FABC68}">
      <dgm:prSet phldrT="[Текст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b="1" dirty="0" smtClean="0"/>
            <a:t>значение направления действия</a:t>
          </a:r>
          <a:endParaRPr lang="ru-RU" b="1" dirty="0"/>
        </a:p>
      </dgm:t>
    </dgm:pt>
    <dgm:pt modelId="{8CBE7BDB-CD0C-43F8-83AD-46FFAF54B2A7}" type="parTrans" cxnId="{AB9DCADB-E3CE-41F2-AE14-4C4AA80E7FDE}">
      <dgm:prSet/>
      <dgm:spPr/>
      <dgm:t>
        <a:bodyPr/>
        <a:lstStyle/>
        <a:p>
          <a:endParaRPr lang="ru-RU"/>
        </a:p>
      </dgm:t>
    </dgm:pt>
    <dgm:pt modelId="{AD5BD383-E1BE-4F2B-9CED-96E0396E4F95}" type="sibTrans" cxnId="{AB9DCADB-E3CE-41F2-AE14-4C4AA80E7FDE}">
      <dgm:prSet/>
      <dgm:spPr/>
      <dgm:t>
        <a:bodyPr/>
        <a:lstStyle/>
        <a:p>
          <a:endParaRPr lang="ru-RU"/>
        </a:p>
      </dgm:t>
    </dgm:pt>
    <dgm:pt modelId="{C19241FF-8D41-4160-B457-6B82325072EC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Предлог</a:t>
          </a:r>
          <a:r>
            <a:rPr lang="ru-RU" dirty="0" smtClean="0"/>
            <a:t> </a:t>
          </a:r>
          <a:r>
            <a:rPr lang="ru-RU" dirty="0" smtClean="0">
              <a:solidFill>
                <a:schemeClr val="tx1"/>
              </a:solidFill>
            </a:rPr>
            <a:t>НА</a:t>
          </a:r>
          <a:endParaRPr lang="ru-RU" dirty="0">
            <a:solidFill>
              <a:schemeClr val="tx1"/>
            </a:solidFill>
          </a:endParaRPr>
        </a:p>
      </dgm:t>
    </dgm:pt>
    <dgm:pt modelId="{02AE2A70-348A-465E-9099-155C6BE3887B}" type="parTrans" cxnId="{8FF7FD75-034C-4384-942D-1C0F82C65B83}">
      <dgm:prSet/>
      <dgm:spPr/>
      <dgm:t>
        <a:bodyPr/>
        <a:lstStyle/>
        <a:p>
          <a:endParaRPr lang="ru-RU"/>
        </a:p>
      </dgm:t>
    </dgm:pt>
    <dgm:pt modelId="{D0506F82-BBF7-4970-ADB2-1281618586AE}" type="sibTrans" cxnId="{8FF7FD75-034C-4384-942D-1C0F82C65B83}">
      <dgm:prSet/>
      <dgm:spPr/>
      <dgm:t>
        <a:bodyPr/>
        <a:lstStyle/>
        <a:p>
          <a:endParaRPr lang="ru-RU"/>
        </a:p>
      </dgm:t>
    </dgm:pt>
    <dgm:pt modelId="{FB725254-C872-434D-96EF-476D78067331}">
      <dgm:prSet phldrT="[Текст]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Предложный падеж </a:t>
          </a:r>
          <a:endParaRPr lang="ru-RU" b="1" dirty="0">
            <a:solidFill>
              <a:schemeClr val="tx1"/>
            </a:solidFill>
          </a:endParaRPr>
        </a:p>
      </dgm:t>
    </dgm:pt>
    <dgm:pt modelId="{150FE279-AE6F-4A35-AA8A-E1D478CBB6DC}" type="parTrans" cxnId="{F125349D-5AC9-49D7-8F8C-4DEE99AAC0DA}">
      <dgm:prSet/>
      <dgm:spPr/>
      <dgm:t>
        <a:bodyPr/>
        <a:lstStyle/>
        <a:p>
          <a:endParaRPr lang="ru-RU"/>
        </a:p>
      </dgm:t>
    </dgm:pt>
    <dgm:pt modelId="{FD8BF034-92F7-4064-ACE1-60C0F1DCF85A}" type="sibTrans" cxnId="{F125349D-5AC9-49D7-8F8C-4DEE99AAC0DA}">
      <dgm:prSet/>
      <dgm:spPr/>
      <dgm:t>
        <a:bodyPr/>
        <a:lstStyle/>
        <a:p>
          <a:endParaRPr lang="ru-RU"/>
        </a:p>
      </dgm:t>
    </dgm:pt>
    <dgm:pt modelId="{266D9974-A192-4B7F-8C16-1C8066585892}">
      <dgm:prSet phldrT="[Текст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b="1" dirty="0" smtClean="0"/>
            <a:t>местонахождение предмета </a:t>
          </a:r>
          <a:endParaRPr lang="ru-RU" b="1" dirty="0"/>
        </a:p>
      </dgm:t>
    </dgm:pt>
    <dgm:pt modelId="{43FFF36C-771C-47DF-8AC2-B1039AFED4E9}" type="parTrans" cxnId="{84C2DF07-2769-4301-A1ED-1DBFC031BB80}">
      <dgm:prSet/>
      <dgm:spPr/>
      <dgm:t>
        <a:bodyPr/>
        <a:lstStyle/>
        <a:p>
          <a:endParaRPr lang="ru-RU"/>
        </a:p>
      </dgm:t>
    </dgm:pt>
    <dgm:pt modelId="{6B8EC612-58A8-4A26-B8A9-2DCF2432A24A}" type="sibTrans" cxnId="{84C2DF07-2769-4301-A1ED-1DBFC031BB80}">
      <dgm:prSet/>
      <dgm:spPr/>
      <dgm:t>
        <a:bodyPr/>
        <a:lstStyle/>
        <a:p>
          <a:endParaRPr lang="ru-RU"/>
        </a:p>
      </dgm:t>
    </dgm:pt>
    <dgm:pt modelId="{EB576CDF-73C2-4BC7-9DF8-91A687C2C934}">
      <dgm:prSet phldrT="[Текст]"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r>
            <a:rPr lang="ru-RU" b="1" i="1" dirty="0" smtClean="0"/>
            <a:t>(ставит на стол)</a:t>
          </a:r>
          <a:endParaRPr lang="ru-RU" b="1" i="1" dirty="0"/>
        </a:p>
      </dgm:t>
    </dgm:pt>
    <dgm:pt modelId="{9F2DD468-64E5-40A2-9053-806952DA5775}" type="parTrans" cxnId="{49D12431-D418-4B55-B654-73434323DEAA}">
      <dgm:prSet/>
      <dgm:spPr/>
      <dgm:t>
        <a:bodyPr/>
        <a:lstStyle/>
        <a:p>
          <a:endParaRPr lang="ru-RU"/>
        </a:p>
      </dgm:t>
    </dgm:pt>
    <dgm:pt modelId="{8E312826-AD92-4DA3-AC8F-BF794EFB376B}" type="sibTrans" cxnId="{49D12431-D418-4B55-B654-73434323DEAA}">
      <dgm:prSet/>
      <dgm:spPr/>
      <dgm:t>
        <a:bodyPr/>
        <a:lstStyle/>
        <a:p>
          <a:endParaRPr lang="ru-RU"/>
        </a:p>
      </dgm:t>
    </dgm:pt>
    <dgm:pt modelId="{E80B7DE9-0213-4B4F-9D00-71DD6A63EE67}">
      <dgm:prSet phldrT="[Текст]"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r>
            <a:rPr lang="ru-RU" b="1" i="1" dirty="0" smtClean="0"/>
            <a:t>(лежит на столе)</a:t>
          </a:r>
          <a:endParaRPr lang="ru-RU" b="1" i="1" dirty="0"/>
        </a:p>
      </dgm:t>
    </dgm:pt>
    <dgm:pt modelId="{53BF2A44-D5C5-49BD-A8CF-0B6081D35AD2}" type="parTrans" cxnId="{1E19D4CD-C7FA-4076-971E-1755967AEA7E}">
      <dgm:prSet/>
      <dgm:spPr/>
      <dgm:t>
        <a:bodyPr/>
        <a:lstStyle/>
        <a:p>
          <a:endParaRPr lang="ru-RU"/>
        </a:p>
      </dgm:t>
    </dgm:pt>
    <dgm:pt modelId="{FD89059A-E0E7-404C-8923-B82171A0FC3B}" type="sibTrans" cxnId="{1E19D4CD-C7FA-4076-971E-1755967AEA7E}">
      <dgm:prSet/>
      <dgm:spPr/>
      <dgm:t>
        <a:bodyPr/>
        <a:lstStyle/>
        <a:p>
          <a:endParaRPr lang="ru-RU"/>
        </a:p>
      </dgm:t>
    </dgm:pt>
    <dgm:pt modelId="{627A10A7-0F96-4FAE-BA3F-BDB5A13967B4}" type="pres">
      <dgm:prSet presAssocID="{0DACBA90-A829-4676-887C-C47814F9E8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BECBB2-F19E-424C-A846-DDA1422E5A08}" type="pres">
      <dgm:prSet presAssocID="{BE94373B-94F7-4A3E-AE37-44AC7E8D711F}" presName="vertFlow" presStyleCnt="0"/>
      <dgm:spPr/>
    </dgm:pt>
    <dgm:pt modelId="{3102C936-AEC6-4C47-AF68-136DE3B0C31C}" type="pres">
      <dgm:prSet presAssocID="{BE94373B-94F7-4A3E-AE37-44AC7E8D711F}" presName="header" presStyleLbl="node1" presStyleIdx="0" presStyleCnt="2"/>
      <dgm:spPr/>
      <dgm:t>
        <a:bodyPr/>
        <a:lstStyle/>
        <a:p>
          <a:endParaRPr lang="ru-RU"/>
        </a:p>
      </dgm:t>
    </dgm:pt>
    <dgm:pt modelId="{2E8120C8-3B45-4C99-8EAE-79689C469773}" type="pres">
      <dgm:prSet presAssocID="{A5361835-4B98-4420-AB72-50186CB3B909}" presName="parTrans" presStyleLbl="sibTrans2D1" presStyleIdx="0" presStyleCnt="6"/>
      <dgm:spPr/>
      <dgm:t>
        <a:bodyPr/>
        <a:lstStyle/>
        <a:p>
          <a:endParaRPr lang="ru-RU"/>
        </a:p>
      </dgm:t>
    </dgm:pt>
    <dgm:pt modelId="{28F21392-A541-46DD-ABED-AFCEA30C0308}" type="pres">
      <dgm:prSet presAssocID="{347D3B03-1FCA-4CB7-8629-CB1C540FBD60}" presName="child" presStyleLbl="alignAccFollowNode1" presStyleIdx="0" presStyleCnt="6" custLinFactNeighborX="-1509" custLinFactNeighborY="-105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9C2AF-253D-40A1-839B-22504B0D2120}" type="pres">
      <dgm:prSet presAssocID="{1CDC617D-6BDB-4EE4-BB40-C82A40526924}" presName="sibTrans" presStyleLbl="sibTrans2D1" presStyleIdx="1" presStyleCnt="6"/>
      <dgm:spPr/>
      <dgm:t>
        <a:bodyPr/>
        <a:lstStyle/>
        <a:p>
          <a:endParaRPr lang="ru-RU"/>
        </a:p>
      </dgm:t>
    </dgm:pt>
    <dgm:pt modelId="{F8641BFB-F05E-4922-AC84-9435FA4A3DC2}" type="pres">
      <dgm:prSet presAssocID="{F2D455D7-73BE-4CF9-B637-C85D82FABC68}" presName="child" presStyleLbl="alignAccFollow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CE36AA-FEB7-440B-AEA4-9C8755E819CD}" type="pres">
      <dgm:prSet presAssocID="{AD5BD383-E1BE-4F2B-9CED-96E0396E4F95}" presName="sibTrans" presStyleLbl="sibTrans2D1" presStyleIdx="2" presStyleCnt="6"/>
      <dgm:spPr/>
      <dgm:t>
        <a:bodyPr/>
        <a:lstStyle/>
        <a:p>
          <a:endParaRPr lang="ru-RU"/>
        </a:p>
      </dgm:t>
    </dgm:pt>
    <dgm:pt modelId="{839C4A59-96DA-4C5C-AC23-4E0B1A4F7102}" type="pres">
      <dgm:prSet presAssocID="{EB576CDF-73C2-4BC7-9DF8-91A687C2C934}" presName="child" presStyleLbl="alignAccFollowNode1" presStyleIdx="2" presStyleCnt="6" custLinFactNeighborX="464" custLinFactNeighborY="-153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D0171C-EF26-4C9A-8F9B-5904D822C2A5}" type="pres">
      <dgm:prSet presAssocID="{BE94373B-94F7-4A3E-AE37-44AC7E8D711F}" presName="hSp" presStyleCnt="0"/>
      <dgm:spPr/>
    </dgm:pt>
    <dgm:pt modelId="{17ECD94A-EC85-4FF6-B9E3-362D7CC43CC4}" type="pres">
      <dgm:prSet presAssocID="{C19241FF-8D41-4160-B457-6B82325072EC}" presName="vertFlow" presStyleCnt="0"/>
      <dgm:spPr/>
    </dgm:pt>
    <dgm:pt modelId="{0EA8E417-402C-4452-B989-BB2DBC309FE6}" type="pres">
      <dgm:prSet presAssocID="{C19241FF-8D41-4160-B457-6B82325072EC}" presName="header" presStyleLbl="node1" presStyleIdx="1" presStyleCnt="2"/>
      <dgm:spPr/>
      <dgm:t>
        <a:bodyPr/>
        <a:lstStyle/>
        <a:p>
          <a:endParaRPr lang="ru-RU"/>
        </a:p>
      </dgm:t>
    </dgm:pt>
    <dgm:pt modelId="{7317A710-B763-4C27-AFE9-BD444D4F0AA7}" type="pres">
      <dgm:prSet presAssocID="{150FE279-AE6F-4A35-AA8A-E1D478CBB6DC}" presName="parTrans" presStyleLbl="sibTrans2D1" presStyleIdx="3" presStyleCnt="6"/>
      <dgm:spPr/>
      <dgm:t>
        <a:bodyPr/>
        <a:lstStyle/>
        <a:p>
          <a:endParaRPr lang="ru-RU"/>
        </a:p>
      </dgm:t>
    </dgm:pt>
    <dgm:pt modelId="{DDCAD69A-AE93-450B-9EB2-88A3545A3C1A}" type="pres">
      <dgm:prSet presAssocID="{FB725254-C872-434D-96EF-476D78067331}" presName="child" presStyleLbl="alignAccFollowNode1" presStyleIdx="3" presStyleCnt="6" custLinFactNeighborX="892" custLinFactNeighborY="-105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DF8920-4AD6-405D-AA41-D90EDFD94B77}" type="pres">
      <dgm:prSet presAssocID="{FD8BF034-92F7-4064-ACE1-60C0F1DCF85A}" presName="sibTrans" presStyleLbl="sibTrans2D1" presStyleIdx="4" presStyleCnt="6"/>
      <dgm:spPr/>
      <dgm:t>
        <a:bodyPr/>
        <a:lstStyle/>
        <a:p>
          <a:endParaRPr lang="ru-RU"/>
        </a:p>
      </dgm:t>
    </dgm:pt>
    <dgm:pt modelId="{AC13978B-AC51-4B51-9D53-84DF2ECFE80D}" type="pres">
      <dgm:prSet presAssocID="{266D9974-A192-4B7F-8C16-1C8066585892}" presName="child" presStyleLbl="alignAccFollowNode1" presStyleIdx="4" presStyleCnt="6" custLinFactNeighborX="892" custLinFactNeighborY="96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9A301-678E-45B9-8F71-E1F07D18C126}" type="pres">
      <dgm:prSet presAssocID="{6B8EC612-58A8-4A26-B8A9-2DCF2432A24A}" presName="sibTrans" presStyleLbl="sibTrans2D1" presStyleIdx="5" presStyleCnt="6"/>
      <dgm:spPr/>
      <dgm:t>
        <a:bodyPr/>
        <a:lstStyle/>
        <a:p>
          <a:endParaRPr lang="ru-RU"/>
        </a:p>
      </dgm:t>
    </dgm:pt>
    <dgm:pt modelId="{A7B07CFC-FDB7-44F5-94A8-916E0578D467}" type="pres">
      <dgm:prSet presAssocID="{E80B7DE9-0213-4B4F-9D00-71DD6A63EE67}" presName="child" presStyleLbl="alignAccFollowNode1" presStyleIdx="5" presStyleCnt="6" custLinFactNeighborX="892" custLinFactNeighborY="-153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760358-A8BA-4846-8B93-57CF5FCFD2BC}" type="presOf" srcId="{266D9974-A192-4B7F-8C16-1C8066585892}" destId="{AC13978B-AC51-4B51-9D53-84DF2ECFE80D}" srcOrd="0" destOrd="0" presId="urn:microsoft.com/office/officeart/2005/8/layout/lProcess1"/>
    <dgm:cxn modelId="{83DFA268-604E-4528-A873-195390F277F8}" type="presOf" srcId="{FD8BF034-92F7-4064-ACE1-60C0F1DCF85A}" destId="{62DF8920-4AD6-405D-AA41-D90EDFD94B77}" srcOrd="0" destOrd="0" presId="urn:microsoft.com/office/officeart/2005/8/layout/lProcess1"/>
    <dgm:cxn modelId="{49D12431-D418-4B55-B654-73434323DEAA}" srcId="{BE94373B-94F7-4A3E-AE37-44AC7E8D711F}" destId="{EB576CDF-73C2-4BC7-9DF8-91A687C2C934}" srcOrd="2" destOrd="0" parTransId="{9F2DD468-64E5-40A2-9053-806952DA5775}" sibTransId="{8E312826-AD92-4DA3-AC8F-BF794EFB376B}"/>
    <dgm:cxn modelId="{5569B47D-8EC9-407B-97E3-20AF3E05F436}" type="presOf" srcId="{F2D455D7-73BE-4CF9-B637-C85D82FABC68}" destId="{F8641BFB-F05E-4922-AC84-9435FA4A3DC2}" srcOrd="0" destOrd="0" presId="urn:microsoft.com/office/officeart/2005/8/layout/lProcess1"/>
    <dgm:cxn modelId="{84C2DF07-2769-4301-A1ED-1DBFC031BB80}" srcId="{C19241FF-8D41-4160-B457-6B82325072EC}" destId="{266D9974-A192-4B7F-8C16-1C8066585892}" srcOrd="1" destOrd="0" parTransId="{43FFF36C-771C-47DF-8AC2-B1039AFED4E9}" sibTransId="{6B8EC612-58A8-4A26-B8A9-2DCF2432A24A}"/>
    <dgm:cxn modelId="{B9A1E872-C7F0-4169-99D9-55B4201A5E5C}" type="presOf" srcId="{AD5BD383-E1BE-4F2B-9CED-96E0396E4F95}" destId="{26CE36AA-FEB7-440B-AEA4-9C8755E819CD}" srcOrd="0" destOrd="0" presId="urn:microsoft.com/office/officeart/2005/8/layout/lProcess1"/>
    <dgm:cxn modelId="{AB9DCADB-E3CE-41F2-AE14-4C4AA80E7FDE}" srcId="{BE94373B-94F7-4A3E-AE37-44AC7E8D711F}" destId="{F2D455D7-73BE-4CF9-B637-C85D82FABC68}" srcOrd="1" destOrd="0" parTransId="{8CBE7BDB-CD0C-43F8-83AD-46FFAF54B2A7}" sibTransId="{AD5BD383-E1BE-4F2B-9CED-96E0396E4F95}"/>
    <dgm:cxn modelId="{9A6521C8-D5B5-43FA-9DB5-0A088BEBE382}" type="presOf" srcId="{6B8EC612-58A8-4A26-B8A9-2DCF2432A24A}" destId="{9179A301-678E-45B9-8F71-E1F07D18C126}" srcOrd="0" destOrd="0" presId="urn:microsoft.com/office/officeart/2005/8/layout/lProcess1"/>
    <dgm:cxn modelId="{892C5B10-0497-4E9A-808F-14F8C53EC640}" type="presOf" srcId="{BE94373B-94F7-4A3E-AE37-44AC7E8D711F}" destId="{3102C936-AEC6-4C47-AF68-136DE3B0C31C}" srcOrd="0" destOrd="0" presId="urn:microsoft.com/office/officeart/2005/8/layout/lProcess1"/>
    <dgm:cxn modelId="{1E19D4CD-C7FA-4076-971E-1755967AEA7E}" srcId="{C19241FF-8D41-4160-B457-6B82325072EC}" destId="{E80B7DE9-0213-4B4F-9D00-71DD6A63EE67}" srcOrd="2" destOrd="0" parTransId="{53BF2A44-D5C5-49BD-A8CF-0B6081D35AD2}" sibTransId="{FD89059A-E0E7-404C-8923-B82171A0FC3B}"/>
    <dgm:cxn modelId="{0FCD30F1-8E5E-4D51-867A-866DABB13908}" srcId="{BE94373B-94F7-4A3E-AE37-44AC7E8D711F}" destId="{347D3B03-1FCA-4CB7-8629-CB1C540FBD60}" srcOrd="0" destOrd="0" parTransId="{A5361835-4B98-4420-AB72-50186CB3B909}" sibTransId="{1CDC617D-6BDB-4EE4-BB40-C82A40526924}"/>
    <dgm:cxn modelId="{DE8E4BFD-4C49-4EC8-BD6E-C4705FD26872}" type="presOf" srcId="{347D3B03-1FCA-4CB7-8629-CB1C540FBD60}" destId="{28F21392-A541-46DD-ABED-AFCEA30C0308}" srcOrd="0" destOrd="0" presId="urn:microsoft.com/office/officeart/2005/8/layout/lProcess1"/>
    <dgm:cxn modelId="{E0C0C3AF-0EB2-4289-A3C4-7CFCD3450256}" type="presOf" srcId="{C19241FF-8D41-4160-B457-6B82325072EC}" destId="{0EA8E417-402C-4452-B989-BB2DBC309FE6}" srcOrd="0" destOrd="0" presId="urn:microsoft.com/office/officeart/2005/8/layout/lProcess1"/>
    <dgm:cxn modelId="{8B80E1D7-238B-4475-B5F2-0B18CEB8842C}" type="presOf" srcId="{E80B7DE9-0213-4B4F-9D00-71DD6A63EE67}" destId="{A7B07CFC-FDB7-44F5-94A8-916E0578D467}" srcOrd="0" destOrd="0" presId="urn:microsoft.com/office/officeart/2005/8/layout/lProcess1"/>
    <dgm:cxn modelId="{E4F2EF2C-6A23-4238-A4FB-22CED98DBC21}" type="presOf" srcId="{0DACBA90-A829-4676-887C-C47814F9E8DC}" destId="{627A10A7-0F96-4FAE-BA3F-BDB5A13967B4}" srcOrd="0" destOrd="0" presId="urn:microsoft.com/office/officeart/2005/8/layout/lProcess1"/>
    <dgm:cxn modelId="{2247CDB2-417A-4F5A-96C6-37796DFA209D}" type="presOf" srcId="{EB576CDF-73C2-4BC7-9DF8-91A687C2C934}" destId="{839C4A59-96DA-4C5C-AC23-4E0B1A4F7102}" srcOrd="0" destOrd="0" presId="urn:microsoft.com/office/officeart/2005/8/layout/lProcess1"/>
    <dgm:cxn modelId="{F125349D-5AC9-49D7-8F8C-4DEE99AAC0DA}" srcId="{C19241FF-8D41-4160-B457-6B82325072EC}" destId="{FB725254-C872-434D-96EF-476D78067331}" srcOrd="0" destOrd="0" parTransId="{150FE279-AE6F-4A35-AA8A-E1D478CBB6DC}" sibTransId="{FD8BF034-92F7-4064-ACE1-60C0F1DCF85A}"/>
    <dgm:cxn modelId="{39E308CB-4049-40BD-AB74-D0780721B8CB}" type="presOf" srcId="{A5361835-4B98-4420-AB72-50186CB3B909}" destId="{2E8120C8-3B45-4C99-8EAE-79689C469773}" srcOrd="0" destOrd="0" presId="urn:microsoft.com/office/officeart/2005/8/layout/lProcess1"/>
    <dgm:cxn modelId="{8FF7FD75-034C-4384-942D-1C0F82C65B83}" srcId="{0DACBA90-A829-4676-887C-C47814F9E8DC}" destId="{C19241FF-8D41-4160-B457-6B82325072EC}" srcOrd="1" destOrd="0" parTransId="{02AE2A70-348A-465E-9099-155C6BE3887B}" sibTransId="{D0506F82-BBF7-4970-ADB2-1281618586AE}"/>
    <dgm:cxn modelId="{E9726131-4D43-418C-8D57-18432051A2F5}" type="presOf" srcId="{150FE279-AE6F-4A35-AA8A-E1D478CBB6DC}" destId="{7317A710-B763-4C27-AFE9-BD444D4F0AA7}" srcOrd="0" destOrd="0" presId="urn:microsoft.com/office/officeart/2005/8/layout/lProcess1"/>
    <dgm:cxn modelId="{817478B3-ABFE-4D43-99B8-84A9DFF41663}" type="presOf" srcId="{FB725254-C872-434D-96EF-476D78067331}" destId="{DDCAD69A-AE93-450B-9EB2-88A3545A3C1A}" srcOrd="0" destOrd="0" presId="urn:microsoft.com/office/officeart/2005/8/layout/lProcess1"/>
    <dgm:cxn modelId="{BA774E2C-A872-484C-85A6-C461B8FCF1FA}" srcId="{0DACBA90-A829-4676-887C-C47814F9E8DC}" destId="{BE94373B-94F7-4A3E-AE37-44AC7E8D711F}" srcOrd="0" destOrd="0" parTransId="{B5F9BC99-EA2E-4D62-9C42-60A98D411B44}" sibTransId="{293F0575-6296-4239-A560-538F5F1E0DF5}"/>
    <dgm:cxn modelId="{CBEA90C7-3EA0-4195-98E5-32A45B0216B1}" type="presOf" srcId="{1CDC617D-6BDB-4EE4-BB40-C82A40526924}" destId="{F0F9C2AF-253D-40A1-839B-22504B0D2120}" srcOrd="0" destOrd="0" presId="urn:microsoft.com/office/officeart/2005/8/layout/lProcess1"/>
    <dgm:cxn modelId="{F5907744-B90E-473D-A614-31AC50EB8E58}" type="presParOf" srcId="{627A10A7-0F96-4FAE-BA3F-BDB5A13967B4}" destId="{7EBECBB2-F19E-424C-A846-DDA1422E5A08}" srcOrd="0" destOrd="0" presId="urn:microsoft.com/office/officeart/2005/8/layout/lProcess1"/>
    <dgm:cxn modelId="{49892209-5972-4884-884F-A2A5DD7CEB65}" type="presParOf" srcId="{7EBECBB2-F19E-424C-A846-DDA1422E5A08}" destId="{3102C936-AEC6-4C47-AF68-136DE3B0C31C}" srcOrd="0" destOrd="0" presId="urn:microsoft.com/office/officeart/2005/8/layout/lProcess1"/>
    <dgm:cxn modelId="{F794FD15-A09D-47A0-9864-3894770F9E30}" type="presParOf" srcId="{7EBECBB2-F19E-424C-A846-DDA1422E5A08}" destId="{2E8120C8-3B45-4C99-8EAE-79689C469773}" srcOrd="1" destOrd="0" presId="urn:microsoft.com/office/officeart/2005/8/layout/lProcess1"/>
    <dgm:cxn modelId="{1F4BA8FD-A2F5-4638-B4A5-6A34C86A2EAF}" type="presParOf" srcId="{7EBECBB2-F19E-424C-A846-DDA1422E5A08}" destId="{28F21392-A541-46DD-ABED-AFCEA30C0308}" srcOrd="2" destOrd="0" presId="urn:microsoft.com/office/officeart/2005/8/layout/lProcess1"/>
    <dgm:cxn modelId="{9C4C824E-BF2E-4925-BA15-09237E0A8C1F}" type="presParOf" srcId="{7EBECBB2-F19E-424C-A846-DDA1422E5A08}" destId="{F0F9C2AF-253D-40A1-839B-22504B0D2120}" srcOrd="3" destOrd="0" presId="urn:microsoft.com/office/officeart/2005/8/layout/lProcess1"/>
    <dgm:cxn modelId="{1363E4D0-682A-4535-87DE-9B555BE33DC0}" type="presParOf" srcId="{7EBECBB2-F19E-424C-A846-DDA1422E5A08}" destId="{F8641BFB-F05E-4922-AC84-9435FA4A3DC2}" srcOrd="4" destOrd="0" presId="urn:microsoft.com/office/officeart/2005/8/layout/lProcess1"/>
    <dgm:cxn modelId="{955A0473-2ADE-4B54-A70B-B0D256342CE2}" type="presParOf" srcId="{7EBECBB2-F19E-424C-A846-DDA1422E5A08}" destId="{26CE36AA-FEB7-440B-AEA4-9C8755E819CD}" srcOrd="5" destOrd="0" presId="urn:microsoft.com/office/officeart/2005/8/layout/lProcess1"/>
    <dgm:cxn modelId="{D6A022FC-5774-4D19-82C3-59D76C51C3D4}" type="presParOf" srcId="{7EBECBB2-F19E-424C-A846-DDA1422E5A08}" destId="{839C4A59-96DA-4C5C-AC23-4E0B1A4F7102}" srcOrd="6" destOrd="0" presId="urn:microsoft.com/office/officeart/2005/8/layout/lProcess1"/>
    <dgm:cxn modelId="{EAC31EAC-2EDD-4349-A6D4-23E6E48B6992}" type="presParOf" srcId="{627A10A7-0F96-4FAE-BA3F-BDB5A13967B4}" destId="{EDD0171C-EF26-4C9A-8F9B-5904D822C2A5}" srcOrd="1" destOrd="0" presId="urn:microsoft.com/office/officeart/2005/8/layout/lProcess1"/>
    <dgm:cxn modelId="{E41A94E0-E447-4CCC-A218-8B9C5C290B1C}" type="presParOf" srcId="{627A10A7-0F96-4FAE-BA3F-BDB5A13967B4}" destId="{17ECD94A-EC85-4FF6-B9E3-362D7CC43CC4}" srcOrd="2" destOrd="0" presId="urn:microsoft.com/office/officeart/2005/8/layout/lProcess1"/>
    <dgm:cxn modelId="{3FE06F59-6C35-470A-AD9A-A9E6973D9F65}" type="presParOf" srcId="{17ECD94A-EC85-4FF6-B9E3-362D7CC43CC4}" destId="{0EA8E417-402C-4452-B989-BB2DBC309FE6}" srcOrd="0" destOrd="0" presId="urn:microsoft.com/office/officeart/2005/8/layout/lProcess1"/>
    <dgm:cxn modelId="{62007CA2-06CB-4B94-AE9B-24D2338E3382}" type="presParOf" srcId="{17ECD94A-EC85-4FF6-B9E3-362D7CC43CC4}" destId="{7317A710-B763-4C27-AFE9-BD444D4F0AA7}" srcOrd="1" destOrd="0" presId="urn:microsoft.com/office/officeart/2005/8/layout/lProcess1"/>
    <dgm:cxn modelId="{3C3AD301-78E7-4FAF-88DE-A786AECEDEED}" type="presParOf" srcId="{17ECD94A-EC85-4FF6-B9E3-362D7CC43CC4}" destId="{DDCAD69A-AE93-450B-9EB2-88A3545A3C1A}" srcOrd="2" destOrd="0" presId="urn:microsoft.com/office/officeart/2005/8/layout/lProcess1"/>
    <dgm:cxn modelId="{45F80FD2-97D7-4150-8557-E7F7034C46CE}" type="presParOf" srcId="{17ECD94A-EC85-4FF6-B9E3-362D7CC43CC4}" destId="{62DF8920-4AD6-405D-AA41-D90EDFD94B77}" srcOrd="3" destOrd="0" presId="urn:microsoft.com/office/officeart/2005/8/layout/lProcess1"/>
    <dgm:cxn modelId="{6BA1332C-1378-4851-B69B-B78AA7E6F0D0}" type="presParOf" srcId="{17ECD94A-EC85-4FF6-B9E3-362D7CC43CC4}" destId="{AC13978B-AC51-4B51-9D53-84DF2ECFE80D}" srcOrd="4" destOrd="0" presId="urn:microsoft.com/office/officeart/2005/8/layout/lProcess1"/>
    <dgm:cxn modelId="{AA356F31-6EF1-487C-B7D0-98A4A64F231B}" type="presParOf" srcId="{17ECD94A-EC85-4FF6-B9E3-362D7CC43CC4}" destId="{9179A301-678E-45B9-8F71-E1F07D18C126}" srcOrd="5" destOrd="0" presId="urn:microsoft.com/office/officeart/2005/8/layout/lProcess1"/>
    <dgm:cxn modelId="{F51BA3D1-2F6A-4C5D-82D7-B49269AC9F4E}" type="presParOf" srcId="{17ECD94A-EC85-4FF6-B9E3-362D7CC43CC4}" destId="{A7B07CFC-FDB7-44F5-94A8-916E0578D467}" srcOrd="6" destOrd="0" presId="urn:microsoft.com/office/officeart/2005/8/layout/lProcess1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0C4AD9-607D-4CD1-814A-9B12BB40471B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82029C-EFA1-49F3-A097-52A6555D18DB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Предлог</a:t>
          </a:r>
          <a:r>
            <a:rPr lang="ru-RU" dirty="0" smtClean="0"/>
            <a:t> </a:t>
          </a:r>
          <a:r>
            <a:rPr lang="ru-RU" b="1" dirty="0" smtClean="0">
              <a:solidFill>
                <a:schemeClr val="tx1"/>
              </a:solidFill>
            </a:rPr>
            <a:t>ПОД</a:t>
          </a:r>
          <a:endParaRPr lang="ru-RU" b="1" dirty="0">
            <a:solidFill>
              <a:schemeClr val="tx1"/>
            </a:solidFill>
          </a:endParaRPr>
        </a:p>
      </dgm:t>
    </dgm:pt>
    <dgm:pt modelId="{9B9D1621-A673-4809-AAF4-5761B1E58481}" type="parTrans" cxnId="{C0702F43-D47E-45EB-94FC-CABB30B0DD49}">
      <dgm:prSet/>
      <dgm:spPr/>
      <dgm:t>
        <a:bodyPr/>
        <a:lstStyle/>
        <a:p>
          <a:endParaRPr lang="ru-RU"/>
        </a:p>
      </dgm:t>
    </dgm:pt>
    <dgm:pt modelId="{BC83134F-504D-4F7D-8DFC-BF33A02762DE}" type="sibTrans" cxnId="{C0702F43-D47E-45EB-94FC-CABB30B0DD49}">
      <dgm:prSet/>
      <dgm:spPr/>
      <dgm:t>
        <a:bodyPr/>
        <a:lstStyle/>
        <a:p>
          <a:endParaRPr lang="ru-RU"/>
        </a:p>
      </dgm:t>
    </dgm:pt>
    <dgm:pt modelId="{38C25DDF-6029-451D-AB79-563EE23FC3BC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b="1" dirty="0" smtClean="0"/>
            <a:t>Винительный падеж  </a:t>
          </a:r>
          <a:r>
            <a:rPr lang="ru-RU" b="1" i="1" dirty="0" smtClean="0"/>
            <a:t> </a:t>
          </a:r>
          <a:endParaRPr lang="ru-RU" b="1" dirty="0"/>
        </a:p>
      </dgm:t>
    </dgm:pt>
    <dgm:pt modelId="{8FD86829-AA2A-44BC-B090-86269A98C4E9}" type="parTrans" cxnId="{CD277DA2-EE3E-478D-AA26-291BF50B4060}">
      <dgm:prSet/>
      <dgm:spPr/>
      <dgm:t>
        <a:bodyPr/>
        <a:lstStyle/>
        <a:p>
          <a:endParaRPr lang="ru-RU"/>
        </a:p>
      </dgm:t>
    </dgm:pt>
    <dgm:pt modelId="{4940102A-BCD1-4979-A37E-91BBC7D84E8F}" type="sibTrans" cxnId="{CD277DA2-EE3E-478D-AA26-291BF50B4060}">
      <dgm:prSet/>
      <dgm:spPr/>
      <dgm:t>
        <a:bodyPr/>
        <a:lstStyle/>
        <a:p>
          <a:endParaRPr lang="ru-RU"/>
        </a:p>
      </dgm:t>
    </dgm:pt>
    <dgm:pt modelId="{11ED56C1-9098-41D8-BF3C-3A6C44DF6E3D}">
      <dgm:prSet phldrT="[Текст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ru-RU" b="1" dirty="0" smtClean="0"/>
            <a:t>значение направления действия</a:t>
          </a:r>
          <a:endParaRPr lang="ru-RU" b="1" dirty="0"/>
        </a:p>
      </dgm:t>
    </dgm:pt>
    <dgm:pt modelId="{685AA31D-03EB-43A0-A747-08E99093B633}" type="parTrans" cxnId="{025CDA74-4877-4FD6-A1D5-DE6FDD573CB6}">
      <dgm:prSet/>
      <dgm:spPr/>
      <dgm:t>
        <a:bodyPr/>
        <a:lstStyle/>
        <a:p>
          <a:endParaRPr lang="ru-RU"/>
        </a:p>
      </dgm:t>
    </dgm:pt>
    <dgm:pt modelId="{6723A962-7AF4-42EB-8C87-3D9531DBE9E6}" type="sibTrans" cxnId="{025CDA74-4877-4FD6-A1D5-DE6FDD573CB6}">
      <dgm:prSet/>
      <dgm:spPr/>
      <dgm:t>
        <a:bodyPr/>
        <a:lstStyle/>
        <a:p>
          <a:endParaRPr lang="ru-RU"/>
        </a:p>
      </dgm:t>
    </dgm:pt>
    <dgm:pt modelId="{9DAA63DE-1729-4103-A3E8-65DBFE7651B9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Предлог</a:t>
          </a:r>
          <a:r>
            <a:rPr lang="ru-RU" b="1" dirty="0" smtClean="0"/>
            <a:t> </a:t>
          </a:r>
          <a:r>
            <a:rPr lang="ru-RU" dirty="0" smtClean="0">
              <a:solidFill>
                <a:schemeClr val="tx1"/>
              </a:solidFill>
            </a:rPr>
            <a:t>ПОД</a:t>
          </a:r>
          <a:endParaRPr lang="ru-RU" dirty="0">
            <a:solidFill>
              <a:schemeClr val="tx1"/>
            </a:solidFill>
          </a:endParaRPr>
        </a:p>
      </dgm:t>
    </dgm:pt>
    <dgm:pt modelId="{54BF43E3-7A0F-480F-8B7B-09BA98E95C04}" type="parTrans" cxnId="{BCA968E0-5A2F-4FA9-806D-FC447F755F2A}">
      <dgm:prSet/>
      <dgm:spPr/>
      <dgm:t>
        <a:bodyPr/>
        <a:lstStyle/>
        <a:p>
          <a:endParaRPr lang="ru-RU"/>
        </a:p>
      </dgm:t>
    </dgm:pt>
    <dgm:pt modelId="{BEAE473B-ED27-4A79-84FB-7E5D7F70CF2D}" type="sibTrans" cxnId="{BCA968E0-5A2F-4FA9-806D-FC447F755F2A}">
      <dgm:prSet/>
      <dgm:spPr/>
      <dgm:t>
        <a:bodyPr/>
        <a:lstStyle/>
        <a:p>
          <a:endParaRPr lang="ru-RU"/>
        </a:p>
      </dgm:t>
    </dgm:pt>
    <dgm:pt modelId="{5956553A-1E4A-47C9-A65D-DCC3C7A4C1A4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b="1" dirty="0" smtClean="0"/>
            <a:t>Творительный падеж</a:t>
          </a:r>
          <a:endParaRPr lang="ru-RU" b="1" dirty="0"/>
        </a:p>
      </dgm:t>
    </dgm:pt>
    <dgm:pt modelId="{277E214E-B99B-4354-A9F4-8DF850D50364}" type="parTrans" cxnId="{17D0A7DC-493C-4194-95F8-C907733C10D4}">
      <dgm:prSet/>
      <dgm:spPr/>
      <dgm:t>
        <a:bodyPr/>
        <a:lstStyle/>
        <a:p>
          <a:endParaRPr lang="ru-RU"/>
        </a:p>
      </dgm:t>
    </dgm:pt>
    <dgm:pt modelId="{55986DF1-880C-4059-BC0D-AC3313769F9E}" type="sibTrans" cxnId="{17D0A7DC-493C-4194-95F8-C907733C10D4}">
      <dgm:prSet/>
      <dgm:spPr/>
      <dgm:t>
        <a:bodyPr/>
        <a:lstStyle/>
        <a:p>
          <a:endParaRPr lang="ru-RU"/>
        </a:p>
      </dgm:t>
    </dgm:pt>
    <dgm:pt modelId="{DCF73E99-4EC1-4DDA-BCA1-1F99FC934D8B}">
      <dgm:prSet phldrT="[Текст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ru-RU" b="1" dirty="0" smtClean="0"/>
            <a:t>значение местонахождения</a:t>
          </a:r>
          <a:endParaRPr lang="ru-RU" b="1" dirty="0"/>
        </a:p>
      </dgm:t>
    </dgm:pt>
    <dgm:pt modelId="{256268BE-4CAB-4C85-88C7-9AD8E074969B}" type="parTrans" cxnId="{52BEE921-D767-48CF-B473-073262AFBD2C}">
      <dgm:prSet/>
      <dgm:spPr/>
      <dgm:t>
        <a:bodyPr/>
        <a:lstStyle/>
        <a:p>
          <a:endParaRPr lang="ru-RU"/>
        </a:p>
      </dgm:t>
    </dgm:pt>
    <dgm:pt modelId="{AD383B0D-1CAF-4713-BE33-ED7FE72C8C38}" type="sibTrans" cxnId="{52BEE921-D767-48CF-B473-073262AFBD2C}">
      <dgm:prSet/>
      <dgm:spPr/>
      <dgm:t>
        <a:bodyPr/>
        <a:lstStyle/>
        <a:p>
          <a:endParaRPr lang="ru-RU"/>
        </a:p>
      </dgm:t>
    </dgm:pt>
    <dgm:pt modelId="{A739B14C-C657-4EC6-9A11-01D7D1B6AB22}">
      <dgm:prSet phldrT="[Текст]"/>
      <dgm:spPr>
        <a:solidFill>
          <a:srgbClr val="7030A0">
            <a:alpha val="90000"/>
          </a:srgbClr>
        </a:solidFill>
      </dgm:spPr>
      <dgm:t>
        <a:bodyPr/>
        <a:lstStyle/>
        <a:p>
          <a:r>
            <a:rPr lang="ru-RU" b="1" i="1" dirty="0" smtClean="0"/>
            <a:t>(укатился под стол) </a:t>
          </a:r>
          <a:endParaRPr lang="ru-RU" b="1" i="1" dirty="0"/>
        </a:p>
      </dgm:t>
    </dgm:pt>
    <dgm:pt modelId="{02BB78B1-6F16-4E72-A0F8-CB934EFB09BB}" type="parTrans" cxnId="{A9DE7B36-F551-4DDE-B720-D959AF53B052}">
      <dgm:prSet/>
      <dgm:spPr/>
      <dgm:t>
        <a:bodyPr/>
        <a:lstStyle/>
        <a:p>
          <a:endParaRPr lang="ru-RU"/>
        </a:p>
      </dgm:t>
    </dgm:pt>
    <dgm:pt modelId="{51D6698C-D21C-4239-95F2-13D5F5BB1528}" type="sibTrans" cxnId="{A9DE7B36-F551-4DDE-B720-D959AF53B052}">
      <dgm:prSet/>
      <dgm:spPr/>
      <dgm:t>
        <a:bodyPr/>
        <a:lstStyle/>
        <a:p>
          <a:endParaRPr lang="ru-RU"/>
        </a:p>
      </dgm:t>
    </dgm:pt>
    <dgm:pt modelId="{FE1BAB79-8A8F-4CE3-BF85-880AC5D38615}">
      <dgm:prSet phldrT="[Текст]"/>
      <dgm:spPr>
        <a:solidFill>
          <a:srgbClr val="7030A0">
            <a:alpha val="90000"/>
          </a:srgbClr>
        </a:solidFill>
      </dgm:spPr>
      <dgm:t>
        <a:bodyPr/>
        <a:lstStyle/>
        <a:p>
          <a:r>
            <a:rPr lang="ru-RU" b="1" i="1" dirty="0" smtClean="0"/>
            <a:t>(лежит под книгой)</a:t>
          </a:r>
          <a:endParaRPr lang="ru-RU" b="1" i="1" dirty="0"/>
        </a:p>
      </dgm:t>
    </dgm:pt>
    <dgm:pt modelId="{6CE17462-78C4-449E-942B-4377F53D879B}" type="parTrans" cxnId="{4CD4EF15-82AC-4471-8F5E-382096D58C20}">
      <dgm:prSet/>
      <dgm:spPr/>
      <dgm:t>
        <a:bodyPr/>
        <a:lstStyle/>
        <a:p>
          <a:endParaRPr lang="ru-RU"/>
        </a:p>
      </dgm:t>
    </dgm:pt>
    <dgm:pt modelId="{F6A0B8D0-0FCF-4E30-8F49-0492924E7B3C}" type="sibTrans" cxnId="{4CD4EF15-82AC-4471-8F5E-382096D58C20}">
      <dgm:prSet/>
      <dgm:spPr/>
      <dgm:t>
        <a:bodyPr/>
        <a:lstStyle/>
        <a:p>
          <a:endParaRPr lang="ru-RU"/>
        </a:p>
      </dgm:t>
    </dgm:pt>
    <dgm:pt modelId="{223C84BB-A7EE-4401-9EDF-027A720939D9}" type="pres">
      <dgm:prSet presAssocID="{BD0C4AD9-607D-4CD1-814A-9B12BB40471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BA1352-18CC-4EEB-8453-26D199AE009E}" type="pres">
      <dgm:prSet presAssocID="{6582029C-EFA1-49F3-A097-52A6555D18DB}" presName="vertFlow" presStyleCnt="0"/>
      <dgm:spPr/>
    </dgm:pt>
    <dgm:pt modelId="{550FE4C0-1B92-408E-8F04-63FF1C73EFD3}" type="pres">
      <dgm:prSet presAssocID="{6582029C-EFA1-49F3-A097-52A6555D18DB}" presName="header" presStyleLbl="node1" presStyleIdx="0" presStyleCnt="2"/>
      <dgm:spPr/>
      <dgm:t>
        <a:bodyPr/>
        <a:lstStyle/>
        <a:p>
          <a:endParaRPr lang="ru-RU"/>
        </a:p>
      </dgm:t>
    </dgm:pt>
    <dgm:pt modelId="{6F6DE0E9-6857-4CC9-BC42-0A21E0BB1B19}" type="pres">
      <dgm:prSet presAssocID="{8FD86829-AA2A-44BC-B090-86269A98C4E9}" presName="parTrans" presStyleLbl="sibTrans2D1" presStyleIdx="0" presStyleCnt="6"/>
      <dgm:spPr/>
      <dgm:t>
        <a:bodyPr/>
        <a:lstStyle/>
        <a:p>
          <a:endParaRPr lang="ru-RU"/>
        </a:p>
      </dgm:t>
    </dgm:pt>
    <dgm:pt modelId="{DCF50D76-24B1-47C3-A02E-F38582AED383}" type="pres">
      <dgm:prSet presAssocID="{38C25DDF-6029-451D-AB79-563EE23FC3BC}" presName="child" presStyleLbl="alignAccFollow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600AFF-7BFE-4062-BA3D-410DEEE1FBA1}" type="pres">
      <dgm:prSet presAssocID="{4940102A-BCD1-4979-A37E-91BBC7D84E8F}" presName="sibTrans" presStyleLbl="sibTrans2D1" presStyleIdx="1" presStyleCnt="6"/>
      <dgm:spPr/>
      <dgm:t>
        <a:bodyPr/>
        <a:lstStyle/>
        <a:p>
          <a:endParaRPr lang="ru-RU"/>
        </a:p>
      </dgm:t>
    </dgm:pt>
    <dgm:pt modelId="{163F8C08-DBEC-42D1-B3C3-EF21D56AE58C}" type="pres">
      <dgm:prSet presAssocID="{11ED56C1-9098-41D8-BF3C-3A6C44DF6E3D}" presName="child" presStyleLbl="alignAccFollow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CCB8D7-F0E6-4358-997B-F627F06AD8C9}" type="pres">
      <dgm:prSet presAssocID="{6723A962-7AF4-42EB-8C87-3D9531DBE9E6}" presName="sibTrans" presStyleLbl="sibTrans2D1" presStyleIdx="2" presStyleCnt="6"/>
      <dgm:spPr/>
      <dgm:t>
        <a:bodyPr/>
        <a:lstStyle/>
        <a:p>
          <a:endParaRPr lang="ru-RU"/>
        </a:p>
      </dgm:t>
    </dgm:pt>
    <dgm:pt modelId="{89F6E13D-DA03-4DDF-B7F4-D62C43C052CF}" type="pres">
      <dgm:prSet presAssocID="{A739B14C-C657-4EC6-9A11-01D7D1B6AB22}" presName="child" presStyleLbl="alignAccFollow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E7E453-9300-4F52-9ECD-B6FDB33CCFA0}" type="pres">
      <dgm:prSet presAssocID="{6582029C-EFA1-49F3-A097-52A6555D18DB}" presName="hSp" presStyleCnt="0"/>
      <dgm:spPr/>
    </dgm:pt>
    <dgm:pt modelId="{C13B4E6F-7E64-4909-8006-3BDC70574A45}" type="pres">
      <dgm:prSet presAssocID="{9DAA63DE-1729-4103-A3E8-65DBFE7651B9}" presName="vertFlow" presStyleCnt="0"/>
      <dgm:spPr/>
    </dgm:pt>
    <dgm:pt modelId="{D22ADED8-302A-4ADC-9976-4E6BEFB604D9}" type="pres">
      <dgm:prSet presAssocID="{9DAA63DE-1729-4103-A3E8-65DBFE7651B9}" presName="header" presStyleLbl="node1" presStyleIdx="1" presStyleCnt="2"/>
      <dgm:spPr/>
      <dgm:t>
        <a:bodyPr/>
        <a:lstStyle/>
        <a:p>
          <a:endParaRPr lang="ru-RU"/>
        </a:p>
      </dgm:t>
    </dgm:pt>
    <dgm:pt modelId="{65C8D75C-3BCA-4AA9-A827-31E463DD1BD2}" type="pres">
      <dgm:prSet presAssocID="{277E214E-B99B-4354-A9F4-8DF850D50364}" presName="parTrans" presStyleLbl="sibTrans2D1" presStyleIdx="3" presStyleCnt="6"/>
      <dgm:spPr/>
      <dgm:t>
        <a:bodyPr/>
        <a:lstStyle/>
        <a:p>
          <a:endParaRPr lang="ru-RU"/>
        </a:p>
      </dgm:t>
    </dgm:pt>
    <dgm:pt modelId="{9ACE2DC4-286A-4042-AFF0-357500E2A0CD}" type="pres">
      <dgm:prSet presAssocID="{5956553A-1E4A-47C9-A65D-DCC3C7A4C1A4}" presName="child" presStyleLbl="alignAccFollow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E0CF8-8264-4BE3-917B-BDE525D24090}" type="pres">
      <dgm:prSet presAssocID="{55986DF1-880C-4059-BC0D-AC3313769F9E}" presName="sibTrans" presStyleLbl="sibTrans2D1" presStyleIdx="4" presStyleCnt="6"/>
      <dgm:spPr/>
      <dgm:t>
        <a:bodyPr/>
        <a:lstStyle/>
        <a:p>
          <a:endParaRPr lang="ru-RU"/>
        </a:p>
      </dgm:t>
    </dgm:pt>
    <dgm:pt modelId="{4842751C-93A7-474D-817A-D8B784E9973A}" type="pres">
      <dgm:prSet presAssocID="{DCF73E99-4EC1-4DDA-BCA1-1F99FC934D8B}" presName="child" presStyleLbl="alignAccFollowNode1" presStyleIdx="4" presStyleCnt="6" custLinFactNeighborX="431" custLinFactNeighborY="-2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63D4F1-3C35-4CD6-A18C-BD1278EF1540}" type="pres">
      <dgm:prSet presAssocID="{AD383B0D-1CAF-4713-BE33-ED7FE72C8C38}" presName="sibTrans" presStyleLbl="sibTrans2D1" presStyleIdx="5" presStyleCnt="6"/>
      <dgm:spPr/>
      <dgm:t>
        <a:bodyPr/>
        <a:lstStyle/>
        <a:p>
          <a:endParaRPr lang="ru-RU"/>
        </a:p>
      </dgm:t>
    </dgm:pt>
    <dgm:pt modelId="{99C747FB-8966-470C-8CD4-F6C97C0CB5C6}" type="pres">
      <dgm:prSet presAssocID="{FE1BAB79-8A8F-4CE3-BF85-880AC5D38615}" presName="child" presStyleLbl="alignAccFollow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30EFE9-3B9F-4FB5-9E17-F903361BE4F2}" type="presOf" srcId="{6582029C-EFA1-49F3-A097-52A6555D18DB}" destId="{550FE4C0-1B92-408E-8F04-63FF1C73EFD3}" srcOrd="0" destOrd="0" presId="urn:microsoft.com/office/officeart/2005/8/layout/lProcess1"/>
    <dgm:cxn modelId="{CD277DA2-EE3E-478D-AA26-291BF50B4060}" srcId="{6582029C-EFA1-49F3-A097-52A6555D18DB}" destId="{38C25DDF-6029-451D-AB79-563EE23FC3BC}" srcOrd="0" destOrd="0" parTransId="{8FD86829-AA2A-44BC-B090-86269A98C4E9}" sibTransId="{4940102A-BCD1-4979-A37E-91BBC7D84E8F}"/>
    <dgm:cxn modelId="{17D0A7DC-493C-4194-95F8-C907733C10D4}" srcId="{9DAA63DE-1729-4103-A3E8-65DBFE7651B9}" destId="{5956553A-1E4A-47C9-A65D-DCC3C7A4C1A4}" srcOrd="0" destOrd="0" parTransId="{277E214E-B99B-4354-A9F4-8DF850D50364}" sibTransId="{55986DF1-880C-4059-BC0D-AC3313769F9E}"/>
    <dgm:cxn modelId="{C0702F43-D47E-45EB-94FC-CABB30B0DD49}" srcId="{BD0C4AD9-607D-4CD1-814A-9B12BB40471B}" destId="{6582029C-EFA1-49F3-A097-52A6555D18DB}" srcOrd="0" destOrd="0" parTransId="{9B9D1621-A673-4809-AAF4-5761B1E58481}" sibTransId="{BC83134F-504D-4F7D-8DFC-BF33A02762DE}"/>
    <dgm:cxn modelId="{A32563BC-A9BB-4544-954F-866FFC8C3A93}" type="presOf" srcId="{6723A962-7AF4-42EB-8C87-3D9531DBE9E6}" destId="{16CCB8D7-F0E6-4358-997B-F627F06AD8C9}" srcOrd="0" destOrd="0" presId="urn:microsoft.com/office/officeart/2005/8/layout/lProcess1"/>
    <dgm:cxn modelId="{52BEE921-D767-48CF-B473-073262AFBD2C}" srcId="{9DAA63DE-1729-4103-A3E8-65DBFE7651B9}" destId="{DCF73E99-4EC1-4DDA-BCA1-1F99FC934D8B}" srcOrd="1" destOrd="0" parTransId="{256268BE-4CAB-4C85-88C7-9AD8E074969B}" sibTransId="{AD383B0D-1CAF-4713-BE33-ED7FE72C8C38}"/>
    <dgm:cxn modelId="{DEB45FF1-4E6D-46EE-8F9E-86988AB14BB7}" type="presOf" srcId="{38C25DDF-6029-451D-AB79-563EE23FC3BC}" destId="{DCF50D76-24B1-47C3-A02E-F38582AED383}" srcOrd="0" destOrd="0" presId="urn:microsoft.com/office/officeart/2005/8/layout/lProcess1"/>
    <dgm:cxn modelId="{BCA968E0-5A2F-4FA9-806D-FC447F755F2A}" srcId="{BD0C4AD9-607D-4CD1-814A-9B12BB40471B}" destId="{9DAA63DE-1729-4103-A3E8-65DBFE7651B9}" srcOrd="1" destOrd="0" parTransId="{54BF43E3-7A0F-480F-8B7B-09BA98E95C04}" sibTransId="{BEAE473B-ED27-4A79-84FB-7E5D7F70CF2D}"/>
    <dgm:cxn modelId="{6F1D34FC-2331-4781-B001-D6364473E060}" type="presOf" srcId="{A739B14C-C657-4EC6-9A11-01D7D1B6AB22}" destId="{89F6E13D-DA03-4DDF-B7F4-D62C43C052CF}" srcOrd="0" destOrd="0" presId="urn:microsoft.com/office/officeart/2005/8/layout/lProcess1"/>
    <dgm:cxn modelId="{0B1DA811-E722-4530-A8A4-8040713EF179}" type="presOf" srcId="{4940102A-BCD1-4979-A37E-91BBC7D84E8F}" destId="{D6600AFF-7BFE-4062-BA3D-410DEEE1FBA1}" srcOrd="0" destOrd="0" presId="urn:microsoft.com/office/officeart/2005/8/layout/lProcess1"/>
    <dgm:cxn modelId="{09C92020-0348-458E-9D36-D0D7151A3826}" type="presOf" srcId="{DCF73E99-4EC1-4DDA-BCA1-1F99FC934D8B}" destId="{4842751C-93A7-474D-817A-D8B784E9973A}" srcOrd="0" destOrd="0" presId="urn:microsoft.com/office/officeart/2005/8/layout/lProcess1"/>
    <dgm:cxn modelId="{36B80763-CDEB-4868-BA09-FE0A8A52AF70}" type="presOf" srcId="{11ED56C1-9098-41D8-BF3C-3A6C44DF6E3D}" destId="{163F8C08-DBEC-42D1-B3C3-EF21D56AE58C}" srcOrd="0" destOrd="0" presId="urn:microsoft.com/office/officeart/2005/8/layout/lProcess1"/>
    <dgm:cxn modelId="{17C5E1EF-F411-4C2C-BB73-77867BFA1309}" type="presOf" srcId="{FE1BAB79-8A8F-4CE3-BF85-880AC5D38615}" destId="{99C747FB-8966-470C-8CD4-F6C97C0CB5C6}" srcOrd="0" destOrd="0" presId="urn:microsoft.com/office/officeart/2005/8/layout/lProcess1"/>
    <dgm:cxn modelId="{BBE3783A-838F-44D4-AF4E-6C52D52F11C7}" type="presOf" srcId="{BD0C4AD9-607D-4CD1-814A-9B12BB40471B}" destId="{223C84BB-A7EE-4401-9EDF-027A720939D9}" srcOrd="0" destOrd="0" presId="urn:microsoft.com/office/officeart/2005/8/layout/lProcess1"/>
    <dgm:cxn modelId="{1AA24FF0-F921-4A71-81C8-85A7BA393D50}" type="presOf" srcId="{5956553A-1E4A-47C9-A65D-DCC3C7A4C1A4}" destId="{9ACE2DC4-286A-4042-AFF0-357500E2A0CD}" srcOrd="0" destOrd="0" presId="urn:microsoft.com/office/officeart/2005/8/layout/lProcess1"/>
    <dgm:cxn modelId="{564E8F87-DE2A-41A4-AEE6-6A05FE828D7C}" type="presOf" srcId="{9DAA63DE-1729-4103-A3E8-65DBFE7651B9}" destId="{D22ADED8-302A-4ADC-9976-4E6BEFB604D9}" srcOrd="0" destOrd="0" presId="urn:microsoft.com/office/officeart/2005/8/layout/lProcess1"/>
    <dgm:cxn modelId="{4CD4EF15-82AC-4471-8F5E-382096D58C20}" srcId="{9DAA63DE-1729-4103-A3E8-65DBFE7651B9}" destId="{FE1BAB79-8A8F-4CE3-BF85-880AC5D38615}" srcOrd="2" destOrd="0" parTransId="{6CE17462-78C4-449E-942B-4377F53D879B}" sibTransId="{F6A0B8D0-0FCF-4E30-8F49-0492924E7B3C}"/>
    <dgm:cxn modelId="{025CDA74-4877-4FD6-A1D5-DE6FDD573CB6}" srcId="{6582029C-EFA1-49F3-A097-52A6555D18DB}" destId="{11ED56C1-9098-41D8-BF3C-3A6C44DF6E3D}" srcOrd="1" destOrd="0" parTransId="{685AA31D-03EB-43A0-A747-08E99093B633}" sibTransId="{6723A962-7AF4-42EB-8C87-3D9531DBE9E6}"/>
    <dgm:cxn modelId="{B1AA82F8-D0DD-4D02-80B5-A0DB96304832}" type="presOf" srcId="{8FD86829-AA2A-44BC-B090-86269A98C4E9}" destId="{6F6DE0E9-6857-4CC9-BC42-0A21E0BB1B19}" srcOrd="0" destOrd="0" presId="urn:microsoft.com/office/officeart/2005/8/layout/lProcess1"/>
    <dgm:cxn modelId="{DCDC7B7E-7D5F-4963-910D-5B21267A5418}" type="presOf" srcId="{277E214E-B99B-4354-A9F4-8DF850D50364}" destId="{65C8D75C-3BCA-4AA9-A827-31E463DD1BD2}" srcOrd="0" destOrd="0" presId="urn:microsoft.com/office/officeart/2005/8/layout/lProcess1"/>
    <dgm:cxn modelId="{BF5D4863-F5A1-460C-AD07-E3DE579B5FDE}" type="presOf" srcId="{55986DF1-880C-4059-BC0D-AC3313769F9E}" destId="{40DE0CF8-8264-4BE3-917B-BDE525D24090}" srcOrd="0" destOrd="0" presId="urn:microsoft.com/office/officeart/2005/8/layout/lProcess1"/>
    <dgm:cxn modelId="{19E89478-7EF3-4250-9A9E-4AA4A4617C00}" type="presOf" srcId="{AD383B0D-1CAF-4713-BE33-ED7FE72C8C38}" destId="{7A63D4F1-3C35-4CD6-A18C-BD1278EF1540}" srcOrd="0" destOrd="0" presId="urn:microsoft.com/office/officeart/2005/8/layout/lProcess1"/>
    <dgm:cxn modelId="{A9DE7B36-F551-4DDE-B720-D959AF53B052}" srcId="{6582029C-EFA1-49F3-A097-52A6555D18DB}" destId="{A739B14C-C657-4EC6-9A11-01D7D1B6AB22}" srcOrd="2" destOrd="0" parTransId="{02BB78B1-6F16-4E72-A0F8-CB934EFB09BB}" sibTransId="{51D6698C-D21C-4239-95F2-13D5F5BB1528}"/>
    <dgm:cxn modelId="{1B50027C-3742-4B21-8EF9-4391DD171DDB}" type="presParOf" srcId="{223C84BB-A7EE-4401-9EDF-027A720939D9}" destId="{29BA1352-18CC-4EEB-8453-26D199AE009E}" srcOrd="0" destOrd="0" presId="urn:microsoft.com/office/officeart/2005/8/layout/lProcess1"/>
    <dgm:cxn modelId="{69860E57-76BE-45BB-AFCA-F6B04303D925}" type="presParOf" srcId="{29BA1352-18CC-4EEB-8453-26D199AE009E}" destId="{550FE4C0-1B92-408E-8F04-63FF1C73EFD3}" srcOrd="0" destOrd="0" presId="urn:microsoft.com/office/officeart/2005/8/layout/lProcess1"/>
    <dgm:cxn modelId="{1997475B-8D10-426B-B87F-C9C9EEFF3C76}" type="presParOf" srcId="{29BA1352-18CC-4EEB-8453-26D199AE009E}" destId="{6F6DE0E9-6857-4CC9-BC42-0A21E0BB1B19}" srcOrd="1" destOrd="0" presId="urn:microsoft.com/office/officeart/2005/8/layout/lProcess1"/>
    <dgm:cxn modelId="{875F22CD-F81A-4E82-BF77-8564BD076BE4}" type="presParOf" srcId="{29BA1352-18CC-4EEB-8453-26D199AE009E}" destId="{DCF50D76-24B1-47C3-A02E-F38582AED383}" srcOrd="2" destOrd="0" presId="urn:microsoft.com/office/officeart/2005/8/layout/lProcess1"/>
    <dgm:cxn modelId="{B1E1FEF8-6BFF-42CD-97E2-AA422459D2B0}" type="presParOf" srcId="{29BA1352-18CC-4EEB-8453-26D199AE009E}" destId="{D6600AFF-7BFE-4062-BA3D-410DEEE1FBA1}" srcOrd="3" destOrd="0" presId="urn:microsoft.com/office/officeart/2005/8/layout/lProcess1"/>
    <dgm:cxn modelId="{03BE1355-9032-4877-B32E-B823DEAD4364}" type="presParOf" srcId="{29BA1352-18CC-4EEB-8453-26D199AE009E}" destId="{163F8C08-DBEC-42D1-B3C3-EF21D56AE58C}" srcOrd="4" destOrd="0" presId="urn:microsoft.com/office/officeart/2005/8/layout/lProcess1"/>
    <dgm:cxn modelId="{53379BD4-83EA-436A-A702-069C35D82AA4}" type="presParOf" srcId="{29BA1352-18CC-4EEB-8453-26D199AE009E}" destId="{16CCB8D7-F0E6-4358-997B-F627F06AD8C9}" srcOrd="5" destOrd="0" presId="urn:microsoft.com/office/officeart/2005/8/layout/lProcess1"/>
    <dgm:cxn modelId="{57D520B3-E68D-433B-9D88-20B4D3B08D54}" type="presParOf" srcId="{29BA1352-18CC-4EEB-8453-26D199AE009E}" destId="{89F6E13D-DA03-4DDF-B7F4-D62C43C052CF}" srcOrd="6" destOrd="0" presId="urn:microsoft.com/office/officeart/2005/8/layout/lProcess1"/>
    <dgm:cxn modelId="{DD735D25-7C43-4699-B2E3-FBF5ECDB37BF}" type="presParOf" srcId="{223C84BB-A7EE-4401-9EDF-027A720939D9}" destId="{CAE7E453-9300-4F52-9ECD-B6FDB33CCFA0}" srcOrd="1" destOrd="0" presId="urn:microsoft.com/office/officeart/2005/8/layout/lProcess1"/>
    <dgm:cxn modelId="{010F7343-1773-460F-B806-DC83E4F7561B}" type="presParOf" srcId="{223C84BB-A7EE-4401-9EDF-027A720939D9}" destId="{C13B4E6F-7E64-4909-8006-3BDC70574A45}" srcOrd="2" destOrd="0" presId="urn:microsoft.com/office/officeart/2005/8/layout/lProcess1"/>
    <dgm:cxn modelId="{76ACD5C6-8F7A-482E-BB55-199E31A2E767}" type="presParOf" srcId="{C13B4E6F-7E64-4909-8006-3BDC70574A45}" destId="{D22ADED8-302A-4ADC-9976-4E6BEFB604D9}" srcOrd="0" destOrd="0" presId="urn:microsoft.com/office/officeart/2005/8/layout/lProcess1"/>
    <dgm:cxn modelId="{7A2C3D20-3B46-48FB-A92B-39B18D9607AB}" type="presParOf" srcId="{C13B4E6F-7E64-4909-8006-3BDC70574A45}" destId="{65C8D75C-3BCA-4AA9-A827-31E463DD1BD2}" srcOrd="1" destOrd="0" presId="urn:microsoft.com/office/officeart/2005/8/layout/lProcess1"/>
    <dgm:cxn modelId="{7654AF98-C2DD-4889-95A0-FD25E054D435}" type="presParOf" srcId="{C13B4E6F-7E64-4909-8006-3BDC70574A45}" destId="{9ACE2DC4-286A-4042-AFF0-357500E2A0CD}" srcOrd="2" destOrd="0" presId="urn:microsoft.com/office/officeart/2005/8/layout/lProcess1"/>
    <dgm:cxn modelId="{221FA4F4-9A13-42F5-B3D0-1A770DEA3C36}" type="presParOf" srcId="{C13B4E6F-7E64-4909-8006-3BDC70574A45}" destId="{40DE0CF8-8264-4BE3-917B-BDE525D24090}" srcOrd="3" destOrd="0" presId="urn:microsoft.com/office/officeart/2005/8/layout/lProcess1"/>
    <dgm:cxn modelId="{709F5720-6F4F-417E-BE1A-0E59914C86D9}" type="presParOf" srcId="{C13B4E6F-7E64-4909-8006-3BDC70574A45}" destId="{4842751C-93A7-474D-817A-D8B784E9973A}" srcOrd="4" destOrd="0" presId="urn:microsoft.com/office/officeart/2005/8/layout/lProcess1"/>
    <dgm:cxn modelId="{E4284752-D825-43B7-BC7F-02F0796796CE}" type="presParOf" srcId="{C13B4E6F-7E64-4909-8006-3BDC70574A45}" destId="{7A63D4F1-3C35-4CD6-A18C-BD1278EF1540}" srcOrd="5" destOrd="0" presId="urn:microsoft.com/office/officeart/2005/8/layout/lProcess1"/>
    <dgm:cxn modelId="{2917C4AA-7C1B-4C5B-A2E6-9902AC422A32}" type="presParOf" srcId="{C13B4E6F-7E64-4909-8006-3BDC70574A45}" destId="{99C747FB-8966-470C-8CD4-F6C97C0CB5C6}" srcOrd="6" destOrd="0" presId="urn:microsoft.com/office/officeart/2005/8/layout/lProcess1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D1C25C6-6CDC-4D09-B295-643B00B89A98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AA1808-BFD2-4E7C-85B5-ECBFE85CA37D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Предлог</a:t>
          </a:r>
          <a:r>
            <a:rPr lang="ru-RU" dirty="0" smtClean="0"/>
            <a:t> </a:t>
          </a:r>
          <a:r>
            <a:rPr lang="ru-RU" b="1" dirty="0" smtClean="0"/>
            <a:t>В</a:t>
          </a:r>
          <a:endParaRPr lang="ru-RU" b="1" dirty="0"/>
        </a:p>
      </dgm:t>
    </dgm:pt>
    <dgm:pt modelId="{EC58668D-EFA8-49A7-ACA3-DC47A84C75AB}" type="parTrans" cxnId="{849A86F1-C363-497E-97C9-428465A05279}">
      <dgm:prSet/>
      <dgm:spPr/>
      <dgm:t>
        <a:bodyPr/>
        <a:lstStyle/>
        <a:p>
          <a:endParaRPr lang="ru-RU"/>
        </a:p>
      </dgm:t>
    </dgm:pt>
    <dgm:pt modelId="{B98CE650-E674-4E7C-AD17-A9503DD56344}" type="sibTrans" cxnId="{849A86F1-C363-497E-97C9-428465A05279}">
      <dgm:prSet/>
      <dgm:spPr/>
      <dgm:t>
        <a:bodyPr/>
        <a:lstStyle/>
        <a:p>
          <a:endParaRPr lang="ru-RU"/>
        </a:p>
      </dgm:t>
    </dgm:pt>
    <dgm:pt modelId="{F8B33E90-018D-4060-A260-D5D952251717}">
      <dgm:prSet phldrT="[Текст]"/>
      <dgm:spPr>
        <a:solidFill>
          <a:srgbClr val="C00000">
            <a:alpha val="90000"/>
          </a:srgbClr>
        </a:solidFill>
      </dgm:spPr>
      <dgm:t>
        <a:bodyPr/>
        <a:lstStyle/>
        <a:p>
          <a:r>
            <a:rPr lang="ru-RU" b="1" dirty="0" smtClean="0"/>
            <a:t>Винительный падеж  </a:t>
          </a:r>
          <a:endParaRPr lang="ru-RU" b="1" dirty="0"/>
        </a:p>
      </dgm:t>
    </dgm:pt>
    <dgm:pt modelId="{A25F5D02-5AB1-44CE-AAE2-1F597C514736}" type="parTrans" cxnId="{49951D4C-F421-4F0C-8200-F04208BD3CA4}">
      <dgm:prSet/>
      <dgm:spPr/>
      <dgm:t>
        <a:bodyPr/>
        <a:lstStyle/>
        <a:p>
          <a:endParaRPr lang="ru-RU"/>
        </a:p>
      </dgm:t>
    </dgm:pt>
    <dgm:pt modelId="{49BDA3C3-FFAA-45C3-98A2-D36B1DAB1368}" type="sibTrans" cxnId="{49951D4C-F421-4F0C-8200-F04208BD3CA4}">
      <dgm:prSet/>
      <dgm:spPr/>
      <dgm:t>
        <a:bodyPr/>
        <a:lstStyle/>
        <a:p>
          <a:endParaRPr lang="ru-RU"/>
        </a:p>
      </dgm:t>
    </dgm:pt>
    <dgm:pt modelId="{0E64748A-CDE5-4333-A7A0-FA5927B1B00E}">
      <dgm:prSet phldrT="[Текст]"/>
      <dgm:spPr>
        <a:solidFill>
          <a:srgbClr val="7030A0">
            <a:alpha val="90000"/>
          </a:srgbClr>
        </a:solidFill>
      </dgm:spPr>
      <dgm:t>
        <a:bodyPr/>
        <a:lstStyle/>
        <a:p>
          <a:r>
            <a:rPr lang="ru-RU" b="1" dirty="0" smtClean="0"/>
            <a:t>значение направления действия</a:t>
          </a:r>
          <a:endParaRPr lang="ru-RU" b="1" dirty="0"/>
        </a:p>
      </dgm:t>
    </dgm:pt>
    <dgm:pt modelId="{57BCA038-7945-4686-B54F-9C9C2BCDF3A5}" type="parTrans" cxnId="{36D6EFD6-B7A0-4576-827F-EA764C59FAE7}">
      <dgm:prSet/>
      <dgm:spPr/>
      <dgm:t>
        <a:bodyPr/>
        <a:lstStyle/>
        <a:p>
          <a:endParaRPr lang="ru-RU"/>
        </a:p>
      </dgm:t>
    </dgm:pt>
    <dgm:pt modelId="{E11403E8-4B76-4953-B848-31753FCEAAD1}" type="sibTrans" cxnId="{36D6EFD6-B7A0-4576-827F-EA764C59FAE7}">
      <dgm:prSet/>
      <dgm:spPr/>
      <dgm:t>
        <a:bodyPr/>
        <a:lstStyle/>
        <a:p>
          <a:endParaRPr lang="ru-RU"/>
        </a:p>
      </dgm:t>
    </dgm:pt>
    <dgm:pt modelId="{E4B280F2-4437-40B5-A92F-F46145EEAEB3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Предлог</a:t>
          </a:r>
          <a:r>
            <a:rPr lang="ru-RU" dirty="0" smtClean="0"/>
            <a:t> </a:t>
          </a:r>
          <a:r>
            <a:rPr lang="ru-RU" b="1" dirty="0" smtClean="0"/>
            <a:t>В</a:t>
          </a:r>
          <a:endParaRPr lang="ru-RU" b="1" dirty="0"/>
        </a:p>
      </dgm:t>
    </dgm:pt>
    <dgm:pt modelId="{32AC3F50-9A37-4260-8776-15233CB655F5}" type="parTrans" cxnId="{25E88493-CB05-41B1-8861-210E061846E1}">
      <dgm:prSet/>
      <dgm:spPr/>
      <dgm:t>
        <a:bodyPr/>
        <a:lstStyle/>
        <a:p>
          <a:endParaRPr lang="ru-RU"/>
        </a:p>
      </dgm:t>
    </dgm:pt>
    <dgm:pt modelId="{58D81BA4-6A19-404D-837E-389B593CD5E4}" type="sibTrans" cxnId="{25E88493-CB05-41B1-8861-210E061846E1}">
      <dgm:prSet/>
      <dgm:spPr/>
      <dgm:t>
        <a:bodyPr/>
        <a:lstStyle/>
        <a:p>
          <a:endParaRPr lang="ru-RU"/>
        </a:p>
      </dgm:t>
    </dgm:pt>
    <dgm:pt modelId="{8EE7DEC7-5E27-468A-B687-4F4B5D0FB440}">
      <dgm:prSet phldrT="[Текст]"/>
      <dgm:spPr>
        <a:solidFill>
          <a:srgbClr val="C00000">
            <a:alpha val="90000"/>
          </a:srgbClr>
        </a:solidFill>
      </dgm:spPr>
      <dgm:t>
        <a:bodyPr/>
        <a:lstStyle/>
        <a:p>
          <a:r>
            <a:rPr lang="ru-RU" b="1" dirty="0" smtClean="0"/>
            <a:t>Предложный падеж</a:t>
          </a:r>
          <a:endParaRPr lang="ru-RU" b="1" dirty="0"/>
        </a:p>
      </dgm:t>
    </dgm:pt>
    <dgm:pt modelId="{E5AA568E-313D-4876-82F8-3D095624D1D9}" type="parTrans" cxnId="{AC7276E1-4F51-467D-A3E8-F2517ED0581B}">
      <dgm:prSet/>
      <dgm:spPr/>
      <dgm:t>
        <a:bodyPr/>
        <a:lstStyle/>
        <a:p>
          <a:endParaRPr lang="ru-RU"/>
        </a:p>
      </dgm:t>
    </dgm:pt>
    <dgm:pt modelId="{06B54853-4F51-4EAD-B489-33EDCA79407C}" type="sibTrans" cxnId="{AC7276E1-4F51-467D-A3E8-F2517ED0581B}">
      <dgm:prSet/>
      <dgm:spPr/>
      <dgm:t>
        <a:bodyPr/>
        <a:lstStyle/>
        <a:p>
          <a:endParaRPr lang="ru-RU"/>
        </a:p>
      </dgm:t>
    </dgm:pt>
    <dgm:pt modelId="{2AA0BF73-7AA3-407C-89AB-A52BAEE7F950}">
      <dgm:prSet phldrT="[Текст]"/>
      <dgm:spPr>
        <a:solidFill>
          <a:srgbClr val="7030A0">
            <a:alpha val="90000"/>
          </a:srgbClr>
        </a:solidFill>
      </dgm:spPr>
      <dgm:t>
        <a:bodyPr/>
        <a:lstStyle/>
        <a:p>
          <a:r>
            <a:rPr lang="ru-RU" b="1" dirty="0" smtClean="0"/>
            <a:t>местонахождение предмета</a:t>
          </a:r>
          <a:endParaRPr lang="ru-RU" b="1" dirty="0"/>
        </a:p>
      </dgm:t>
    </dgm:pt>
    <dgm:pt modelId="{444A715A-66EA-400A-A61F-56543BFE9949}" type="parTrans" cxnId="{06AF6780-0C74-4FD2-B9AB-495A19B921AD}">
      <dgm:prSet/>
      <dgm:spPr/>
      <dgm:t>
        <a:bodyPr/>
        <a:lstStyle/>
        <a:p>
          <a:endParaRPr lang="ru-RU"/>
        </a:p>
      </dgm:t>
    </dgm:pt>
    <dgm:pt modelId="{426CC793-9F50-45B2-936F-74BAB269236D}" type="sibTrans" cxnId="{06AF6780-0C74-4FD2-B9AB-495A19B921AD}">
      <dgm:prSet/>
      <dgm:spPr/>
      <dgm:t>
        <a:bodyPr/>
        <a:lstStyle/>
        <a:p>
          <a:endParaRPr lang="ru-RU"/>
        </a:p>
      </dgm:t>
    </dgm:pt>
    <dgm:pt modelId="{EC0D3332-0DC3-4D06-A650-60B65D9E22F8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b="1" dirty="0" smtClean="0"/>
            <a:t>(кладёт</a:t>
          </a:r>
          <a:r>
            <a:rPr lang="ru-RU" b="1" i="1" dirty="0" smtClean="0"/>
            <a:t> в</a:t>
          </a:r>
          <a:r>
            <a:rPr lang="ru-RU" b="1" dirty="0" smtClean="0"/>
            <a:t> стол)</a:t>
          </a:r>
          <a:endParaRPr lang="ru-RU" b="1" dirty="0"/>
        </a:p>
      </dgm:t>
    </dgm:pt>
    <dgm:pt modelId="{A3B685DB-D3B2-4DB5-B3A0-41CAFD1B4662}" type="parTrans" cxnId="{E2604E55-8767-48A3-AB45-73EC57F6F799}">
      <dgm:prSet/>
      <dgm:spPr/>
      <dgm:t>
        <a:bodyPr/>
        <a:lstStyle/>
        <a:p>
          <a:endParaRPr lang="ru-RU"/>
        </a:p>
      </dgm:t>
    </dgm:pt>
    <dgm:pt modelId="{852E3925-BAF6-4C87-9906-77AF5FD55E00}" type="sibTrans" cxnId="{E2604E55-8767-48A3-AB45-73EC57F6F799}">
      <dgm:prSet/>
      <dgm:spPr/>
      <dgm:t>
        <a:bodyPr/>
        <a:lstStyle/>
        <a:p>
          <a:endParaRPr lang="ru-RU"/>
        </a:p>
      </dgm:t>
    </dgm:pt>
    <dgm:pt modelId="{92A7EAEA-0966-40CE-A20D-DB416286F9FA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b="1" dirty="0" smtClean="0"/>
            <a:t>(лежит </a:t>
          </a:r>
          <a:r>
            <a:rPr lang="ru-RU" b="1" i="1" dirty="0" smtClean="0"/>
            <a:t>в  </a:t>
          </a:r>
          <a:r>
            <a:rPr lang="ru-RU" b="1" dirty="0" smtClean="0"/>
            <a:t>столе)</a:t>
          </a:r>
          <a:endParaRPr lang="ru-RU" b="1" dirty="0"/>
        </a:p>
      </dgm:t>
    </dgm:pt>
    <dgm:pt modelId="{0C12FDB8-55A5-41E0-A0FD-C41F8A46869F}" type="parTrans" cxnId="{90F43EA1-BC73-4CB8-AB31-4538731A369D}">
      <dgm:prSet/>
      <dgm:spPr/>
      <dgm:t>
        <a:bodyPr/>
        <a:lstStyle/>
        <a:p>
          <a:endParaRPr lang="ru-RU"/>
        </a:p>
      </dgm:t>
    </dgm:pt>
    <dgm:pt modelId="{5A0453A9-E3D7-47EE-929C-1886DD309C4F}" type="sibTrans" cxnId="{90F43EA1-BC73-4CB8-AB31-4538731A369D}">
      <dgm:prSet/>
      <dgm:spPr/>
      <dgm:t>
        <a:bodyPr/>
        <a:lstStyle/>
        <a:p>
          <a:endParaRPr lang="ru-RU"/>
        </a:p>
      </dgm:t>
    </dgm:pt>
    <dgm:pt modelId="{60D620BD-5DAD-4C21-B4EF-2ACF0813F29F}" type="pres">
      <dgm:prSet presAssocID="{1D1C25C6-6CDC-4D09-B295-643B00B89A9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F6E1D3-89A5-40BA-AE96-C8991DBE69E6}" type="pres">
      <dgm:prSet presAssocID="{6EAA1808-BFD2-4E7C-85B5-ECBFE85CA37D}" presName="vertFlow" presStyleCnt="0"/>
      <dgm:spPr/>
    </dgm:pt>
    <dgm:pt modelId="{76C02939-996C-4BDC-8B2B-29512ED3DF20}" type="pres">
      <dgm:prSet presAssocID="{6EAA1808-BFD2-4E7C-85B5-ECBFE85CA37D}" presName="header" presStyleLbl="node1" presStyleIdx="0" presStyleCnt="2"/>
      <dgm:spPr/>
      <dgm:t>
        <a:bodyPr/>
        <a:lstStyle/>
        <a:p>
          <a:endParaRPr lang="ru-RU"/>
        </a:p>
      </dgm:t>
    </dgm:pt>
    <dgm:pt modelId="{5981DBC0-75E6-407A-98A6-5104B6CA5FC8}" type="pres">
      <dgm:prSet presAssocID="{A25F5D02-5AB1-44CE-AAE2-1F597C514736}" presName="parTrans" presStyleLbl="sibTrans2D1" presStyleIdx="0" presStyleCnt="6"/>
      <dgm:spPr/>
      <dgm:t>
        <a:bodyPr/>
        <a:lstStyle/>
        <a:p>
          <a:endParaRPr lang="ru-RU"/>
        </a:p>
      </dgm:t>
    </dgm:pt>
    <dgm:pt modelId="{529C0F83-32E9-4CFF-B047-65C5B41A6D62}" type="pres">
      <dgm:prSet presAssocID="{F8B33E90-018D-4060-A260-D5D952251717}" presName="child" presStyleLbl="alignAccFollowNode1" presStyleIdx="0" presStyleCnt="6" custLinFactNeighborX="-745" custLinFactNeighborY="-178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006A80-84D6-46FF-BD32-5754F5A40349}" type="pres">
      <dgm:prSet presAssocID="{49BDA3C3-FFAA-45C3-98A2-D36B1DAB1368}" presName="sibTrans" presStyleLbl="sibTrans2D1" presStyleIdx="1" presStyleCnt="6"/>
      <dgm:spPr/>
      <dgm:t>
        <a:bodyPr/>
        <a:lstStyle/>
        <a:p>
          <a:endParaRPr lang="ru-RU"/>
        </a:p>
      </dgm:t>
    </dgm:pt>
    <dgm:pt modelId="{E4F5EFF2-DBDB-46E5-8663-6BD3B1AEC01E}" type="pres">
      <dgm:prSet presAssocID="{0E64748A-CDE5-4333-A7A0-FA5927B1B00E}" presName="child" presStyleLbl="alignAccFollow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FED620-8BB8-41AA-962A-5DD691374F6F}" type="pres">
      <dgm:prSet presAssocID="{E11403E8-4B76-4953-B848-31753FCEAAD1}" presName="sibTrans" presStyleLbl="sibTrans2D1" presStyleIdx="2" presStyleCnt="6"/>
      <dgm:spPr/>
      <dgm:t>
        <a:bodyPr/>
        <a:lstStyle/>
        <a:p>
          <a:endParaRPr lang="ru-RU"/>
        </a:p>
      </dgm:t>
    </dgm:pt>
    <dgm:pt modelId="{60160592-7560-435D-BD42-47004339507D}" type="pres">
      <dgm:prSet presAssocID="{EC0D3332-0DC3-4D06-A650-60B65D9E22F8}" presName="child" presStyleLbl="alignAccFollow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B1335-765F-4E5B-A25C-56674F85E73C}" type="pres">
      <dgm:prSet presAssocID="{6EAA1808-BFD2-4E7C-85B5-ECBFE85CA37D}" presName="hSp" presStyleCnt="0"/>
      <dgm:spPr/>
    </dgm:pt>
    <dgm:pt modelId="{80FB615E-A402-4376-A5A8-C5105FE2E072}" type="pres">
      <dgm:prSet presAssocID="{E4B280F2-4437-40B5-A92F-F46145EEAEB3}" presName="vertFlow" presStyleCnt="0"/>
      <dgm:spPr/>
    </dgm:pt>
    <dgm:pt modelId="{614C764C-8D0B-4078-A0F9-B8EEB38FEF76}" type="pres">
      <dgm:prSet presAssocID="{E4B280F2-4437-40B5-A92F-F46145EEAEB3}" presName="header" presStyleLbl="node1" presStyleIdx="1" presStyleCnt="2"/>
      <dgm:spPr/>
      <dgm:t>
        <a:bodyPr/>
        <a:lstStyle/>
        <a:p>
          <a:endParaRPr lang="ru-RU"/>
        </a:p>
      </dgm:t>
    </dgm:pt>
    <dgm:pt modelId="{DED985C7-4D69-48E7-9E7D-DD7926EBA3AB}" type="pres">
      <dgm:prSet presAssocID="{E5AA568E-313D-4876-82F8-3D095624D1D9}" presName="parTrans" presStyleLbl="sibTrans2D1" presStyleIdx="3" presStyleCnt="6"/>
      <dgm:spPr/>
      <dgm:t>
        <a:bodyPr/>
        <a:lstStyle/>
        <a:p>
          <a:endParaRPr lang="ru-RU"/>
        </a:p>
      </dgm:t>
    </dgm:pt>
    <dgm:pt modelId="{DB7D2098-1740-4C26-BAEC-D28BE86F29FE}" type="pres">
      <dgm:prSet presAssocID="{8EE7DEC7-5E27-468A-B687-4F4B5D0FB440}" presName="child" presStyleLbl="alignAccFollow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184B0-7D23-4D32-A317-55802B558BAD}" type="pres">
      <dgm:prSet presAssocID="{06B54853-4F51-4EAD-B489-33EDCA79407C}" presName="sibTrans" presStyleLbl="sibTrans2D1" presStyleIdx="4" presStyleCnt="6"/>
      <dgm:spPr/>
      <dgm:t>
        <a:bodyPr/>
        <a:lstStyle/>
        <a:p>
          <a:endParaRPr lang="ru-RU"/>
        </a:p>
      </dgm:t>
    </dgm:pt>
    <dgm:pt modelId="{BE28847F-7429-4ABB-8381-C7E6BCFF3355}" type="pres">
      <dgm:prSet presAssocID="{2AA0BF73-7AA3-407C-89AB-A52BAEE7F950}" presName="child" presStyleLbl="alignAccFollow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A0662E-B0F5-4023-A6F7-798588425ECA}" type="pres">
      <dgm:prSet presAssocID="{426CC793-9F50-45B2-936F-74BAB269236D}" presName="sibTrans" presStyleLbl="sibTrans2D1" presStyleIdx="5" presStyleCnt="6"/>
      <dgm:spPr/>
      <dgm:t>
        <a:bodyPr/>
        <a:lstStyle/>
        <a:p>
          <a:endParaRPr lang="ru-RU"/>
        </a:p>
      </dgm:t>
    </dgm:pt>
    <dgm:pt modelId="{92CA8F4D-575E-408E-972F-F05C404D03ED}" type="pres">
      <dgm:prSet presAssocID="{92A7EAEA-0966-40CE-A20D-DB416286F9FA}" presName="child" presStyleLbl="alignAccFollow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31DFF8-B758-4705-8531-71CC518C3F43}" type="presOf" srcId="{6EAA1808-BFD2-4E7C-85B5-ECBFE85CA37D}" destId="{76C02939-996C-4BDC-8B2B-29512ED3DF20}" srcOrd="0" destOrd="0" presId="urn:microsoft.com/office/officeart/2005/8/layout/lProcess1"/>
    <dgm:cxn modelId="{1DE69444-2495-4F17-BA91-B43E7AEDE081}" type="presOf" srcId="{EC0D3332-0DC3-4D06-A650-60B65D9E22F8}" destId="{60160592-7560-435D-BD42-47004339507D}" srcOrd="0" destOrd="0" presId="urn:microsoft.com/office/officeart/2005/8/layout/lProcess1"/>
    <dgm:cxn modelId="{8A12A8B1-2749-49EE-9948-5FC4A3754CCB}" type="presOf" srcId="{1D1C25C6-6CDC-4D09-B295-643B00B89A98}" destId="{60D620BD-5DAD-4C21-B4EF-2ACF0813F29F}" srcOrd="0" destOrd="0" presId="urn:microsoft.com/office/officeart/2005/8/layout/lProcess1"/>
    <dgm:cxn modelId="{25E88493-CB05-41B1-8861-210E061846E1}" srcId="{1D1C25C6-6CDC-4D09-B295-643B00B89A98}" destId="{E4B280F2-4437-40B5-A92F-F46145EEAEB3}" srcOrd="1" destOrd="0" parTransId="{32AC3F50-9A37-4260-8776-15233CB655F5}" sibTransId="{58D81BA4-6A19-404D-837E-389B593CD5E4}"/>
    <dgm:cxn modelId="{1D02E17E-B113-4EA2-8669-8F022DEE3FCC}" type="presOf" srcId="{8EE7DEC7-5E27-468A-B687-4F4B5D0FB440}" destId="{DB7D2098-1740-4C26-BAEC-D28BE86F29FE}" srcOrd="0" destOrd="0" presId="urn:microsoft.com/office/officeart/2005/8/layout/lProcess1"/>
    <dgm:cxn modelId="{5BFFE925-CA2D-48AA-A76A-58B024AAA297}" type="presOf" srcId="{E5AA568E-313D-4876-82F8-3D095624D1D9}" destId="{DED985C7-4D69-48E7-9E7D-DD7926EBA3AB}" srcOrd="0" destOrd="0" presId="urn:microsoft.com/office/officeart/2005/8/layout/lProcess1"/>
    <dgm:cxn modelId="{627717FB-D1B6-4C8A-B624-A95975D3608D}" type="presOf" srcId="{0E64748A-CDE5-4333-A7A0-FA5927B1B00E}" destId="{E4F5EFF2-DBDB-46E5-8663-6BD3B1AEC01E}" srcOrd="0" destOrd="0" presId="urn:microsoft.com/office/officeart/2005/8/layout/lProcess1"/>
    <dgm:cxn modelId="{825DDA8F-BAD6-42FF-9CA7-C33BAB202DE3}" type="presOf" srcId="{06B54853-4F51-4EAD-B489-33EDCA79407C}" destId="{F40184B0-7D23-4D32-A317-55802B558BAD}" srcOrd="0" destOrd="0" presId="urn:microsoft.com/office/officeart/2005/8/layout/lProcess1"/>
    <dgm:cxn modelId="{C1A7EBB0-A447-46A4-8C19-3E833935E069}" type="presOf" srcId="{E4B280F2-4437-40B5-A92F-F46145EEAEB3}" destId="{614C764C-8D0B-4078-A0F9-B8EEB38FEF76}" srcOrd="0" destOrd="0" presId="urn:microsoft.com/office/officeart/2005/8/layout/lProcess1"/>
    <dgm:cxn modelId="{4FC95A84-E41B-45D8-8E2C-C0E89A9A9F91}" type="presOf" srcId="{2AA0BF73-7AA3-407C-89AB-A52BAEE7F950}" destId="{BE28847F-7429-4ABB-8381-C7E6BCFF3355}" srcOrd="0" destOrd="0" presId="urn:microsoft.com/office/officeart/2005/8/layout/lProcess1"/>
    <dgm:cxn modelId="{90F43EA1-BC73-4CB8-AB31-4538731A369D}" srcId="{E4B280F2-4437-40B5-A92F-F46145EEAEB3}" destId="{92A7EAEA-0966-40CE-A20D-DB416286F9FA}" srcOrd="2" destOrd="0" parTransId="{0C12FDB8-55A5-41E0-A0FD-C41F8A46869F}" sibTransId="{5A0453A9-E3D7-47EE-929C-1886DD309C4F}"/>
    <dgm:cxn modelId="{D7CFCD6B-34F0-4D32-A669-B1DF5701AA0A}" type="presOf" srcId="{49BDA3C3-FFAA-45C3-98A2-D36B1DAB1368}" destId="{0F006A80-84D6-46FF-BD32-5754F5A40349}" srcOrd="0" destOrd="0" presId="urn:microsoft.com/office/officeart/2005/8/layout/lProcess1"/>
    <dgm:cxn modelId="{06AF6780-0C74-4FD2-B9AB-495A19B921AD}" srcId="{E4B280F2-4437-40B5-A92F-F46145EEAEB3}" destId="{2AA0BF73-7AA3-407C-89AB-A52BAEE7F950}" srcOrd="1" destOrd="0" parTransId="{444A715A-66EA-400A-A61F-56543BFE9949}" sibTransId="{426CC793-9F50-45B2-936F-74BAB269236D}"/>
    <dgm:cxn modelId="{2C25E2F2-7F36-4287-9F5D-6DB244C8178E}" type="presOf" srcId="{E11403E8-4B76-4953-B848-31753FCEAAD1}" destId="{10FED620-8BB8-41AA-962A-5DD691374F6F}" srcOrd="0" destOrd="0" presId="urn:microsoft.com/office/officeart/2005/8/layout/lProcess1"/>
    <dgm:cxn modelId="{E2604E55-8767-48A3-AB45-73EC57F6F799}" srcId="{6EAA1808-BFD2-4E7C-85B5-ECBFE85CA37D}" destId="{EC0D3332-0DC3-4D06-A650-60B65D9E22F8}" srcOrd="2" destOrd="0" parTransId="{A3B685DB-D3B2-4DB5-B3A0-41CAFD1B4662}" sibTransId="{852E3925-BAF6-4C87-9906-77AF5FD55E00}"/>
    <dgm:cxn modelId="{AC7276E1-4F51-467D-A3E8-F2517ED0581B}" srcId="{E4B280F2-4437-40B5-A92F-F46145EEAEB3}" destId="{8EE7DEC7-5E27-468A-B687-4F4B5D0FB440}" srcOrd="0" destOrd="0" parTransId="{E5AA568E-313D-4876-82F8-3D095624D1D9}" sibTransId="{06B54853-4F51-4EAD-B489-33EDCA79407C}"/>
    <dgm:cxn modelId="{CA6A5606-6D77-4F08-8A65-BB9F7607C38B}" type="presOf" srcId="{92A7EAEA-0966-40CE-A20D-DB416286F9FA}" destId="{92CA8F4D-575E-408E-972F-F05C404D03ED}" srcOrd="0" destOrd="0" presId="urn:microsoft.com/office/officeart/2005/8/layout/lProcess1"/>
    <dgm:cxn modelId="{35CFC764-50A2-413E-9622-CC6949E0300B}" type="presOf" srcId="{426CC793-9F50-45B2-936F-74BAB269236D}" destId="{27A0662E-B0F5-4023-A6F7-798588425ECA}" srcOrd="0" destOrd="0" presId="urn:microsoft.com/office/officeart/2005/8/layout/lProcess1"/>
    <dgm:cxn modelId="{36D6EFD6-B7A0-4576-827F-EA764C59FAE7}" srcId="{6EAA1808-BFD2-4E7C-85B5-ECBFE85CA37D}" destId="{0E64748A-CDE5-4333-A7A0-FA5927B1B00E}" srcOrd="1" destOrd="0" parTransId="{57BCA038-7945-4686-B54F-9C9C2BCDF3A5}" sibTransId="{E11403E8-4B76-4953-B848-31753FCEAAD1}"/>
    <dgm:cxn modelId="{E431756B-0BB8-45EC-9E7C-A9F127E8859D}" type="presOf" srcId="{F8B33E90-018D-4060-A260-D5D952251717}" destId="{529C0F83-32E9-4CFF-B047-65C5B41A6D62}" srcOrd="0" destOrd="0" presId="urn:microsoft.com/office/officeart/2005/8/layout/lProcess1"/>
    <dgm:cxn modelId="{849A86F1-C363-497E-97C9-428465A05279}" srcId="{1D1C25C6-6CDC-4D09-B295-643B00B89A98}" destId="{6EAA1808-BFD2-4E7C-85B5-ECBFE85CA37D}" srcOrd="0" destOrd="0" parTransId="{EC58668D-EFA8-49A7-ACA3-DC47A84C75AB}" sibTransId="{B98CE650-E674-4E7C-AD17-A9503DD56344}"/>
    <dgm:cxn modelId="{EC1DE7BB-389D-4AF1-9E3D-749F082F0275}" type="presOf" srcId="{A25F5D02-5AB1-44CE-AAE2-1F597C514736}" destId="{5981DBC0-75E6-407A-98A6-5104B6CA5FC8}" srcOrd="0" destOrd="0" presId="urn:microsoft.com/office/officeart/2005/8/layout/lProcess1"/>
    <dgm:cxn modelId="{49951D4C-F421-4F0C-8200-F04208BD3CA4}" srcId="{6EAA1808-BFD2-4E7C-85B5-ECBFE85CA37D}" destId="{F8B33E90-018D-4060-A260-D5D952251717}" srcOrd="0" destOrd="0" parTransId="{A25F5D02-5AB1-44CE-AAE2-1F597C514736}" sibTransId="{49BDA3C3-FFAA-45C3-98A2-D36B1DAB1368}"/>
    <dgm:cxn modelId="{29ED8EBC-1B54-47BD-A933-901139A61FAB}" type="presParOf" srcId="{60D620BD-5DAD-4C21-B4EF-2ACF0813F29F}" destId="{3BF6E1D3-89A5-40BA-AE96-C8991DBE69E6}" srcOrd="0" destOrd="0" presId="urn:microsoft.com/office/officeart/2005/8/layout/lProcess1"/>
    <dgm:cxn modelId="{5EB55BF1-F6AC-4864-946E-9E1881DED295}" type="presParOf" srcId="{3BF6E1D3-89A5-40BA-AE96-C8991DBE69E6}" destId="{76C02939-996C-4BDC-8B2B-29512ED3DF20}" srcOrd="0" destOrd="0" presId="urn:microsoft.com/office/officeart/2005/8/layout/lProcess1"/>
    <dgm:cxn modelId="{189E53CE-CBC9-4E8C-83EA-135F1432D4CC}" type="presParOf" srcId="{3BF6E1D3-89A5-40BA-AE96-C8991DBE69E6}" destId="{5981DBC0-75E6-407A-98A6-5104B6CA5FC8}" srcOrd="1" destOrd="0" presId="urn:microsoft.com/office/officeart/2005/8/layout/lProcess1"/>
    <dgm:cxn modelId="{566F0C3F-0E32-4346-B6A2-F856B9F0EE06}" type="presParOf" srcId="{3BF6E1D3-89A5-40BA-AE96-C8991DBE69E6}" destId="{529C0F83-32E9-4CFF-B047-65C5B41A6D62}" srcOrd="2" destOrd="0" presId="urn:microsoft.com/office/officeart/2005/8/layout/lProcess1"/>
    <dgm:cxn modelId="{1E2EF906-17D6-4237-9341-70AE6A2B958E}" type="presParOf" srcId="{3BF6E1D3-89A5-40BA-AE96-C8991DBE69E6}" destId="{0F006A80-84D6-46FF-BD32-5754F5A40349}" srcOrd="3" destOrd="0" presId="urn:microsoft.com/office/officeart/2005/8/layout/lProcess1"/>
    <dgm:cxn modelId="{3EFE3D50-7158-4D30-9DDA-B921A6E650DD}" type="presParOf" srcId="{3BF6E1D3-89A5-40BA-AE96-C8991DBE69E6}" destId="{E4F5EFF2-DBDB-46E5-8663-6BD3B1AEC01E}" srcOrd="4" destOrd="0" presId="urn:microsoft.com/office/officeart/2005/8/layout/lProcess1"/>
    <dgm:cxn modelId="{2D998F60-3D1A-4DBA-9BD4-313E4B43EC71}" type="presParOf" srcId="{3BF6E1D3-89A5-40BA-AE96-C8991DBE69E6}" destId="{10FED620-8BB8-41AA-962A-5DD691374F6F}" srcOrd="5" destOrd="0" presId="urn:microsoft.com/office/officeart/2005/8/layout/lProcess1"/>
    <dgm:cxn modelId="{5645C00C-B218-4C87-A9DD-7BE380D72638}" type="presParOf" srcId="{3BF6E1D3-89A5-40BA-AE96-C8991DBE69E6}" destId="{60160592-7560-435D-BD42-47004339507D}" srcOrd="6" destOrd="0" presId="urn:microsoft.com/office/officeart/2005/8/layout/lProcess1"/>
    <dgm:cxn modelId="{71245055-82BC-4395-B2FA-CC91B6D663F1}" type="presParOf" srcId="{60D620BD-5DAD-4C21-B4EF-2ACF0813F29F}" destId="{AB4B1335-765F-4E5B-A25C-56674F85E73C}" srcOrd="1" destOrd="0" presId="urn:microsoft.com/office/officeart/2005/8/layout/lProcess1"/>
    <dgm:cxn modelId="{1712F458-D8ED-4660-9594-DAD1076E2C0F}" type="presParOf" srcId="{60D620BD-5DAD-4C21-B4EF-2ACF0813F29F}" destId="{80FB615E-A402-4376-A5A8-C5105FE2E072}" srcOrd="2" destOrd="0" presId="urn:microsoft.com/office/officeart/2005/8/layout/lProcess1"/>
    <dgm:cxn modelId="{DD859287-148E-4BF8-BAA8-91728587CE4D}" type="presParOf" srcId="{80FB615E-A402-4376-A5A8-C5105FE2E072}" destId="{614C764C-8D0B-4078-A0F9-B8EEB38FEF76}" srcOrd="0" destOrd="0" presId="urn:microsoft.com/office/officeart/2005/8/layout/lProcess1"/>
    <dgm:cxn modelId="{B0B7CB50-0201-48F0-8692-501D525AB97D}" type="presParOf" srcId="{80FB615E-A402-4376-A5A8-C5105FE2E072}" destId="{DED985C7-4D69-48E7-9E7D-DD7926EBA3AB}" srcOrd="1" destOrd="0" presId="urn:microsoft.com/office/officeart/2005/8/layout/lProcess1"/>
    <dgm:cxn modelId="{7434B5DE-BBD0-4531-AAFF-989FB3B37DA0}" type="presParOf" srcId="{80FB615E-A402-4376-A5A8-C5105FE2E072}" destId="{DB7D2098-1740-4C26-BAEC-D28BE86F29FE}" srcOrd="2" destOrd="0" presId="urn:microsoft.com/office/officeart/2005/8/layout/lProcess1"/>
    <dgm:cxn modelId="{D9862E28-F246-4ED3-8AEB-8D2AA590A02F}" type="presParOf" srcId="{80FB615E-A402-4376-A5A8-C5105FE2E072}" destId="{F40184B0-7D23-4D32-A317-55802B558BAD}" srcOrd="3" destOrd="0" presId="urn:microsoft.com/office/officeart/2005/8/layout/lProcess1"/>
    <dgm:cxn modelId="{CC0FD7C2-A491-4F86-95A5-DBDE54BBD04A}" type="presParOf" srcId="{80FB615E-A402-4376-A5A8-C5105FE2E072}" destId="{BE28847F-7429-4ABB-8381-C7E6BCFF3355}" srcOrd="4" destOrd="0" presId="urn:microsoft.com/office/officeart/2005/8/layout/lProcess1"/>
    <dgm:cxn modelId="{65B10311-C582-4A2E-84AA-78530202DC0D}" type="presParOf" srcId="{80FB615E-A402-4376-A5A8-C5105FE2E072}" destId="{27A0662E-B0F5-4023-A6F7-798588425ECA}" srcOrd="5" destOrd="0" presId="urn:microsoft.com/office/officeart/2005/8/layout/lProcess1"/>
    <dgm:cxn modelId="{F99844C6-1E28-4F71-B098-C63FBEA67A16}" type="presParOf" srcId="{80FB615E-A402-4376-A5A8-C5105FE2E072}" destId="{92CA8F4D-575E-408E-972F-F05C404D03ED}" srcOrd="6" destOrd="0" presId="urn:microsoft.com/office/officeart/2005/8/layout/lProcess1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C4552FE-5761-40DD-8E0C-FD03F2F4784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23F6CA-2AF8-435F-A862-F4A60584AA64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b="1" dirty="0" smtClean="0"/>
            <a:t>Предлог</a:t>
          </a:r>
          <a:r>
            <a:rPr lang="ru-RU" dirty="0" smtClean="0"/>
            <a:t> </a:t>
          </a:r>
          <a:r>
            <a:rPr lang="ru-RU" b="1" dirty="0" smtClean="0">
              <a:solidFill>
                <a:schemeClr val="tx1"/>
              </a:solidFill>
            </a:rPr>
            <a:t>ИЗ</a:t>
          </a:r>
          <a:endParaRPr lang="ru-RU" b="1" dirty="0">
            <a:solidFill>
              <a:schemeClr val="tx1"/>
            </a:solidFill>
          </a:endParaRPr>
        </a:p>
      </dgm:t>
    </dgm:pt>
    <dgm:pt modelId="{FA11AB86-80E6-439C-9A6E-FD9F5A35AF22}" type="parTrans" cxnId="{0607303C-DAA5-4869-BEDC-C8C57E386218}">
      <dgm:prSet/>
      <dgm:spPr/>
      <dgm:t>
        <a:bodyPr/>
        <a:lstStyle/>
        <a:p>
          <a:endParaRPr lang="ru-RU"/>
        </a:p>
      </dgm:t>
    </dgm:pt>
    <dgm:pt modelId="{0C368246-7372-4B64-930B-5A0C7B9B94D9}" type="sibTrans" cxnId="{0607303C-DAA5-4869-BEDC-C8C57E386218}">
      <dgm:prSet/>
      <dgm:spPr/>
      <dgm:t>
        <a:bodyPr/>
        <a:lstStyle/>
        <a:p>
          <a:endParaRPr lang="ru-RU"/>
        </a:p>
      </dgm:t>
    </dgm:pt>
    <dgm:pt modelId="{A80AB174-BC9F-4E72-B941-58B4FBE76B79}">
      <dgm:prSet phldrT="[Текст]"/>
      <dgm:spPr/>
      <dgm:t>
        <a:bodyPr/>
        <a:lstStyle/>
        <a:p>
          <a:r>
            <a:rPr lang="ru-RU" b="1" dirty="0" smtClean="0"/>
            <a:t>Родительный падеж</a:t>
          </a:r>
          <a:endParaRPr lang="ru-RU" b="1" dirty="0"/>
        </a:p>
      </dgm:t>
    </dgm:pt>
    <dgm:pt modelId="{7AC58B20-6622-46AB-A0E5-D1987CBC9FF2}" type="parTrans" cxnId="{CB0EAA17-078E-4050-8008-1AA1506BD247}">
      <dgm:prSet/>
      <dgm:spPr/>
      <dgm:t>
        <a:bodyPr/>
        <a:lstStyle/>
        <a:p>
          <a:endParaRPr lang="ru-RU"/>
        </a:p>
      </dgm:t>
    </dgm:pt>
    <dgm:pt modelId="{91D23D58-2F71-40F3-A590-170A6FE0DF39}" type="sibTrans" cxnId="{CB0EAA17-078E-4050-8008-1AA1506BD247}">
      <dgm:prSet/>
      <dgm:spPr/>
      <dgm:t>
        <a:bodyPr/>
        <a:lstStyle/>
        <a:p>
          <a:endParaRPr lang="ru-RU"/>
        </a:p>
      </dgm:t>
    </dgm:pt>
    <dgm:pt modelId="{1EEEEEC7-F25C-4B12-9366-202E02901A63}">
      <dgm:prSet phldrT="[Текст]"/>
      <dgm:spPr/>
      <dgm:t>
        <a:bodyPr/>
        <a:lstStyle/>
        <a:p>
          <a:r>
            <a:rPr lang="ru-RU" b="1" dirty="0" smtClean="0"/>
            <a:t>значение направления действия</a:t>
          </a:r>
          <a:endParaRPr lang="ru-RU" b="1" dirty="0"/>
        </a:p>
      </dgm:t>
    </dgm:pt>
    <dgm:pt modelId="{E8D07EB2-7E76-4610-BB4F-E456DF7DE915}" type="parTrans" cxnId="{AB231FBB-7608-498E-ABA6-2EAF06C4F47F}">
      <dgm:prSet/>
      <dgm:spPr/>
      <dgm:t>
        <a:bodyPr/>
        <a:lstStyle/>
        <a:p>
          <a:endParaRPr lang="ru-RU"/>
        </a:p>
      </dgm:t>
    </dgm:pt>
    <dgm:pt modelId="{D481D2F9-1EE5-4C19-9FDF-66F487D69F0C}" type="sibTrans" cxnId="{AB231FBB-7608-498E-ABA6-2EAF06C4F47F}">
      <dgm:prSet/>
      <dgm:spPr/>
      <dgm:t>
        <a:bodyPr/>
        <a:lstStyle/>
        <a:p>
          <a:endParaRPr lang="ru-RU"/>
        </a:p>
      </dgm:t>
    </dgm:pt>
    <dgm:pt modelId="{1AEB7300-2D4A-43A9-BE4E-4339D364E319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b="1" dirty="0" smtClean="0"/>
            <a:t>Предлог</a:t>
          </a:r>
          <a:r>
            <a:rPr lang="ru-RU" dirty="0" smtClean="0"/>
            <a:t> </a:t>
          </a:r>
          <a:r>
            <a:rPr lang="ru-RU" b="1" dirty="0" smtClean="0">
              <a:solidFill>
                <a:schemeClr val="tx1"/>
              </a:solidFill>
            </a:rPr>
            <a:t>К</a:t>
          </a:r>
          <a:endParaRPr lang="ru-RU" b="1" dirty="0">
            <a:solidFill>
              <a:schemeClr val="tx1"/>
            </a:solidFill>
          </a:endParaRPr>
        </a:p>
      </dgm:t>
    </dgm:pt>
    <dgm:pt modelId="{79BD0131-EB64-44FB-8DF5-7905D80440A0}" type="parTrans" cxnId="{E0CA15F4-9D20-4E83-84FB-8AE3BF791088}">
      <dgm:prSet/>
      <dgm:spPr/>
      <dgm:t>
        <a:bodyPr/>
        <a:lstStyle/>
        <a:p>
          <a:endParaRPr lang="ru-RU"/>
        </a:p>
      </dgm:t>
    </dgm:pt>
    <dgm:pt modelId="{89C15F7D-518D-4C74-9D88-2C5145C86F5B}" type="sibTrans" cxnId="{E0CA15F4-9D20-4E83-84FB-8AE3BF791088}">
      <dgm:prSet/>
      <dgm:spPr/>
      <dgm:t>
        <a:bodyPr/>
        <a:lstStyle/>
        <a:p>
          <a:endParaRPr lang="ru-RU"/>
        </a:p>
      </dgm:t>
    </dgm:pt>
    <dgm:pt modelId="{FF2E175D-28BA-4751-B1A4-F5A622E58340}">
      <dgm:prSet phldrT="[Текст]"/>
      <dgm:spPr/>
      <dgm:t>
        <a:bodyPr/>
        <a:lstStyle/>
        <a:p>
          <a:r>
            <a:rPr lang="ru-RU" b="1" dirty="0" smtClean="0"/>
            <a:t>Дательный падеж </a:t>
          </a:r>
          <a:endParaRPr lang="ru-RU" b="1" dirty="0"/>
        </a:p>
      </dgm:t>
    </dgm:pt>
    <dgm:pt modelId="{E76AD4DF-09AE-4B4A-925C-FF82E433AC24}" type="parTrans" cxnId="{8C1DF911-E2E0-40DD-BC5B-0921712A8781}">
      <dgm:prSet/>
      <dgm:spPr/>
      <dgm:t>
        <a:bodyPr/>
        <a:lstStyle/>
        <a:p>
          <a:endParaRPr lang="ru-RU"/>
        </a:p>
      </dgm:t>
    </dgm:pt>
    <dgm:pt modelId="{DFB4F29C-1DC2-45E3-AB8B-5666FDC7C2A5}" type="sibTrans" cxnId="{8C1DF911-E2E0-40DD-BC5B-0921712A8781}">
      <dgm:prSet/>
      <dgm:spPr/>
      <dgm:t>
        <a:bodyPr/>
        <a:lstStyle/>
        <a:p>
          <a:endParaRPr lang="ru-RU"/>
        </a:p>
      </dgm:t>
    </dgm:pt>
    <dgm:pt modelId="{13B1C54F-F5ED-4D6A-838A-893F3001BFD9}">
      <dgm:prSet phldrT="[Текст]"/>
      <dgm:spPr/>
      <dgm:t>
        <a:bodyPr/>
        <a:lstStyle/>
        <a:p>
          <a:r>
            <a:rPr lang="ru-RU" b="1" dirty="0" smtClean="0"/>
            <a:t>значение направления действия</a:t>
          </a:r>
          <a:endParaRPr lang="ru-RU" b="1" dirty="0"/>
        </a:p>
      </dgm:t>
    </dgm:pt>
    <dgm:pt modelId="{56C0D87D-E432-4902-A3E0-750E43C14B19}" type="parTrans" cxnId="{769DC8E4-EEC2-4B03-A85A-71693FEABC46}">
      <dgm:prSet/>
      <dgm:spPr/>
      <dgm:t>
        <a:bodyPr/>
        <a:lstStyle/>
        <a:p>
          <a:endParaRPr lang="ru-RU"/>
        </a:p>
      </dgm:t>
    </dgm:pt>
    <dgm:pt modelId="{C79BE8AF-24EB-4FE6-A502-D37723F98095}" type="sibTrans" cxnId="{769DC8E4-EEC2-4B03-A85A-71693FEABC46}">
      <dgm:prSet/>
      <dgm:spPr/>
      <dgm:t>
        <a:bodyPr/>
        <a:lstStyle/>
        <a:p>
          <a:endParaRPr lang="ru-RU"/>
        </a:p>
      </dgm:t>
    </dgm:pt>
    <dgm:pt modelId="{A3381767-A55B-414C-94F0-F8999673E6CE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b="1" dirty="0" smtClean="0"/>
            <a:t>Предлог </a:t>
          </a:r>
          <a:r>
            <a:rPr lang="ru-RU" b="1" dirty="0" smtClean="0">
              <a:solidFill>
                <a:schemeClr val="tx1"/>
              </a:solidFill>
            </a:rPr>
            <a:t>ОТ</a:t>
          </a:r>
          <a:endParaRPr lang="ru-RU" b="1" dirty="0">
            <a:solidFill>
              <a:schemeClr val="tx1"/>
            </a:solidFill>
          </a:endParaRPr>
        </a:p>
      </dgm:t>
    </dgm:pt>
    <dgm:pt modelId="{E3AC9A1A-7565-4851-908C-90ED0B6891C7}" type="parTrans" cxnId="{521557C5-0D02-42F0-944E-69E9C0BAA7CC}">
      <dgm:prSet/>
      <dgm:spPr/>
      <dgm:t>
        <a:bodyPr/>
        <a:lstStyle/>
        <a:p>
          <a:endParaRPr lang="ru-RU"/>
        </a:p>
      </dgm:t>
    </dgm:pt>
    <dgm:pt modelId="{ECA52010-4CD8-40F7-A0EB-6A96EA5DE9A7}" type="sibTrans" cxnId="{521557C5-0D02-42F0-944E-69E9C0BAA7CC}">
      <dgm:prSet/>
      <dgm:spPr/>
      <dgm:t>
        <a:bodyPr/>
        <a:lstStyle/>
        <a:p>
          <a:endParaRPr lang="ru-RU"/>
        </a:p>
      </dgm:t>
    </dgm:pt>
    <dgm:pt modelId="{9BA7AAE4-C31C-4348-9896-69473E77EE61}">
      <dgm:prSet phldrT="[Текст]"/>
      <dgm:spPr/>
      <dgm:t>
        <a:bodyPr/>
        <a:lstStyle/>
        <a:p>
          <a:r>
            <a:rPr lang="ru-RU" b="1" dirty="0" smtClean="0"/>
            <a:t>Родительный падеж</a:t>
          </a:r>
          <a:endParaRPr lang="ru-RU" b="1" dirty="0"/>
        </a:p>
      </dgm:t>
    </dgm:pt>
    <dgm:pt modelId="{F4455FAB-1C50-4969-9551-D8E85E8CBDFF}" type="parTrans" cxnId="{7FB1080F-9D7E-4422-916B-6A01E15569F9}">
      <dgm:prSet/>
      <dgm:spPr/>
      <dgm:t>
        <a:bodyPr/>
        <a:lstStyle/>
        <a:p>
          <a:endParaRPr lang="ru-RU"/>
        </a:p>
      </dgm:t>
    </dgm:pt>
    <dgm:pt modelId="{795F71A6-6F8D-41EA-A7A4-3E6EDD0DC17E}" type="sibTrans" cxnId="{7FB1080F-9D7E-4422-916B-6A01E15569F9}">
      <dgm:prSet/>
      <dgm:spPr/>
      <dgm:t>
        <a:bodyPr/>
        <a:lstStyle/>
        <a:p>
          <a:endParaRPr lang="ru-RU"/>
        </a:p>
      </dgm:t>
    </dgm:pt>
    <dgm:pt modelId="{29206B9F-F588-42AB-B696-5BD7D8E935D3}">
      <dgm:prSet phldrT="[Текст]"/>
      <dgm:spPr/>
      <dgm:t>
        <a:bodyPr/>
        <a:lstStyle/>
        <a:p>
          <a:r>
            <a:rPr lang="ru-RU" b="1" dirty="0" smtClean="0"/>
            <a:t>значение направления действия</a:t>
          </a:r>
          <a:endParaRPr lang="ru-RU" b="1" dirty="0"/>
        </a:p>
      </dgm:t>
    </dgm:pt>
    <dgm:pt modelId="{3DFC0B07-A013-44C3-AE5C-815879C19B79}" type="parTrans" cxnId="{62611560-9B4A-475A-8A9D-568DC4669E31}">
      <dgm:prSet/>
      <dgm:spPr/>
      <dgm:t>
        <a:bodyPr/>
        <a:lstStyle/>
        <a:p>
          <a:endParaRPr lang="ru-RU"/>
        </a:p>
      </dgm:t>
    </dgm:pt>
    <dgm:pt modelId="{E798AA92-FB14-4C0B-B352-700FF0F61D3B}" type="sibTrans" cxnId="{62611560-9B4A-475A-8A9D-568DC4669E31}">
      <dgm:prSet/>
      <dgm:spPr/>
      <dgm:t>
        <a:bodyPr/>
        <a:lstStyle/>
        <a:p>
          <a:endParaRPr lang="ru-RU"/>
        </a:p>
      </dgm:t>
    </dgm:pt>
    <dgm:pt modelId="{FC7AD86C-5D69-4975-8072-BA2F858EA56E}">
      <dgm:prSet phldrT="[Текст]"/>
      <dgm:spPr/>
      <dgm:t>
        <a:bodyPr/>
        <a:lstStyle/>
        <a:p>
          <a:r>
            <a:rPr lang="ru-RU" b="1" dirty="0" smtClean="0"/>
            <a:t>(берет</a:t>
          </a:r>
          <a:r>
            <a:rPr lang="ru-RU" b="1" i="1" dirty="0" smtClean="0"/>
            <a:t>  из</a:t>
          </a:r>
          <a:r>
            <a:rPr lang="ru-RU" b="1" dirty="0" smtClean="0"/>
            <a:t>  сумки)</a:t>
          </a:r>
          <a:endParaRPr lang="ru-RU" b="1" dirty="0"/>
        </a:p>
      </dgm:t>
    </dgm:pt>
    <dgm:pt modelId="{967C21C2-3E52-42CA-8E0C-9452A70FE05E}" type="parTrans" cxnId="{9F336CD9-CED5-437B-B8E6-CD8526DEA363}">
      <dgm:prSet/>
      <dgm:spPr/>
      <dgm:t>
        <a:bodyPr/>
        <a:lstStyle/>
        <a:p>
          <a:endParaRPr lang="ru-RU"/>
        </a:p>
      </dgm:t>
    </dgm:pt>
    <dgm:pt modelId="{971643DF-1FF1-4246-814B-256ABB18C37E}" type="sibTrans" cxnId="{9F336CD9-CED5-437B-B8E6-CD8526DEA363}">
      <dgm:prSet/>
      <dgm:spPr/>
      <dgm:t>
        <a:bodyPr/>
        <a:lstStyle/>
        <a:p>
          <a:endParaRPr lang="ru-RU"/>
        </a:p>
      </dgm:t>
    </dgm:pt>
    <dgm:pt modelId="{24389531-2B75-41CA-87E3-1879BF723D75}">
      <dgm:prSet phldrT="[Текст]"/>
      <dgm:spPr/>
      <dgm:t>
        <a:bodyPr/>
        <a:lstStyle/>
        <a:p>
          <a:r>
            <a:rPr lang="ru-RU" b="1" dirty="0" smtClean="0"/>
            <a:t>(идет </a:t>
          </a:r>
          <a:r>
            <a:rPr lang="ru-RU" b="1" i="1" dirty="0" smtClean="0"/>
            <a:t>к</a:t>
          </a:r>
          <a:r>
            <a:rPr lang="ru-RU" b="1" dirty="0" smtClean="0"/>
            <a:t> дому)</a:t>
          </a:r>
          <a:endParaRPr lang="ru-RU" b="1" dirty="0"/>
        </a:p>
      </dgm:t>
    </dgm:pt>
    <dgm:pt modelId="{E03215E5-A35C-49D1-BBE7-957F06A23A30}" type="parTrans" cxnId="{99EAAB9F-193F-474A-9249-62A553397FA6}">
      <dgm:prSet/>
      <dgm:spPr/>
      <dgm:t>
        <a:bodyPr/>
        <a:lstStyle/>
        <a:p>
          <a:endParaRPr lang="ru-RU"/>
        </a:p>
      </dgm:t>
    </dgm:pt>
    <dgm:pt modelId="{C51B6D74-DE0B-4F3D-9B35-6F68D009DA58}" type="sibTrans" cxnId="{99EAAB9F-193F-474A-9249-62A553397FA6}">
      <dgm:prSet/>
      <dgm:spPr/>
      <dgm:t>
        <a:bodyPr/>
        <a:lstStyle/>
        <a:p>
          <a:endParaRPr lang="ru-RU"/>
        </a:p>
      </dgm:t>
    </dgm:pt>
    <dgm:pt modelId="{13983774-31F8-4B10-9A56-1ED9B648A0B6}">
      <dgm:prSet phldrT="[Текст]"/>
      <dgm:spPr/>
      <dgm:t>
        <a:bodyPr/>
        <a:lstStyle/>
        <a:p>
          <a:r>
            <a:rPr lang="ru-RU" b="1" dirty="0" smtClean="0"/>
            <a:t>(машина отъехала </a:t>
          </a:r>
          <a:r>
            <a:rPr lang="ru-RU" b="1" i="0" dirty="0" smtClean="0"/>
            <a:t>от</a:t>
          </a:r>
          <a:r>
            <a:rPr lang="ru-RU" b="1" dirty="0" smtClean="0"/>
            <a:t> гаража; заяц спрятался </a:t>
          </a:r>
          <a:r>
            <a:rPr lang="ru-RU" b="1" i="1" dirty="0" smtClean="0"/>
            <a:t>от</a:t>
          </a:r>
          <a:r>
            <a:rPr lang="ru-RU" b="1" dirty="0" smtClean="0"/>
            <a:t> лисы)</a:t>
          </a:r>
          <a:endParaRPr lang="ru-RU" b="1" dirty="0"/>
        </a:p>
      </dgm:t>
    </dgm:pt>
    <dgm:pt modelId="{65C9C3F0-0478-4118-8881-2767D36CA8D2}" type="parTrans" cxnId="{100A4B0B-7A70-48B7-9212-C7CD1C1EBCDD}">
      <dgm:prSet/>
      <dgm:spPr/>
      <dgm:t>
        <a:bodyPr/>
        <a:lstStyle/>
        <a:p>
          <a:endParaRPr lang="ru-RU"/>
        </a:p>
      </dgm:t>
    </dgm:pt>
    <dgm:pt modelId="{5847090E-3E56-42A0-B8BD-210BFC3DBC3A}" type="sibTrans" cxnId="{100A4B0B-7A70-48B7-9212-C7CD1C1EBCDD}">
      <dgm:prSet/>
      <dgm:spPr/>
      <dgm:t>
        <a:bodyPr/>
        <a:lstStyle/>
        <a:p>
          <a:endParaRPr lang="ru-RU"/>
        </a:p>
      </dgm:t>
    </dgm:pt>
    <dgm:pt modelId="{A6B533E5-1B94-4785-A0C6-9E78EB044956}" type="pres">
      <dgm:prSet presAssocID="{DC4552FE-5761-40DD-8E0C-FD03F2F4784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FC60A7-4825-4ECC-8A80-4A0EA4555359}" type="pres">
      <dgm:prSet presAssocID="{1823F6CA-2AF8-435F-A862-F4A60584AA64}" presName="compNode" presStyleCnt="0"/>
      <dgm:spPr/>
    </dgm:pt>
    <dgm:pt modelId="{7FD23519-EFCE-4ADE-B7C3-102837CB2BFA}" type="pres">
      <dgm:prSet presAssocID="{1823F6CA-2AF8-435F-A862-F4A60584AA64}" presName="aNode" presStyleLbl="bgShp" presStyleIdx="0" presStyleCnt="3" custLinFactNeighborX="-38"/>
      <dgm:spPr/>
      <dgm:t>
        <a:bodyPr/>
        <a:lstStyle/>
        <a:p>
          <a:endParaRPr lang="ru-RU"/>
        </a:p>
      </dgm:t>
    </dgm:pt>
    <dgm:pt modelId="{D44FF610-CF7F-4D4C-B2F2-0D384EF4B673}" type="pres">
      <dgm:prSet presAssocID="{1823F6CA-2AF8-435F-A862-F4A60584AA64}" presName="textNode" presStyleLbl="bgShp" presStyleIdx="0" presStyleCnt="3"/>
      <dgm:spPr/>
      <dgm:t>
        <a:bodyPr/>
        <a:lstStyle/>
        <a:p>
          <a:endParaRPr lang="ru-RU"/>
        </a:p>
      </dgm:t>
    </dgm:pt>
    <dgm:pt modelId="{E5F901D8-B59D-4A36-BBED-9EC8E47DE18E}" type="pres">
      <dgm:prSet presAssocID="{1823F6CA-2AF8-435F-A862-F4A60584AA64}" presName="compChildNode" presStyleCnt="0"/>
      <dgm:spPr/>
    </dgm:pt>
    <dgm:pt modelId="{6F1BB0AA-D6F9-4E3C-9491-7CFD9C587AF7}" type="pres">
      <dgm:prSet presAssocID="{1823F6CA-2AF8-435F-A862-F4A60584AA64}" presName="theInnerList" presStyleCnt="0"/>
      <dgm:spPr/>
    </dgm:pt>
    <dgm:pt modelId="{2D9593FE-8531-4B33-92A4-C4C17CA3B63B}" type="pres">
      <dgm:prSet presAssocID="{A80AB174-BC9F-4E72-B941-58B4FBE76B79}" presName="childNode" presStyleLbl="node1" presStyleIdx="0" presStyleCnt="9" custLinFactNeighborX="-2292" custLinFactNeighborY="11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8EF99A-1488-4B75-BAC6-54AD87D9C8D9}" type="pres">
      <dgm:prSet presAssocID="{A80AB174-BC9F-4E72-B941-58B4FBE76B79}" presName="aSpace2" presStyleCnt="0"/>
      <dgm:spPr/>
    </dgm:pt>
    <dgm:pt modelId="{7E9A8964-4327-4239-927F-795251338D27}" type="pres">
      <dgm:prSet presAssocID="{1EEEEEC7-F25C-4B12-9366-202E02901A63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6761F1-25CD-4906-B75A-578A4FA1FE85}" type="pres">
      <dgm:prSet presAssocID="{1EEEEEC7-F25C-4B12-9366-202E02901A63}" presName="aSpace2" presStyleCnt="0"/>
      <dgm:spPr/>
    </dgm:pt>
    <dgm:pt modelId="{AC0ECA54-B82F-4D14-AD64-8271EBD7C5CF}" type="pres">
      <dgm:prSet presAssocID="{FC7AD86C-5D69-4975-8072-BA2F858EA56E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5536A-0E38-4F6D-82CC-294CBE8DBED0}" type="pres">
      <dgm:prSet presAssocID="{1823F6CA-2AF8-435F-A862-F4A60584AA64}" presName="aSpace" presStyleCnt="0"/>
      <dgm:spPr/>
    </dgm:pt>
    <dgm:pt modelId="{86CFD95C-4567-4775-B26A-6DCFB511A227}" type="pres">
      <dgm:prSet presAssocID="{1AEB7300-2D4A-43A9-BE4E-4339D364E319}" presName="compNode" presStyleCnt="0"/>
      <dgm:spPr/>
    </dgm:pt>
    <dgm:pt modelId="{F3219190-270A-4F38-ACD0-B2666136D122}" type="pres">
      <dgm:prSet presAssocID="{1AEB7300-2D4A-43A9-BE4E-4339D364E319}" presName="aNode" presStyleLbl="bgShp" presStyleIdx="1" presStyleCnt="3"/>
      <dgm:spPr/>
      <dgm:t>
        <a:bodyPr/>
        <a:lstStyle/>
        <a:p>
          <a:endParaRPr lang="ru-RU"/>
        </a:p>
      </dgm:t>
    </dgm:pt>
    <dgm:pt modelId="{D9931184-E253-42DB-88F6-FD67675D8FA1}" type="pres">
      <dgm:prSet presAssocID="{1AEB7300-2D4A-43A9-BE4E-4339D364E319}" presName="textNode" presStyleLbl="bgShp" presStyleIdx="1" presStyleCnt="3"/>
      <dgm:spPr/>
      <dgm:t>
        <a:bodyPr/>
        <a:lstStyle/>
        <a:p>
          <a:endParaRPr lang="ru-RU"/>
        </a:p>
      </dgm:t>
    </dgm:pt>
    <dgm:pt modelId="{2233F3BB-0C54-4DC5-B86D-C11230AF6DBC}" type="pres">
      <dgm:prSet presAssocID="{1AEB7300-2D4A-43A9-BE4E-4339D364E319}" presName="compChildNode" presStyleCnt="0"/>
      <dgm:spPr/>
    </dgm:pt>
    <dgm:pt modelId="{F2FF272B-8E97-4B98-B9BA-FFDE69C08D2A}" type="pres">
      <dgm:prSet presAssocID="{1AEB7300-2D4A-43A9-BE4E-4339D364E319}" presName="theInnerList" presStyleCnt="0"/>
      <dgm:spPr/>
    </dgm:pt>
    <dgm:pt modelId="{97F5DC96-77EB-4532-A127-3AAAB9B3DEA4}" type="pres">
      <dgm:prSet presAssocID="{FF2E175D-28BA-4751-B1A4-F5A622E58340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82413-DF40-43C7-AB77-A836763B66C9}" type="pres">
      <dgm:prSet presAssocID="{FF2E175D-28BA-4751-B1A4-F5A622E58340}" presName="aSpace2" presStyleCnt="0"/>
      <dgm:spPr/>
    </dgm:pt>
    <dgm:pt modelId="{E9B7B72E-828F-4B60-AA67-A45375896139}" type="pres">
      <dgm:prSet presAssocID="{13B1C54F-F5ED-4D6A-838A-893F3001BFD9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58DEEB-827B-40C9-BE29-0DEB78BA6A80}" type="pres">
      <dgm:prSet presAssocID="{13B1C54F-F5ED-4D6A-838A-893F3001BFD9}" presName="aSpace2" presStyleCnt="0"/>
      <dgm:spPr/>
    </dgm:pt>
    <dgm:pt modelId="{D147AAF0-E98D-486F-A468-370E95E6628E}" type="pres">
      <dgm:prSet presAssocID="{24389531-2B75-41CA-87E3-1879BF723D75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4EFE1-A786-48D4-A6D4-8C9C6C979ABD}" type="pres">
      <dgm:prSet presAssocID="{1AEB7300-2D4A-43A9-BE4E-4339D364E319}" presName="aSpace" presStyleCnt="0"/>
      <dgm:spPr/>
    </dgm:pt>
    <dgm:pt modelId="{936F52FF-66A5-4844-9019-7462CEF0A027}" type="pres">
      <dgm:prSet presAssocID="{A3381767-A55B-414C-94F0-F8999673E6CE}" presName="compNode" presStyleCnt="0"/>
      <dgm:spPr/>
    </dgm:pt>
    <dgm:pt modelId="{839A2281-385F-43C4-BF3A-572141EBAE6B}" type="pres">
      <dgm:prSet presAssocID="{A3381767-A55B-414C-94F0-F8999673E6CE}" presName="aNode" presStyleLbl="bgShp" presStyleIdx="2" presStyleCnt="3"/>
      <dgm:spPr/>
      <dgm:t>
        <a:bodyPr/>
        <a:lstStyle/>
        <a:p>
          <a:endParaRPr lang="ru-RU"/>
        </a:p>
      </dgm:t>
    </dgm:pt>
    <dgm:pt modelId="{DD76CB96-9958-4A9E-AA46-29B88AC716BA}" type="pres">
      <dgm:prSet presAssocID="{A3381767-A55B-414C-94F0-F8999673E6CE}" presName="textNode" presStyleLbl="bgShp" presStyleIdx="2" presStyleCnt="3"/>
      <dgm:spPr/>
      <dgm:t>
        <a:bodyPr/>
        <a:lstStyle/>
        <a:p>
          <a:endParaRPr lang="ru-RU"/>
        </a:p>
      </dgm:t>
    </dgm:pt>
    <dgm:pt modelId="{43F31AEC-BD21-4C2C-919D-4B0180315064}" type="pres">
      <dgm:prSet presAssocID="{A3381767-A55B-414C-94F0-F8999673E6CE}" presName="compChildNode" presStyleCnt="0"/>
      <dgm:spPr/>
    </dgm:pt>
    <dgm:pt modelId="{E5349876-8F1E-404F-A2E1-418EC7BDE68C}" type="pres">
      <dgm:prSet presAssocID="{A3381767-A55B-414C-94F0-F8999673E6CE}" presName="theInnerList" presStyleCnt="0"/>
      <dgm:spPr/>
    </dgm:pt>
    <dgm:pt modelId="{768140A5-871E-4399-8CF7-307A00300338}" type="pres">
      <dgm:prSet presAssocID="{9BA7AAE4-C31C-4348-9896-69473E77EE61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2F103-702E-4FAD-A30B-34A5835160F3}" type="pres">
      <dgm:prSet presAssocID="{9BA7AAE4-C31C-4348-9896-69473E77EE61}" presName="aSpace2" presStyleCnt="0"/>
      <dgm:spPr/>
    </dgm:pt>
    <dgm:pt modelId="{BD5D2CD5-C6AE-4C5D-9DDB-45DCDA6A1240}" type="pres">
      <dgm:prSet presAssocID="{29206B9F-F588-42AB-B696-5BD7D8E935D3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D6B3C-E6E7-4972-833E-867FF890FC01}" type="pres">
      <dgm:prSet presAssocID="{29206B9F-F588-42AB-B696-5BD7D8E935D3}" presName="aSpace2" presStyleCnt="0"/>
      <dgm:spPr/>
    </dgm:pt>
    <dgm:pt modelId="{DEBC0AD0-9776-4C8E-90D5-C22C45F88D87}" type="pres">
      <dgm:prSet presAssocID="{13983774-31F8-4B10-9A56-1ED9B648A0B6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F2F564-E41A-4736-8D8E-2D7BB67596B6}" type="presOf" srcId="{FF2E175D-28BA-4751-B1A4-F5A622E58340}" destId="{97F5DC96-77EB-4532-A127-3AAAB9B3DEA4}" srcOrd="0" destOrd="0" presId="urn:microsoft.com/office/officeart/2005/8/layout/lProcess2"/>
    <dgm:cxn modelId="{73B3120B-7D58-407D-B2F9-719D317AE54A}" type="presOf" srcId="{1AEB7300-2D4A-43A9-BE4E-4339D364E319}" destId="{F3219190-270A-4F38-ACD0-B2666136D122}" srcOrd="0" destOrd="0" presId="urn:microsoft.com/office/officeart/2005/8/layout/lProcess2"/>
    <dgm:cxn modelId="{769DC8E4-EEC2-4B03-A85A-71693FEABC46}" srcId="{1AEB7300-2D4A-43A9-BE4E-4339D364E319}" destId="{13B1C54F-F5ED-4D6A-838A-893F3001BFD9}" srcOrd="1" destOrd="0" parTransId="{56C0D87D-E432-4902-A3E0-750E43C14B19}" sibTransId="{C79BE8AF-24EB-4FE6-A502-D37723F98095}"/>
    <dgm:cxn modelId="{CDA6BFC5-6D8D-497B-ADAA-744255C257D5}" type="presOf" srcId="{24389531-2B75-41CA-87E3-1879BF723D75}" destId="{D147AAF0-E98D-486F-A468-370E95E6628E}" srcOrd="0" destOrd="0" presId="urn:microsoft.com/office/officeart/2005/8/layout/lProcess2"/>
    <dgm:cxn modelId="{02809CFC-C64D-4216-AA82-250B173CE76A}" type="presOf" srcId="{DC4552FE-5761-40DD-8E0C-FD03F2F47843}" destId="{A6B533E5-1B94-4785-A0C6-9E78EB044956}" srcOrd="0" destOrd="0" presId="urn:microsoft.com/office/officeart/2005/8/layout/lProcess2"/>
    <dgm:cxn modelId="{664425BD-A913-4771-8516-CBADCEBE18FE}" type="presOf" srcId="{1EEEEEC7-F25C-4B12-9366-202E02901A63}" destId="{7E9A8964-4327-4239-927F-795251338D27}" srcOrd="0" destOrd="0" presId="urn:microsoft.com/office/officeart/2005/8/layout/lProcess2"/>
    <dgm:cxn modelId="{0607303C-DAA5-4869-BEDC-C8C57E386218}" srcId="{DC4552FE-5761-40DD-8E0C-FD03F2F47843}" destId="{1823F6CA-2AF8-435F-A862-F4A60584AA64}" srcOrd="0" destOrd="0" parTransId="{FA11AB86-80E6-439C-9A6E-FD9F5A35AF22}" sibTransId="{0C368246-7372-4B64-930B-5A0C7B9B94D9}"/>
    <dgm:cxn modelId="{7FB1080F-9D7E-4422-916B-6A01E15569F9}" srcId="{A3381767-A55B-414C-94F0-F8999673E6CE}" destId="{9BA7AAE4-C31C-4348-9896-69473E77EE61}" srcOrd="0" destOrd="0" parTransId="{F4455FAB-1C50-4969-9551-D8E85E8CBDFF}" sibTransId="{795F71A6-6F8D-41EA-A7A4-3E6EDD0DC17E}"/>
    <dgm:cxn modelId="{CB0EAA17-078E-4050-8008-1AA1506BD247}" srcId="{1823F6CA-2AF8-435F-A862-F4A60584AA64}" destId="{A80AB174-BC9F-4E72-B941-58B4FBE76B79}" srcOrd="0" destOrd="0" parTransId="{7AC58B20-6622-46AB-A0E5-D1987CBC9FF2}" sibTransId="{91D23D58-2F71-40F3-A590-170A6FE0DF39}"/>
    <dgm:cxn modelId="{8C1DF911-E2E0-40DD-BC5B-0921712A8781}" srcId="{1AEB7300-2D4A-43A9-BE4E-4339D364E319}" destId="{FF2E175D-28BA-4751-B1A4-F5A622E58340}" srcOrd="0" destOrd="0" parTransId="{E76AD4DF-09AE-4B4A-925C-FF82E433AC24}" sibTransId="{DFB4F29C-1DC2-45E3-AB8B-5666FDC7C2A5}"/>
    <dgm:cxn modelId="{9F336CD9-CED5-437B-B8E6-CD8526DEA363}" srcId="{1823F6CA-2AF8-435F-A862-F4A60584AA64}" destId="{FC7AD86C-5D69-4975-8072-BA2F858EA56E}" srcOrd="2" destOrd="0" parTransId="{967C21C2-3E52-42CA-8E0C-9452A70FE05E}" sibTransId="{971643DF-1FF1-4246-814B-256ABB18C37E}"/>
    <dgm:cxn modelId="{AA487AEE-E85F-4A95-9AFA-F6E8829C06CE}" type="presOf" srcId="{A3381767-A55B-414C-94F0-F8999673E6CE}" destId="{839A2281-385F-43C4-BF3A-572141EBAE6B}" srcOrd="0" destOrd="0" presId="urn:microsoft.com/office/officeart/2005/8/layout/lProcess2"/>
    <dgm:cxn modelId="{AB231FBB-7608-498E-ABA6-2EAF06C4F47F}" srcId="{1823F6CA-2AF8-435F-A862-F4A60584AA64}" destId="{1EEEEEC7-F25C-4B12-9366-202E02901A63}" srcOrd="1" destOrd="0" parTransId="{E8D07EB2-7E76-4610-BB4F-E456DF7DE915}" sibTransId="{D481D2F9-1EE5-4C19-9FDF-66F487D69F0C}"/>
    <dgm:cxn modelId="{CD72B613-2556-4CE9-999B-D77D2131F148}" type="presOf" srcId="{A80AB174-BC9F-4E72-B941-58B4FBE76B79}" destId="{2D9593FE-8531-4B33-92A4-C4C17CA3B63B}" srcOrd="0" destOrd="0" presId="urn:microsoft.com/office/officeart/2005/8/layout/lProcess2"/>
    <dgm:cxn modelId="{62611560-9B4A-475A-8A9D-568DC4669E31}" srcId="{A3381767-A55B-414C-94F0-F8999673E6CE}" destId="{29206B9F-F588-42AB-B696-5BD7D8E935D3}" srcOrd="1" destOrd="0" parTransId="{3DFC0B07-A013-44C3-AE5C-815879C19B79}" sibTransId="{E798AA92-FB14-4C0B-B352-700FF0F61D3B}"/>
    <dgm:cxn modelId="{7E1ED54C-674D-470B-B147-FE50A3E3608A}" type="presOf" srcId="{FC7AD86C-5D69-4975-8072-BA2F858EA56E}" destId="{AC0ECA54-B82F-4D14-AD64-8271EBD7C5CF}" srcOrd="0" destOrd="0" presId="urn:microsoft.com/office/officeart/2005/8/layout/lProcess2"/>
    <dgm:cxn modelId="{E0CA15F4-9D20-4E83-84FB-8AE3BF791088}" srcId="{DC4552FE-5761-40DD-8E0C-FD03F2F47843}" destId="{1AEB7300-2D4A-43A9-BE4E-4339D364E319}" srcOrd="1" destOrd="0" parTransId="{79BD0131-EB64-44FB-8DF5-7905D80440A0}" sibTransId="{89C15F7D-518D-4C74-9D88-2C5145C86F5B}"/>
    <dgm:cxn modelId="{4C175180-7589-41C9-BFB5-984F6D5423F8}" type="presOf" srcId="{13983774-31F8-4B10-9A56-1ED9B648A0B6}" destId="{DEBC0AD0-9776-4C8E-90D5-C22C45F88D87}" srcOrd="0" destOrd="0" presId="urn:microsoft.com/office/officeart/2005/8/layout/lProcess2"/>
    <dgm:cxn modelId="{CC921F17-82CC-4AAD-88A5-A5F77A47015D}" type="presOf" srcId="{A3381767-A55B-414C-94F0-F8999673E6CE}" destId="{DD76CB96-9958-4A9E-AA46-29B88AC716BA}" srcOrd="1" destOrd="0" presId="urn:microsoft.com/office/officeart/2005/8/layout/lProcess2"/>
    <dgm:cxn modelId="{D376A1B2-62C9-4B85-8AEC-99311D6E16BF}" type="presOf" srcId="{1823F6CA-2AF8-435F-A862-F4A60584AA64}" destId="{7FD23519-EFCE-4ADE-B7C3-102837CB2BFA}" srcOrd="0" destOrd="0" presId="urn:microsoft.com/office/officeart/2005/8/layout/lProcess2"/>
    <dgm:cxn modelId="{2B7336C6-C5B8-438E-91B8-C1DA153C3BD1}" type="presOf" srcId="{1AEB7300-2D4A-43A9-BE4E-4339D364E319}" destId="{D9931184-E253-42DB-88F6-FD67675D8FA1}" srcOrd="1" destOrd="0" presId="urn:microsoft.com/office/officeart/2005/8/layout/lProcess2"/>
    <dgm:cxn modelId="{8DA76917-91CD-4C4D-80D6-8BFF5A9CD5DC}" type="presOf" srcId="{29206B9F-F588-42AB-B696-5BD7D8E935D3}" destId="{BD5D2CD5-C6AE-4C5D-9DDB-45DCDA6A1240}" srcOrd="0" destOrd="0" presId="urn:microsoft.com/office/officeart/2005/8/layout/lProcess2"/>
    <dgm:cxn modelId="{521557C5-0D02-42F0-944E-69E9C0BAA7CC}" srcId="{DC4552FE-5761-40DD-8E0C-FD03F2F47843}" destId="{A3381767-A55B-414C-94F0-F8999673E6CE}" srcOrd="2" destOrd="0" parTransId="{E3AC9A1A-7565-4851-908C-90ED0B6891C7}" sibTransId="{ECA52010-4CD8-40F7-A0EB-6A96EA5DE9A7}"/>
    <dgm:cxn modelId="{2D22A616-93F6-4ECA-9732-F3FA703FE73C}" type="presOf" srcId="{1823F6CA-2AF8-435F-A862-F4A60584AA64}" destId="{D44FF610-CF7F-4D4C-B2F2-0D384EF4B673}" srcOrd="1" destOrd="0" presId="urn:microsoft.com/office/officeart/2005/8/layout/lProcess2"/>
    <dgm:cxn modelId="{99EAAB9F-193F-474A-9249-62A553397FA6}" srcId="{1AEB7300-2D4A-43A9-BE4E-4339D364E319}" destId="{24389531-2B75-41CA-87E3-1879BF723D75}" srcOrd="2" destOrd="0" parTransId="{E03215E5-A35C-49D1-BBE7-957F06A23A30}" sibTransId="{C51B6D74-DE0B-4F3D-9B35-6F68D009DA58}"/>
    <dgm:cxn modelId="{100A4B0B-7A70-48B7-9212-C7CD1C1EBCDD}" srcId="{A3381767-A55B-414C-94F0-F8999673E6CE}" destId="{13983774-31F8-4B10-9A56-1ED9B648A0B6}" srcOrd="2" destOrd="0" parTransId="{65C9C3F0-0478-4118-8881-2767D36CA8D2}" sibTransId="{5847090E-3E56-42A0-B8BD-210BFC3DBC3A}"/>
    <dgm:cxn modelId="{ED0DAFE6-DB99-433A-8C89-95BF3F102BD2}" type="presOf" srcId="{13B1C54F-F5ED-4D6A-838A-893F3001BFD9}" destId="{E9B7B72E-828F-4B60-AA67-A45375896139}" srcOrd="0" destOrd="0" presId="urn:microsoft.com/office/officeart/2005/8/layout/lProcess2"/>
    <dgm:cxn modelId="{7B3465FA-85D7-40EA-B4EC-DE216E605B21}" type="presOf" srcId="{9BA7AAE4-C31C-4348-9896-69473E77EE61}" destId="{768140A5-871E-4399-8CF7-307A00300338}" srcOrd="0" destOrd="0" presId="urn:microsoft.com/office/officeart/2005/8/layout/lProcess2"/>
    <dgm:cxn modelId="{A9D84454-993F-447D-A6C3-33FA56A08363}" type="presParOf" srcId="{A6B533E5-1B94-4785-A0C6-9E78EB044956}" destId="{FAFC60A7-4825-4ECC-8A80-4A0EA4555359}" srcOrd="0" destOrd="0" presId="urn:microsoft.com/office/officeart/2005/8/layout/lProcess2"/>
    <dgm:cxn modelId="{8B38BC15-8759-4C5C-94FB-C659479EDF31}" type="presParOf" srcId="{FAFC60A7-4825-4ECC-8A80-4A0EA4555359}" destId="{7FD23519-EFCE-4ADE-B7C3-102837CB2BFA}" srcOrd="0" destOrd="0" presId="urn:microsoft.com/office/officeart/2005/8/layout/lProcess2"/>
    <dgm:cxn modelId="{4B3B1F0B-7581-413B-9B09-445A15D47E96}" type="presParOf" srcId="{FAFC60A7-4825-4ECC-8A80-4A0EA4555359}" destId="{D44FF610-CF7F-4D4C-B2F2-0D384EF4B673}" srcOrd="1" destOrd="0" presId="urn:microsoft.com/office/officeart/2005/8/layout/lProcess2"/>
    <dgm:cxn modelId="{0401CC97-C327-40F0-8F5F-67C8182329C2}" type="presParOf" srcId="{FAFC60A7-4825-4ECC-8A80-4A0EA4555359}" destId="{E5F901D8-B59D-4A36-BBED-9EC8E47DE18E}" srcOrd="2" destOrd="0" presId="urn:microsoft.com/office/officeart/2005/8/layout/lProcess2"/>
    <dgm:cxn modelId="{F4643CCF-4A72-4507-9D0E-99F998A496B2}" type="presParOf" srcId="{E5F901D8-B59D-4A36-BBED-9EC8E47DE18E}" destId="{6F1BB0AA-D6F9-4E3C-9491-7CFD9C587AF7}" srcOrd="0" destOrd="0" presId="urn:microsoft.com/office/officeart/2005/8/layout/lProcess2"/>
    <dgm:cxn modelId="{38DBB1F0-AD12-4C44-828C-C85D5CC53759}" type="presParOf" srcId="{6F1BB0AA-D6F9-4E3C-9491-7CFD9C587AF7}" destId="{2D9593FE-8531-4B33-92A4-C4C17CA3B63B}" srcOrd="0" destOrd="0" presId="urn:microsoft.com/office/officeart/2005/8/layout/lProcess2"/>
    <dgm:cxn modelId="{636EC9A6-8B74-4679-92F6-613886B80807}" type="presParOf" srcId="{6F1BB0AA-D6F9-4E3C-9491-7CFD9C587AF7}" destId="{0C8EF99A-1488-4B75-BAC6-54AD87D9C8D9}" srcOrd="1" destOrd="0" presId="urn:microsoft.com/office/officeart/2005/8/layout/lProcess2"/>
    <dgm:cxn modelId="{5FD5F8B1-0FE9-4321-A1FF-5E8BFD17E934}" type="presParOf" srcId="{6F1BB0AA-D6F9-4E3C-9491-7CFD9C587AF7}" destId="{7E9A8964-4327-4239-927F-795251338D27}" srcOrd="2" destOrd="0" presId="urn:microsoft.com/office/officeart/2005/8/layout/lProcess2"/>
    <dgm:cxn modelId="{88B7271A-FF08-4283-8164-740C45A6A4E3}" type="presParOf" srcId="{6F1BB0AA-D6F9-4E3C-9491-7CFD9C587AF7}" destId="{B66761F1-25CD-4906-B75A-578A4FA1FE85}" srcOrd="3" destOrd="0" presId="urn:microsoft.com/office/officeart/2005/8/layout/lProcess2"/>
    <dgm:cxn modelId="{0FB9EC45-2719-4873-9889-3568EFA2C5D0}" type="presParOf" srcId="{6F1BB0AA-D6F9-4E3C-9491-7CFD9C587AF7}" destId="{AC0ECA54-B82F-4D14-AD64-8271EBD7C5CF}" srcOrd="4" destOrd="0" presId="urn:microsoft.com/office/officeart/2005/8/layout/lProcess2"/>
    <dgm:cxn modelId="{BCA45FE7-1B0D-4A81-9608-F73EE7759DD7}" type="presParOf" srcId="{A6B533E5-1B94-4785-A0C6-9E78EB044956}" destId="{F4E5536A-0E38-4F6D-82CC-294CBE8DBED0}" srcOrd="1" destOrd="0" presId="urn:microsoft.com/office/officeart/2005/8/layout/lProcess2"/>
    <dgm:cxn modelId="{146BF57E-15BF-4443-83DE-3A162FD9F051}" type="presParOf" srcId="{A6B533E5-1B94-4785-A0C6-9E78EB044956}" destId="{86CFD95C-4567-4775-B26A-6DCFB511A227}" srcOrd="2" destOrd="0" presId="urn:microsoft.com/office/officeart/2005/8/layout/lProcess2"/>
    <dgm:cxn modelId="{D6ED727D-2111-45DD-96C9-1FF66361B3A0}" type="presParOf" srcId="{86CFD95C-4567-4775-B26A-6DCFB511A227}" destId="{F3219190-270A-4F38-ACD0-B2666136D122}" srcOrd="0" destOrd="0" presId="urn:microsoft.com/office/officeart/2005/8/layout/lProcess2"/>
    <dgm:cxn modelId="{D1420969-DB45-4CB9-A82B-872F899D39F5}" type="presParOf" srcId="{86CFD95C-4567-4775-B26A-6DCFB511A227}" destId="{D9931184-E253-42DB-88F6-FD67675D8FA1}" srcOrd="1" destOrd="0" presId="urn:microsoft.com/office/officeart/2005/8/layout/lProcess2"/>
    <dgm:cxn modelId="{EFCE7C52-C12E-497F-A7FC-A1F616CF4F68}" type="presParOf" srcId="{86CFD95C-4567-4775-B26A-6DCFB511A227}" destId="{2233F3BB-0C54-4DC5-B86D-C11230AF6DBC}" srcOrd="2" destOrd="0" presId="urn:microsoft.com/office/officeart/2005/8/layout/lProcess2"/>
    <dgm:cxn modelId="{96C71383-D692-44CE-87B2-E8E46E804296}" type="presParOf" srcId="{2233F3BB-0C54-4DC5-B86D-C11230AF6DBC}" destId="{F2FF272B-8E97-4B98-B9BA-FFDE69C08D2A}" srcOrd="0" destOrd="0" presId="urn:microsoft.com/office/officeart/2005/8/layout/lProcess2"/>
    <dgm:cxn modelId="{730900E0-AC5D-44D2-8D63-4EA4591EA247}" type="presParOf" srcId="{F2FF272B-8E97-4B98-B9BA-FFDE69C08D2A}" destId="{97F5DC96-77EB-4532-A127-3AAAB9B3DEA4}" srcOrd="0" destOrd="0" presId="urn:microsoft.com/office/officeart/2005/8/layout/lProcess2"/>
    <dgm:cxn modelId="{B624F19A-A8C6-41F7-941D-2B66489157AF}" type="presParOf" srcId="{F2FF272B-8E97-4B98-B9BA-FFDE69C08D2A}" destId="{57D82413-DF40-43C7-AB77-A836763B66C9}" srcOrd="1" destOrd="0" presId="urn:microsoft.com/office/officeart/2005/8/layout/lProcess2"/>
    <dgm:cxn modelId="{0B054718-6CF9-4AE6-B29D-AA5156D8FA26}" type="presParOf" srcId="{F2FF272B-8E97-4B98-B9BA-FFDE69C08D2A}" destId="{E9B7B72E-828F-4B60-AA67-A45375896139}" srcOrd="2" destOrd="0" presId="urn:microsoft.com/office/officeart/2005/8/layout/lProcess2"/>
    <dgm:cxn modelId="{744BFFBB-8016-428A-A233-409BCAB1EC97}" type="presParOf" srcId="{F2FF272B-8E97-4B98-B9BA-FFDE69C08D2A}" destId="{8658DEEB-827B-40C9-BE29-0DEB78BA6A80}" srcOrd="3" destOrd="0" presId="urn:microsoft.com/office/officeart/2005/8/layout/lProcess2"/>
    <dgm:cxn modelId="{F82D2678-1FEB-43C4-A43B-64AD4D16B12B}" type="presParOf" srcId="{F2FF272B-8E97-4B98-B9BA-FFDE69C08D2A}" destId="{D147AAF0-E98D-486F-A468-370E95E6628E}" srcOrd="4" destOrd="0" presId="urn:microsoft.com/office/officeart/2005/8/layout/lProcess2"/>
    <dgm:cxn modelId="{78E4088B-3FC1-4605-9FE6-6D1D418DD94C}" type="presParOf" srcId="{A6B533E5-1B94-4785-A0C6-9E78EB044956}" destId="{C0D4EFE1-A786-48D4-A6D4-8C9C6C979ABD}" srcOrd="3" destOrd="0" presId="urn:microsoft.com/office/officeart/2005/8/layout/lProcess2"/>
    <dgm:cxn modelId="{16F7A388-5656-4EC5-9F2A-47F73185298A}" type="presParOf" srcId="{A6B533E5-1B94-4785-A0C6-9E78EB044956}" destId="{936F52FF-66A5-4844-9019-7462CEF0A027}" srcOrd="4" destOrd="0" presId="urn:microsoft.com/office/officeart/2005/8/layout/lProcess2"/>
    <dgm:cxn modelId="{8533B9F1-D3F2-4ED1-925F-9EA7F02E56DD}" type="presParOf" srcId="{936F52FF-66A5-4844-9019-7462CEF0A027}" destId="{839A2281-385F-43C4-BF3A-572141EBAE6B}" srcOrd="0" destOrd="0" presId="urn:microsoft.com/office/officeart/2005/8/layout/lProcess2"/>
    <dgm:cxn modelId="{89ECA148-8DE0-43B8-ABAE-65C5F32D8B22}" type="presParOf" srcId="{936F52FF-66A5-4844-9019-7462CEF0A027}" destId="{DD76CB96-9958-4A9E-AA46-29B88AC716BA}" srcOrd="1" destOrd="0" presId="urn:microsoft.com/office/officeart/2005/8/layout/lProcess2"/>
    <dgm:cxn modelId="{D4117561-1745-4BD9-9699-D43FCD27E7B2}" type="presParOf" srcId="{936F52FF-66A5-4844-9019-7462CEF0A027}" destId="{43F31AEC-BD21-4C2C-919D-4B0180315064}" srcOrd="2" destOrd="0" presId="urn:microsoft.com/office/officeart/2005/8/layout/lProcess2"/>
    <dgm:cxn modelId="{C1AD054A-81C0-4C62-B503-3A62EAE4D01B}" type="presParOf" srcId="{43F31AEC-BD21-4C2C-919D-4B0180315064}" destId="{E5349876-8F1E-404F-A2E1-418EC7BDE68C}" srcOrd="0" destOrd="0" presId="urn:microsoft.com/office/officeart/2005/8/layout/lProcess2"/>
    <dgm:cxn modelId="{F5C21062-242F-4E60-952D-2FF24870243E}" type="presParOf" srcId="{E5349876-8F1E-404F-A2E1-418EC7BDE68C}" destId="{768140A5-871E-4399-8CF7-307A00300338}" srcOrd="0" destOrd="0" presId="urn:microsoft.com/office/officeart/2005/8/layout/lProcess2"/>
    <dgm:cxn modelId="{191745EA-E46D-4CDF-BF8C-1D51E1B7C419}" type="presParOf" srcId="{E5349876-8F1E-404F-A2E1-418EC7BDE68C}" destId="{B892F103-702E-4FAD-A30B-34A5835160F3}" srcOrd="1" destOrd="0" presId="urn:microsoft.com/office/officeart/2005/8/layout/lProcess2"/>
    <dgm:cxn modelId="{936CDD70-0F61-43FB-8C48-CED4710523EE}" type="presParOf" srcId="{E5349876-8F1E-404F-A2E1-418EC7BDE68C}" destId="{BD5D2CD5-C6AE-4C5D-9DDB-45DCDA6A1240}" srcOrd="2" destOrd="0" presId="urn:microsoft.com/office/officeart/2005/8/layout/lProcess2"/>
    <dgm:cxn modelId="{D771B8B0-8AE7-47F5-B751-383CD4B38AA9}" type="presParOf" srcId="{E5349876-8F1E-404F-A2E1-418EC7BDE68C}" destId="{B61D6B3C-E6E7-4972-833E-867FF890FC01}" srcOrd="3" destOrd="0" presId="urn:microsoft.com/office/officeart/2005/8/layout/lProcess2"/>
    <dgm:cxn modelId="{BACF4A29-9BD9-497B-B711-CC0071CB52EC}" type="presParOf" srcId="{E5349876-8F1E-404F-A2E1-418EC7BDE68C}" destId="{DEBC0AD0-9776-4C8E-90D5-C22C45F88D87}" srcOrd="4" destOrd="0" presId="urn:microsoft.com/office/officeart/2005/8/layout/lProcess2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E54BD1C-20F4-4545-BBCA-6E135FEA3662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C7E772-FF6C-4472-AD16-E4A7B645800E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dirty="0" smtClean="0">
              <a:solidFill>
                <a:schemeClr val="bg2"/>
              </a:solidFill>
            </a:rPr>
            <a:t>Предлоги</a:t>
          </a:r>
          <a:r>
            <a:rPr lang="ru-RU" dirty="0" smtClean="0"/>
            <a:t> </a:t>
          </a:r>
          <a:r>
            <a:rPr lang="ru-RU" b="1" dirty="0" smtClean="0"/>
            <a:t>С (СО)</a:t>
          </a:r>
          <a:endParaRPr lang="ru-RU" b="1" dirty="0"/>
        </a:p>
      </dgm:t>
    </dgm:pt>
    <dgm:pt modelId="{8E222AFE-47E6-4D72-AB67-A94232E1B3C8}" type="parTrans" cxnId="{FE768E28-299D-4987-922D-CAE919E54BA0}">
      <dgm:prSet/>
      <dgm:spPr/>
      <dgm:t>
        <a:bodyPr/>
        <a:lstStyle/>
        <a:p>
          <a:endParaRPr lang="ru-RU"/>
        </a:p>
      </dgm:t>
    </dgm:pt>
    <dgm:pt modelId="{AA223E26-3FD8-47C9-9E41-91CEA2D007FA}" type="sibTrans" cxnId="{FE768E28-299D-4987-922D-CAE919E54BA0}">
      <dgm:prSet/>
      <dgm:spPr/>
      <dgm:t>
        <a:bodyPr/>
        <a:lstStyle/>
        <a:p>
          <a:endParaRPr lang="ru-RU"/>
        </a:p>
      </dgm:t>
    </dgm:pt>
    <dgm:pt modelId="{0175F0F6-8150-421B-8517-FE1F4880C9A9}">
      <dgm:prSet phldrT="[Текст]"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r>
            <a:rPr lang="ru-RU" b="1" dirty="0" smtClean="0"/>
            <a:t>Родительный падеж  </a:t>
          </a:r>
          <a:endParaRPr lang="ru-RU" b="1" dirty="0"/>
        </a:p>
      </dgm:t>
    </dgm:pt>
    <dgm:pt modelId="{94E2036D-B6A8-48D7-90C6-5DBFAB397ABD}" type="parTrans" cxnId="{4E71D970-0C1E-4223-BC22-75D4BF8B2CF7}">
      <dgm:prSet/>
      <dgm:spPr/>
      <dgm:t>
        <a:bodyPr/>
        <a:lstStyle/>
        <a:p>
          <a:endParaRPr lang="ru-RU"/>
        </a:p>
      </dgm:t>
    </dgm:pt>
    <dgm:pt modelId="{563D5392-3CB0-4077-8AC6-237DAECAE86C}" type="sibTrans" cxnId="{4E71D970-0C1E-4223-BC22-75D4BF8B2CF7}">
      <dgm:prSet/>
      <dgm:spPr/>
      <dgm:t>
        <a:bodyPr/>
        <a:lstStyle/>
        <a:p>
          <a:endParaRPr lang="ru-RU"/>
        </a:p>
      </dgm:t>
    </dgm:pt>
    <dgm:pt modelId="{835DC77D-1FAE-43C0-ADE4-FFFBF2D0578F}">
      <dgm:prSet phldrT="[Текст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ru-RU" b="1" dirty="0" smtClean="0"/>
            <a:t>значение направления действия</a:t>
          </a:r>
          <a:endParaRPr lang="ru-RU" b="1" dirty="0"/>
        </a:p>
      </dgm:t>
    </dgm:pt>
    <dgm:pt modelId="{EEB5218A-1B4F-4043-AD86-0A5CC007286C}" type="parTrans" cxnId="{961121B4-ABBC-49F1-960C-07C8A34BECFE}">
      <dgm:prSet/>
      <dgm:spPr/>
      <dgm:t>
        <a:bodyPr/>
        <a:lstStyle/>
        <a:p>
          <a:endParaRPr lang="ru-RU"/>
        </a:p>
      </dgm:t>
    </dgm:pt>
    <dgm:pt modelId="{95AB3DAA-2A12-4A3F-A7DB-C7C8C94F4871}" type="sibTrans" cxnId="{961121B4-ABBC-49F1-960C-07C8A34BECFE}">
      <dgm:prSet/>
      <dgm:spPr/>
      <dgm:t>
        <a:bodyPr/>
        <a:lstStyle/>
        <a:p>
          <a:endParaRPr lang="ru-RU"/>
        </a:p>
      </dgm:t>
    </dgm:pt>
    <dgm:pt modelId="{330323AC-6CE9-40CB-9215-98718FFFE3A8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dirty="0" smtClean="0">
              <a:solidFill>
                <a:schemeClr val="bg2"/>
              </a:solidFill>
            </a:rPr>
            <a:t>Предлог</a:t>
          </a:r>
          <a:r>
            <a:rPr lang="ru-RU" dirty="0" smtClean="0">
              <a:solidFill>
                <a:schemeClr val="bg2"/>
              </a:solidFill>
            </a:rPr>
            <a:t> </a:t>
          </a:r>
          <a:r>
            <a:rPr lang="ru-RU" dirty="0" smtClean="0"/>
            <a:t> </a:t>
          </a:r>
          <a:r>
            <a:rPr lang="ru-RU" b="1" dirty="0" smtClean="0"/>
            <a:t>С</a:t>
          </a:r>
          <a:endParaRPr lang="ru-RU" b="1" dirty="0"/>
        </a:p>
      </dgm:t>
    </dgm:pt>
    <dgm:pt modelId="{4A7C064D-621C-4F8D-80F4-C8B983423B56}" type="parTrans" cxnId="{C177D329-BBE1-4535-8C1E-0B38A5313505}">
      <dgm:prSet/>
      <dgm:spPr/>
      <dgm:t>
        <a:bodyPr/>
        <a:lstStyle/>
        <a:p>
          <a:endParaRPr lang="ru-RU"/>
        </a:p>
      </dgm:t>
    </dgm:pt>
    <dgm:pt modelId="{6970FBA0-9388-48C6-B7AD-957D371CD6A9}" type="sibTrans" cxnId="{C177D329-BBE1-4535-8C1E-0B38A5313505}">
      <dgm:prSet/>
      <dgm:spPr/>
      <dgm:t>
        <a:bodyPr/>
        <a:lstStyle/>
        <a:p>
          <a:endParaRPr lang="ru-RU"/>
        </a:p>
      </dgm:t>
    </dgm:pt>
    <dgm:pt modelId="{9AA966B3-D41A-4BCC-9E04-0B4335F6224E}">
      <dgm:prSet phldrT="[Текст]"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r>
            <a:rPr lang="ru-RU" b="1" dirty="0" smtClean="0"/>
            <a:t>Творительный падеж </a:t>
          </a:r>
          <a:endParaRPr lang="ru-RU" b="1" dirty="0"/>
        </a:p>
      </dgm:t>
    </dgm:pt>
    <dgm:pt modelId="{9B51316E-7FF2-42F1-AD0A-670C2B291FE7}" type="parTrans" cxnId="{2920DE03-1941-41A7-B14A-3AC6CBBB444E}">
      <dgm:prSet/>
      <dgm:spPr/>
      <dgm:t>
        <a:bodyPr/>
        <a:lstStyle/>
        <a:p>
          <a:endParaRPr lang="ru-RU"/>
        </a:p>
      </dgm:t>
    </dgm:pt>
    <dgm:pt modelId="{B68EBF86-21AB-412A-BC88-40F0088FC47F}" type="sibTrans" cxnId="{2920DE03-1941-41A7-B14A-3AC6CBBB444E}">
      <dgm:prSet/>
      <dgm:spPr/>
      <dgm:t>
        <a:bodyPr/>
        <a:lstStyle/>
        <a:p>
          <a:endParaRPr lang="ru-RU"/>
        </a:p>
      </dgm:t>
    </dgm:pt>
    <dgm:pt modelId="{FDC94B16-EF34-4EDC-9862-E0D592C009DF}">
      <dgm:prSet phldrT="[Текст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ru-RU" b="1" dirty="0" smtClean="0"/>
            <a:t>совместность действия</a:t>
          </a:r>
          <a:endParaRPr lang="ru-RU" b="1" dirty="0"/>
        </a:p>
      </dgm:t>
    </dgm:pt>
    <dgm:pt modelId="{5D96FECD-796E-410C-A5B2-F170659FF817}" type="parTrans" cxnId="{968E18C3-2177-4B09-A9CD-F3400C7C8928}">
      <dgm:prSet/>
      <dgm:spPr/>
      <dgm:t>
        <a:bodyPr/>
        <a:lstStyle/>
        <a:p>
          <a:endParaRPr lang="ru-RU"/>
        </a:p>
      </dgm:t>
    </dgm:pt>
    <dgm:pt modelId="{8EAF161A-69E6-4E58-B319-3BED4E00F3DC}" type="sibTrans" cxnId="{968E18C3-2177-4B09-A9CD-F3400C7C8928}">
      <dgm:prSet/>
      <dgm:spPr/>
      <dgm:t>
        <a:bodyPr/>
        <a:lstStyle/>
        <a:p>
          <a:endParaRPr lang="ru-RU"/>
        </a:p>
      </dgm:t>
    </dgm:pt>
    <dgm:pt modelId="{AFDE90EE-509C-40CA-A2E5-F6BF396F3FD6}">
      <dgm:prSet phldrT="[Текст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b="1" dirty="0" smtClean="0"/>
            <a:t>(берет</a:t>
          </a:r>
          <a:r>
            <a:rPr lang="ru-RU" b="1" i="1" dirty="0" smtClean="0"/>
            <a:t> с</a:t>
          </a:r>
          <a:r>
            <a:rPr lang="ru-RU" b="1" dirty="0" smtClean="0"/>
            <a:t> парты, съехал </a:t>
          </a:r>
          <a:r>
            <a:rPr lang="ru-RU" b="1" i="1" dirty="0" smtClean="0"/>
            <a:t>с </a:t>
          </a:r>
          <a:r>
            <a:rPr lang="ru-RU" b="1" dirty="0" smtClean="0"/>
            <a:t>горы)</a:t>
          </a:r>
          <a:endParaRPr lang="ru-RU" b="1" dirty="0"/>
        </a:p>
      </dgm:t>
    </dgm:pt>
    <dgm:pt modelId="{AD0E4CC7-26BF-42F3-969B-5CAC13B29DB8}" type="parTrans" cxnId="{00D832DC-93C4-4DE9-B0FE-E462BD811531}">
      <dgm:prSet/>
      <dgm:spPr/>
      <dgm:t>
        <a:bodyPr/>
        <a:lstStyle/>
        <a:p>
          <a:endParaRPr lang="ru-RU"/>
        </a:p>
      </dgm:t>
    </dgm:pt>
    <dgm:pt modelId="{E8F656EE-47FF-4018-BB7D-3C22163F8BCD}" type="sibTrans" cxnId="{00D832DC-93C4-4DE9-B0FE-E462BD811531}">
      <dgm:prSet/>
      <dgm:spPr/>
      <dgm:t>
        <a:bodyPr/>
        <a:lstStyle/>
        <a:p>
          <a:endParaRPr lang="ru-RU"/>
        </a:p>
      </dgm:t>
    </dgm:pt>
    <dgm:pt modelId="{55BAFD23-E390-4FE8-A09F-310030147964}">
      <dgm:prSet phldrT="[Текст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b="1" dirty="0" smtClean="0"/>
            <a:t>(играет </a:t>
          </a:r>
          <a:r>
            <a:rPr lang="ru-RU" b="1" i="1" dirty="0" smtClean="0"/>
            <a:t>с</a:t>
          </a:r>
          <a:r>
            <a:rPr lang="ru-RU" b="1" dirty="0" smtClean="0"/>
            <a:t> братом)</a:t>
          </a:r>
          <a:endParaRPr lang="ru-RU" b="1" dirty="0"/>
        </a:p>
      </dgm:t>
    </dgm:pt>
    <dgm:pt modelId="{236929AA-08B2-476C-AEDE-38B99A6CDA6C}" type="parTrans" cxnId="{672B17B7-32D9-4FB9-8D00-9F926751BCA9}">
      <dgm:prSet/>
      <dgm:spPr/>
      <dgm:t>
        <a:bodyPr/>
        <a:lstStyle/>
        <a:p>
          <a:endParaRPr lang="ru-RU"/>
        </a:p>
      </dgm:t>
    </dgm:pt>
    <dgm:pt modelId="{6FF36395-5988-4BFA-9A7C-7CE243289ACE}" type="sibTrans" cxnId="{672B17B7-32D9-4FB9-8D00-9F926751BCA9}">
      <dgm:prSet/>
      <dgm:spPr/>
      <dgm:t>
        <a:bodyPr/>
        <a:lstStyle/>
        <a:p>
          <a:endParaRPr lang="ru-RU"/>
        </a:p>
      </dgm:t>
    </dgm:pt>
    <dgm:pt modelId="{C66F3BE8-2652-42AC-AD39-537DB01951FD}" type="pres">
      <dgm:prSet presAssocID="{4E54BD1C-20F4-4545-BBCA-6E135FEA36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5483A9-F1CE-4F53-9C6F-F0EC3395B0FD}" type="pres">
      <dgm:prSet presAssocID="{A3C7E772-FF6C-4472-AD16-E4A7B645800E}" presName="vertFlow" presStyleCnt="0"/>
      <dgm:spPr/>
    </dgm:pt>
    <dgm:pt modelId="{FD97F41E-986D-4C45-8EC6-A30DFA9C9F23}" type="pres">
      <dgm:prSet presAssocID="{A3C7E772-FF6C-4472-AD16-E4A7B645800E}" presName="header" presStyleLbl="node1" presStyleIdx="0" presStyleCnt="2" custLinFactNeighborX="-883" custLinFactNeighborY="5991"/>
      <dgm:spPr/>
      <dgm:t>
        <a:bodyPr/>
        <a:lstStyle/>
        <a:p>
          <a:endParaRPr lang="ru-RU"/>
        </a:p>
      </dgm:t>
    </dgm:pt>
    <dgm:pt modelId="{4F2D1843-E9FC-460C-BC47-15C0B1546E68}" type="pres">
      <dgm:prSet presAssocID="{94E2036D-B6A8-48D7-90C6-5DBFAB397ABD}" presName="parTrans" presStyleLbl="sibTrans2D1" presStyleIdx="0" presStyleCnt="6"/>
      <dgm:spPr/>
      <dgm:t>
        <a:bodyPr/>
        <a:lstStyle/>
        <a:p>
          <a:endParaRPr lang="ru-RU"/>
        </a:p>
      </dgm:t>
    </dgm:pt>
    <dgm:pt modelId="{ABF40CDD-D689-4084-BD74-DE464162EC46}" type="pres">
      <dgm:prSet presAssocID="{0175F0F6-8150-421B-8517-FE1F4880C9A9}" presName="child" presStyleLbl="alignAccFollow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96024F-EB64-4D31-8912-C78CB7B324BF}" type="pres">
      <dgm:prSet presAssocID="{563D5392-3CB0-4077-8AC6-237DAECAE86C}" presName="sibTrans" presStyleLbl="sibTrans2D1" presStyleIdx="1" presStyleCnt="6"/>
      <dgm:spPr/>
      <dgm:t>
        <a:bodyPr/>
        <a:lstStyle/>
        <a:p>
          <a:endParaRPr lang="ru-RU"/>
        </a:p>
      </dgm:t>
    </dgm:pt>
    <dgm:pt modelId="{A67AD639-6D57-44E4-AEB0-E0B8E15A4EA6}" type="pres">
      <dgm:prSet presAssocID="{835DC77D-1FAE-43C0-ADE4-FFFBF2D0578F}" presName="child" presStyleLbl="alignAccFollow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693666-EB7D-467A-A3E0-F86495FC0E9E}" type="pres">
      <dgm:prSet presAssocID="{95AB3DAA-2A12-4A3F-A7DB-C7C8C94F4871}" presName="sibTrans" presStyleLbl="sibTrans2D1" presStyleIdx="2" presStyleCnt="6"/>
      <dgm:spPr/>
      <dgm:t>
        <a:bodyPr/>
        <a:lstStyle/>
        <a:p>
          <a:endParaRPr lang="ru-RU"/>
        </a:p>
      </dgm:t>
    </dgm:pt>
    <dgm:pt modelId="{5DF549D0-A3D1-4B03-8EEF-4CD4259D74A2}" type="pres">
      <dgm:prSet presAssocID="{AFDE90EE-509C-40CA-A2E5-F6BF396F3FD6}" presName="child" presStyleLbl="alignAccFollow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9AF71-63F3-4B3A-A352-38EC4F8FD930}" type="pres">
      <dgm:prSet presAssocID="{A3C7E772-FF6C-4472-AD16-E4A7B645800E}" presName="hSp" presStyleCnt="0"/>
      <dgm:spPr/>
    </dgm:pt>
    <dgm:pt modelId="{37DBEF14-E22F-4FAD-B3B6-E84D05CAB48B}" type="pres">
      <dgm:prSet presAssocID="{330323AC-6CE9-40CB-9215-98718FFFE3A8}" presName="vertFlow" presStyleCnt="0"/>
      <dgm:spPr/>
    </dgm:pt>
    <dgm:pt modelId="{5EDF9838-6149-4A80-AF77-3A985277D21C}" type="pres">
      <dgm:prSet presAssocID="{330323AC-6CE9-40CB-9215-98718FFFE3A8}" presName="header" presStyleLbl="node1" presStyleIdx="1" presStyleCnt="2"/>
      <dgm:spPr/>
      <dgm:t>
        <a:bodyPr/>
        <a:lstStyle/>
        <a:p>
          <a:endParaRPr lang="ru-RU"/>
        </a:p>
      </dgm:t>
    </dgm:pt>
    <dgm:pt modelId="{60456FF1-F50A-48C5-B65C-CB7375AFB925}" type="pres">
      <dgm:prSet presAssocID="{9B51316E-7FF2-42F1-AD0A-670C2B291FE7}" presName="parTrans" presStyleLbl="sibTrans2D1" presStyleIdx="3" presStyleCnt="6"/>
      <dgm:spPr/>
      <dgm:t>
        <a:bodyPr/>
        <a:lstStyle/>
        <a:p>
          <a:endParaRPr lang="ru-RU"/>
        </a:p>
      </dgm:t>
    </dgm:pt>
    <dgm:pt modelId="{2CB9E775-D154-4EE0-BBA0-6EE28DAC8EA6}" type="pres">
      <dgm:prSet presAssocID="{9AA966B3-D41A-4BCC-9E04-0B4335F6224E}" presName="child" presStyleLbl="alignAccFollow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E7C1B-1930-474A-95B4-4A1D151566FC}" type="pres">
      <dgm:prSet presAssocID="{B68EBF86-21AB-412A-BC88-40F0088FC47F}" presName="sibTrans" presStyleLbl="sibTrans2D1" presStyleIdx="4" presStyleCnt="6"/>
      <dgm:spPr/>
      <dgm:t>
        <a:bodyPr/>
        <a:lstStyle/>
        <a:p>
          <a:endParaRPr lang="ru-RU"/>
        </a:p>
      </dgm:t>
    </dgm:pt>
    <dgm:pt modelId="{EBD899B9-800C-4EC5-895B-46C53B620034}" type="pres">
      <dgm:prSet presAssocID="{FDC94B16-EF34-4EDC-9862-E0D592C009DF}" presName="child" presStyleLbl="alignAccFollow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C5B69-8DD7-463C-8F88-4E736182D06C}" type="pres">
      <dgm:prSet presAssocID="{8EAF161A-69E6-4E58-B319-3BED4E00F3DC}" presName="sibTrans" presStyleLbl="sibTrans2D1" presStyleIdx="5" presStyleCnt="6"/>
      <dgm:spPr/>
      <dgm:t>
        <a:bodyPr/>
        <a:lstStyle/>
        <a:p>
          <a:endParaRPr lang="ru-RU"/>
        </a:p>
      </dgm:t>
    </dgm:pt>
    <dgm:pt modelId="{642DB43D-8218-4658-968D-BDEFCCD088FA}" type="pres">
      <dgm:prSet presAssocID="{55BAFD23-E390-4FE8-A09F-310030147964}" presName="child" presStyleLbl="alignAccFollow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4D5E00-8BB3-443A-B32D-E3DE8809A4A9}" type="presOf" srcId="{0175F0F6-8150-421B-8517-FE1F4880C9A9}" destId="{ABF40CDD-D689-4084-BD74-DE464162EC46}" srcOrd="0" destOrd="0" presId="urn:microsoft.com/office/officeart/2005/8/layout/lProcess1"/>
    <dgm:cxn modelId="{C177D329-BBE1-4535-8C1E-0B38A5313505}" srcId="{4E54BD1C-20F4-4545-BBCA-6E135FEA3662}" destId="{330323AC-6CE9-40CB-9215-98718FFFE3A8}" srcOrd="1" destOrd="0" parTransId="{4A7C064D-621C-4F8D-80F4-C8B983423B56}" sibTransId="{6970FBA0-9388-48C6-B7AD-957D371CD6A9}"/>
    <dgm:cxn modelId="{584F6C1C-BC1D-4D1F-88F5-2C4F08AC8E84}" type="presOf" srcId="{AFDE90EE-509C-40CA-A2E5-F6BF396F3FD6}" destId="{5DF549D0-A3D1-4B03-8EEF-4CD4259D74A2}" srcOrd="0" destOrd="0" presId="urn:microsoft.com/office/officeart/2005/8/layout/lProcess1"/>
    <dgm:cxn modelId="{A06E3C9B-33EA-47B6-B200-8DFE6A6D3E05}" type="presOf" srcId="{8EAF161A-69E6-4E58-B319-3BED4E00F3DC}" destId="{2DDC5B69-8DD7-463C-8F88-4E736182D06C}" srcOrd="0" destOrd="0" presId="urn:microsoft.com/office/officeart/2005/8/layout/lProcess1"/>
    <dgm:cxn modelId="{672B17B7-32D9-4FB9-8D00-9F926751BCA9}" srcId="{330323AC-6CE9-40CB-9215-98718FFFE3A8}" destId="{55BAFD23-E390-4FE8-A09F-310030147964}" srcOrd="2" destOrd="0" parTransId="{236929AA-08B2-476C-AEDE-38B99A6CDA6C}" sibTransId="{6FF36395-5988-4BFA-9A7C-7CE243289ACE}"/>
    <dgm:cxn modelId="{5C0049BA-4B0B-4931-BBA8-863CBB805914}" type="presOf" srcId="{94E2036D-B6A8-48D7-90C6-5DBFAB397ABD}" destId="{4F2D1843-E9FC-460C-BC47-15C0B1546E68}" srcOrd="0" destOrd="0" presId="urn:microsoft.com/office/officeart/2005/8/layout/lProcess1"/>
    <dgm:cxn modelId="{0E1D0CD3-4E44-4F5B-B572-AAABB6035100}" type="presOf" srcId="{FDC94B16-EF34-4EDC-9862-E0D592C009DF}" destId="{EBD899B9-800C-4EC5-895B-46C53B620034}" srcOrd="0" destOrd="0" presId="urn:microsoft.com/office/officeart/2005/8/layout/lProcess1"/>
    <dgm:cxn modelId="{2920DE03-1941-41A7-B14A-3AC6CBBB444E}" srcId="{330323AC-6CE9-40CB-9215-98718FFFE3A8}" destId="{9AA966B3-D41A-4BCC-9E04-0B4335F6224E}" srcOrd="0" destOrd="0" parTransId="{9B51316E-7FF2-42F1-AD0A-670C2B291FE7}" sibTransId="{B68EBF86-21AB-412A-BC88-40F0088FC47F}"/>
    <dgm:cxn modelId="{25297DB2-4559-42B7-9B62-7CDC9C312A0B}" type="presOf" srcId="{B68EBF86-21AB-412A-BC88-40F0088FC47F}" destId="{7CDE7C1B-1930-474A-95B4-4A1D151566FC}" srcOrd="0" destOrd="0" presId="urn:microsoft.com/office/officeart/2005/8/layout/lProcess1"/>
    <dgm:cxn modelId="{00B1E4F6-ED86-4D6A-AC04-988B501314D1}" type="presOf" srcId="{330323AC-6CE9-40CB-9215-98718FFFE3A8}" destId="{5EDF9838-6149-4A80-AF77-3A985277D21C}" srcOrd="0" destOrd="0" presId="urn:microsoft.com/office/officeart/2005/8/layout/lProcess1"/>
    <dgm:cxn modelId="{000E3A7E-95BC-4B06-9F86-C463911BC08A}" type="presOf" srcId="{563D5392-3CB0-4077-8AC6-237DAECAE86C}" destId="{0F96024F-EB64-4D31-8912-C78CB7B324BF}" srcOrd="0" destOrd="0" presId="urn:microsoft.com/office/officeart/2005/8/layout/lProcess1"/>
    <dgm:cxn modelId="{4217E425-783B-44B2-AF5C-667D47E65A80}" type="presOf" srcId="{A3C7E772-FF6C-4472-AD16-E4A7B645800E}" destId="{FD97F41E-986D-4C45-8EC6-A30DFA9C9F23}" srcOrd="0" destOrd="0" presId="urn:microsoft.com/office/officeart/2005/8/layout/lProcess1"/>
    <dgm:cxn modelId="{00D832DC-93C4-4DE9-B0FE-E462BD811531}" srcId="{A3C7E772-FF6C-4472-AD16-E4A7B645800E}" destId="{AFDE90EE-509C-40CA-A2E5-F6BF396F3FD6}" srcOrd="2" destOrd="0" parTransId="{AD0E4CC7-26BF-42F3-969B-5CAC13B29DB8}" sibTransId="{E8F656EE-47FF-4018-BB7D-3C22163F8BCD}"/>
    <dgm:cxn modelId="{6D422175-6D05-49EC-9C47-0257C8EAC37C}" type="presOf" srcId="{95AB3DAA-2A12-4A3F-A7DB-C7C8C94F4871}" destId="{8F693666-EB7D-467A-A3E0-F86495FC0E9E}" srcOrd="0" destOrd="0" presId="urn:microsoft.com/office/officeart/2005/8/layout/lProcess1"/>
    <dgm:cxn modelId="{961121B4-ABBC-49F1-960C-07C8A34BECFE}" srcId="{A3C7E772-FF6C-4472-AD16-E4A7B645800E}" destId="{835DC77D-1FAE-43C0-ADE4-FFFBF2D0578F}" srcOrd="1" destOrd="0" parTransId="{EEB5218A-1B4F-4043-AD86-0A5CC007286C}" sibTransId="{95AB3DAA-2A12-4A3F-A7DB-C7C8C94F4871}"/>
    <dgm:cxn modelId="{968E18C3-2177-4B09-A9CD-F3400C7C8928}" srcId="{330323AC-6CE9-40CB-9215-98718FFFE3A8}" destId="{FDC94B16-EF34-4EDC-9862-E0D592C009DF}" srcOrd="1" destOrd="0" parTransId="{5D96FECD-796E-410C-A5B2-F170659FF817}" sibTransId="{8EAF161A-69E6-4E58-B319-3BED4E00F3DC}"/>
    <dgm:cxn modelId="{9113AF76-E9E2-410B-AE50-EA551504605C}" type="presOf" srcId="{4E54BD1C-20F4-4545-BBCA-6E135FEA3662}" destId="{C66F3BE8-2652-42AC-AD39-537DB01951FD}" srcOrd="0" destOrd="0" presId="urn:microsoft.com/office/officeart/2005/8/layout/lProcess1"/>
    <dgm:cxn modelId="{B28CAE82-C0A1-4F77-8A68-880829701012}" type="presOf" srcId="{9B51316E-7FF2-42F1-AD0A-670C2B291FE7}" destId="{60456FF1-F50A-48C5-B65C-CB7375AFB925}" srcOrd="0" destOrd="0" presId="urn:microsoft.com/office/officeart/2005/8/layout/lProcess1"/>
    <dgm:cxn modelId="{FE768E28-299D-4987-922D-CAE919E54BA0}" srcId="{4E54BD1C-20F4-4545-BBCA-6E135FEA3662}" destId="{A3C7E772-FF6C-4472-AD16-E4A7B645800E}" srcOrd="0" destOrd="0" parTransId="{8E222AFE-47E6-4D72-AB67-A94232E1B3C8}" sibTransId="{AA223E26-3FD8-47C9-9E41-91CEA2D007FA}"/>
    <dgm:cxn modelId="{70D8D5A9-CF5F-48F6-8814-C37CC78DE293}" type="presOf" srcId="{9AA966B3-D41A-4BCC-9E04-0B4335F6224E}" destId="{2CB9E775-D154-4EE0-BBA0-6EE28DAC8EA6}" srcOrd="0" destOrd="0" presId="urn:microsoft.com/office/officeart/2005/8/layout/lProcess1"/>
    <dgm:cxn modelId="{4E71D970-0C1E-4223-BC22-75D4BF8B2CF7}" srcId="{A3C7E772-FF6C-4472-AD16-E4A7B645800E}" destId="{0175F0F6-8150-421B-8517-FE1F4880C9A9}" srcOrd="0" destOrd="0" parTransId="{94E2036D-B6A8-48D7-90C6-5DBFAB397ABD}" sibTransId="{563D5392-3CB0-4077-8AC6-237DAECAE86C}"/>
    <dgm:cxn modelId="{8944A204-70F7-4F1D-831D-C5C92935E7F6}" type="presOf" srcId="{835DC77D-1FAE-43C0-ADE4-FFFBF2D0578F}" destId="{A67AD639-6D57-44E4-AEB0-E0B8E15A4EA6}" srcOrd="0" destOrd="0" presId="urn:microsoft.com/office/officeart/2005/8/layout/lProcess1"/>
    <dgm:cxn modelId="{CB50E385-92F3-4997-97FF-E97684347D93}" type="presOf" srcId="{55BAFD23-E390-4FE8-A09F-310030147964}" destId="{642DB43D-8218-4658-968D-BDEFCCD088FA}" srcOrd="0" destOrd="0" presId="urn:microsoft.com/office/officeart/2005/8/layout/lProcess1"/>
    <dgm:cxn modelId="{D6C60334-FFC4-4B8D-B25A-FEFB756903D9}" type="presParOf" srcId="{C66F3BE8-2652-42AC-AD39-537DB01951FD}" destId="{8F5483A9-F1CE-4F53-9C6F-F0EC3395B0FD}" srcOrd="0" destOrd="0" presId="urn:microsoft.com/office/officeart/2005/8/layout/lProcess1"/>
    <dgm:cxn modelId="{B700E326-9E61-4D80-8B34-37931DB79D75}" type="presParOf" srcId="{8F5483A9-F1CE-4F53-9C6F-F0EC3395B0FD}" destId="{FD97F41E-986D-4C45-8EC6-A30DFA9C9F23}" srcOrd="0" destOrd="0" presId="urn:microsoft.com/office/officeart/2005/8/layout/lProcess1"/>
    <dgm:cxn modelId="{B9008681-8CDE-4990-A767-C2061DB4357D}" type="presParOf" srcId="{8F5483A9-F1CE-4F53-9C6F-F0EC3395B0FD}" destId="{4F2D1843-E9FC-460C-BC47-15C0B1546E68}" srcOrd="1" destOrd="0" presId="urn:microsoft.com/office/officeart/2005/8/layout/lProcess1"/>
    <dgm:cxn modelId="{D2B7100C-C5C8-43EF-B889-BC0C58FD6A47}" type="presParOf" srcId="{8F5483A9-F1CE-4F53-9C6F-F0EC3395B0FD}" destId="{ABF40CDD-D689-4084-BD74-DE464162EC46}" srcOrd="2" destOrd="0" presId="urn:microsoft.com/office/officeart/2005/8/layout/lProcess1"/>
    <dgm:cxn modelId="{C219E3D4-8F3B-4739-8E42-D44E564606B2}" type="presParOf" srcId="{8F5483A9-F1CE-4F53-9C6F-F0EC3395B0FD}" destId="{0F96024F-EB64-4D31-8912-C78CB7B324BF}" srcOrd="3" destOrd="0" presId="urn:microsoft.com/office/officeart/2005/8/layout/lProcess1"/>
    <dgm:cxn modelId="{6A7A82CF-B236-4BD4-B1B7-6337163816F3}" type="presParOf" srcId="{8F5483A9-F1CE-4F53-9C6F-F0EC3395B0FD}" destId="{A67AD639-6D57-44E4-AEB0-E0B8E15A4EA6}" srcOrd="4" destOrd="0" presId="urn:microsoft.com/office/officeart/2005/8/layout/lProcess1"/>
    <dgm:cxn modelId="{B1D430CE-05BD-4074-A12E-F5E5BBCE7D66}" type="presParOf" srcId="{8F5483A9-F1CE-4F53-9C6F-F0EC3395B0FD}" destId="{8F693666-EB7D-467A-A3E0-F86495FC0E9E}" srcOrd="5" destOrd="0" presId="urn:microsoft.com/office/officeart/2005/8/layout/lProcess1"/>
    <dgm:cxn modelId="{1C7465F3-7908-44AB-BE88-414001A1B1DF}" type="presParOf" srcId="{8F5483A9-F1CE-4F53-9C6F-F0EC3395B0FD}" destId="{5DF549D0-A3D1-4B03-8EEF-4CD4259D74A2}" srcOrd="6" destOrd="0" presId="urn:microsoft.com/office/officeart/2005/8/layout/lProcess1"/>
    <dgm:cxn modelId="{0D0CD723-B0D4-492E-B0AD-BADA0FE2CA57}" type="presParOf" srcId="{C66F3BE8-2652-42AC-AD39-537DB01951FD}" destId="{F749AF71-63F3-4B3A-A352-38EC4F8FD930}" srcOrd="1" destOrd="0" presId="urn:microsoft.com/office/officeart/2005/8/layout/lProcess1"/>
    <dgm:cxn modelId="{5CD9FD45-D69E-4E61-A08E-8028ED864315}" type="presParOf" srcId="{C66F3BE8-2652-42AC-AD39-537DB01951FD}" destId="{37DBEF14-E22F-4FAD-B3B6-E84D05CAB48B}" srcOrd="2" destOrd="0" presId="urn:microsoft.com/office/officeart/2005/8/layout/lProcess1"/>
    <dgm:cxn modelId="{EC777D75-42F7-412B-9BA7-53DE79123F8C}" type="presParOf" srcId="{37DBEF14-E22F-4FAD-B3B6-E84D05CAB48B}" destId="{5EDF9838-6149-4A80-AF77-3A985277D21C}" srcOrd="0" destOrd="0" presId="urn:microsoft.com/office/officeart/2005/8/layout/lProcess1"/>
    <dgm:cxn modelId="{84BB2A13-429E-455F-AC1D-7CD64732CB38}" type="presParOf" srcId="{37DBEF14-E22F-4FAD-B3B6-E84D05CAB48B}" destId="{60456FF1-F50A-48C5-B65C-CB7375AFB925}" srcOrd="1" destOrd="0" presId="urn:microsoft.com/office/officeart/2005/8/layout/lProcess1"/>
    <dgm:cxn modelId="{56A5031B-E7B0-4DB0-8DAA-CCA5F2A0EED4}" type="presParOf" srcId="{37DBEF14-E22F-4FAD-B3B6-E84D05CAB48B}" destId="{2CB9E775-D154-4EE0-BBA0-6EE28DAC8EA6}" srcOrd="2" destOrd="0" presId="urn:microsoft.com/office/officeart/2005/8/layout/lProcess1"/>
    <dgm:cxn modelId="{ED313FF7-49EB-4E88-9C48-9E6EA8D9E890}" type="presParOf" srcId="{37DBEF14-E22F-4FAD-B3B6-E84D05CAB48B}" destId="{7CDE7C1B-1930-474A-95B4-4A1D151566FC}" srcOrd="3" destOrd="0" presId="urn:microsoft.com/office/officeart/2005/8/layout/lProcess1"/>
    <dgm:cxn modelId="{3342F4D2-27B3-4CC7-BA6C-92AE26B1A88C}" type="presParOf" srcId="{37DBEF14-E22F-4FAD-B3B6-E84D05CAB48B}" destId="{EBD899B9-800C-4EC5-895B-46C53B620034}" srcOrd="4" destOrd="0" presId="urn:microsoft.com/office/officeart/2005/8/layout/lProcess1"/>
    <dgm:cxn modelId="{4A4CC5F9-B135-465A-BE5C-DF6A22E44AE8}" type="presParOf" srcId="{37DBEF14-E22F-4FAD-B3B6-E84D05CAB48B}" destId="{2DDC5B69-8DD7-463C-8F88-4E736182D06C}" srcOrd="5" destOrd="0" presId="urn:microsoft.com/office/officeart/2005/8/layout/lProcess1"/>
    <dgm:cxn modelId="{8C841018-B4A6-43CC-86FA-160C401363A3}" type="presParOf" srcId="{37DBEF14-E22F-4FAD-B3B6-E84D05CAB48B}" destId="{642DB43D-8218-4658-968D-BDEFCCD088FA}" srcOrd="6" destOrd="0" presId="urn:microsoft.com/office/officeart/2005/8/layout/lProcess1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9918130-370B-4C33-9957-6E3E3BCEC08A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4D60D1-64B4-4DD0-8A84-E5E4C16CC7F4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solidFill>
                <a:schemeClr val="bg1">
                  <a:lumMod val="65000"/>
                  <a:lumOff val="35000"/>
                </a:schemeClr>
              </a:solidFill>
            </a:rPr>
            <a:t>Предлог</a:t>
          </a:r>
          <a:r>
            <a:rPr lang="ru-RU" dirty="0" smtClean="0"/>
            <a:t>  </a:t>
          </a:r>
          <a:r>
            <a:rPr lang="ru-RU" b="1" dirty="0" smtClean="0">
              <a:solidFill>
                <a:schemeClr val="bg1"/>
              </a:solidFill>
            </a:rPr>
            <a:t>У</a:t>
          </a:r>
          <a:endParaRPr lang="ru-RU" b="1" dirty="0">
            <a:solidFill>
              <a:schemeClr val="bg1"/>
            </a:solidFill>
          </a:endParaRPr>
        </a:p>
      </dgm:t>
    </dgm:pt>
    <dgm:pt modelId="{CFF51889-983F-43F8-AACB-4238D11F85BD}" type="parTrans" cxnId="{EF8C7A76-8FDF-4385-9589-973CA4C34803}">
      <dgm:prSet/>
      <dgm:spPr/>
      <dgm:t>
        <a:bodyPr/>
        <a:lstStyle/>
        <a:p>
          <a:endParaRPr lang="ru-RU"/>
        </a:p>
      </dgm:t>
    </dgm:pt>
    <dgm:pt modelId="{12273C59-244B-41EA-842E-D7014CD4049B}" type="sibTrans" cxnId="{EF8C7A76-8FDF-4385-9589-973CA4C34803}">
      <dgm:prSet/>
      <dgm:spPr/>
      <dgm:t>
        <a:bodyPr/>
        <a:lstStyle/>
        <a:p>
          <a:endParaRPr lang="ru-RU"/>
        </a:p>
      </dgm:t>
    </dgm:pt>
    <dgm:pt modelId="{6211521E-D270-4F1D-89AE-32F5647B2B67}">
      <dgm:prSet phldrT="[Текст]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ru-RU" b="1" dirty="0" smtClean="0"/>
            <a:t>Родительный падеж</a:t>
          </a:r>
          <a:endParaRPr lang="ru-RU" b="1" dirty="0"/>
        </a:p>
      </dgm:t>
    </dgm:pt>
    <dgm:pt modelId="{35ACB041-B131-4854-BA2C-E5D27681A2B0}" type="parTrans" cxnId="{EDD2CA21-594D-4141-898F-00C9876DE684}">
      <dgm:prSet/>
      <dgm:spPr/>
      <dgm:t>
        <a:bodyPr/>
        <a:lstStyle/>
        <a:p>
          <a:endParaRPr lang="ru-RU"/>
        </a:p>
      </dgm:t>
    </dgm:pt>
    <dgm:pt modelId="{5C564B09-087C-40F0-847C-CE13038D0A7B}" type="sibTrans" cxnId="{EDD2CA21-594D-4141-898F-00C9876DE684}">
      <dgm:prSet/>
      <dgm:spPr/>
      <dgm:t>
        <a:bodyPr/>
        <a:lstStyle/>
        <a:p>
          <a:endParaRPr lang="ru-RU"/>
        </a:p>
      </dgm:t>
    </dgm:pt>
    <dgm:pt modelId="{86EB7625-1305-49BD-891F-FB5B715BDEFD}">
      <dgm:prSet phldrT="[Текст]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ru-RU" b="1" dirty="0" smtClean="0"/>
            <a:t>значение принадлежности</a:t>
          </a:r>
          <a:endParaRPr lang="ru-RU" b="1" dirty="0"/>
        </a:p>
      </dgm:t>
    </dgm:pt>
    <dgm:pt modelId="{18AFBF76-3A9F-4C03-BEC2-9641B7842AB0}" type="parTrans" cxnId="{D1DB5409-F933-4F6A-AFC0-4CBC628D203D}">
      <dgm:prSet/>
      <dgm:spPr/>
      <dgm:t>
        <a:bodyPr/>
        <a:lstStyle/>
        <a:p>
          <a:endParaRPr lang="ru-RU"/>
        </a:p>
      </dgm:t>
    </dgm:pt>
    <dgm:pt modelId="{04F112CA-4135-4D8D-A24D-BE1CF4DE55F5}" type="sibTrans" cxnId="{D1DB5409-F933-4F6A-AFC0-4CBC628D203D}">
      <dgm:prSet/>
      <dgm:spPr/>
      <dgm:t>
        <a:bodyPr/>
        <a:lstStyle/>
        <a:p>
          <a:endParaRPr lang="ru-RU"/>
        </a:p>
      </dgm:t>
    </dgm:pt>
    <dgm:pt modelId="{BE48953E-ED5E-4392-A8CC-B3814F77D0FD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solidFill>
                <a:schemeClr val="bg1">
                  <a:lumMod val="65000"/>
                  <a:lumOff val="35000"/>
                </a:schemeClr>
              </a:solidFill>
            </a:rPr>
            <a:t>Предлог</a:t>
          </a:r>
          <a:r>
            <a:rPr lang="ru-RU" dirty="0" smtClean="0"/>
            <a:t> </a:t>
          </a:r>
          <a:r>
            <a:rPr lang="ru-RU" b="1" dirty="0" smtClean="0">
              <a:solidFill>
                <a:schemeClr val="bg1"/>
              </a:solidFill>
            </a:rPr>
            <a:t>ЗА</a:t>
          </a:r>
          <a:endParaRPr lang="ru-RU" b="1" dirty="0">
            <a:solidFill>
              <a:schemeClr val="bg1"/>
            </a:solidFill>
          </a:endParaRPr>
        </a:p>
      </dgm:t>
    </dgm:pt>
    <dgm:pt modelId="{E7783CA6-AD59-417D-BFE4-0F1AB5BF1C94}" type="parTrans" cxnId="{3CEFD353-A12B-420B-84D2-00A4CECE9C95}">
      <dgm:prSet/>
      <dgm:spPr/>
      <dgm:t>
        <a:bodyPr/>
        <a:lstStyle/>
        <a:p>
          <a:endParaRPr lang="ru-RU"/>
        </a:p>
      </dgm:t>
    </dgm:pt>
    <dgm:pt modelId="{E003AE25-ED0D-4AF6-8A8C-6C610AFB881C}" type="sibTrans" cxnId="{3CEFD353-A12B-420B-84D2-00A4CECE9C95}">
      <dgm:prSet/>
      <dgm:spPr/>
      <dgm:t>
        <a:bodyPr/>
        <a:lstStyle/>
        <a:p>
          <a:endParaRPr lang="ru-RU"/>
        </a:p>
      </dgm:t>
    </dgm:pt>
    <dgm:pt modelId="{862694BF-3F9D-42F0-8D4F-D09A0047A52A}">
      <dgm:prSet phldrT="[Текст]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ru-RU" b="1" dirty="0" smtClean="0"/>
            <a:t>Винительный падеж</a:t>
          </a:r>
          <a:endParaRPr lang="ru-RU" b="1" dirty="0"/>
        </a:p>
      </dgm:t>
    </dgm:pt>
    <dgm:pt modelId="{3BB4E79B-3352-443F-9853-7867BFDA7926}" type="parTrans" cxnId="{96519E4B-A094-4FB6-89B3-378951DFFDBD}">
      <dgm:prSet/>
      <dgm:spPr/>
      <dgm:t>
        <a:bodyPr/>
        <a:lstStyle/>
        <a:p>
          <a:endParaRPr lang="ru-RU"/>
        </a:p>
      </dgm:t>
    </dgm:pt>
    <dgm:pt modelId="{99F3BD95-7F16-4C24-854B-3904310BAF45}" type="sibTrans" cxnId="{96519E4B-A094-4FB6-89B3-378951DFFDBD}">
      <dgm:prSet/>
      <dgm:spPr/>
      <dgm:t>
        <a:bodyPr/>
        <a:lstStyle/>
        <a:p>
          <a:endParaRPr lang="ru-RU"/>
        </a:p>
      </dgm:t>
    </dgm:pt>
    <dgm:pt modelId="{11CE6DDF-5EB5-4CFE-B7B8-B70BF270867C}">
      <dgm:prSet phldrT="[Текст]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ru-RU" b="1" dirty="0" smtClean="0"/>
            <a:t>местонахождение предмета</a:t>
          </a:r>
          <a:endParaRPr lang="ru-RU" b="1" dirty="0"/>
        </a:p>
      </dgm:t>
    </dgm:pt>
    <dgm:pt modelId="{B1DA4382-8A1A-434F-BC95-1FD132D86F6C}" type="parTrans" cxnId="{2E249DA8-409A-4FE2-AFD9-78DF54C63F27}">
      <dgm:prSet/>
      <dgm:spPr/>
      <dgm:t>
        <a:bodyPr/>
        <a:lstStyle/>
        <a:p>
          <a:endParaRPr lang="ru-RU"/>
        </a:p>
      </dgm:t>
    </dgm:pt>
    <dgm:pt modelId="{DAC5622F-08EC-4802-BDAC-DFF42F404F1F}" type="sibTrans" cxnId="{2E249DA8-409A-4FE2-AFD9-78DF54C63F27}">
      <dgm:prSet/>
      <dgm:spPr/>
      <dgm:t>
        <a:bodyPr/>
        <a:lstStyle/>
        <a:p>
          <a:endParaRPr lang="ru-RU"/>
        </a:p>
      </dgm:t>
    </dgm:pt>
    <dgm:pt modelId="{EA1DF43B-820A-4445-A171-C089DDFD8AC0}">
      <dgm:prSet phldrT="[Текст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ru-RU" b="1" dirty="0" smtClean="0"/>
            <a:t>(</a:t>
          </a:r>
          <a:r>
            <a:rPr lang="ru-RU" b="1" i="1" dirty="0" smtClean="0"/>
            <a:t>у</a:t>
          </a:r>
          <a:r>
            <a:rPr lang="ru-RU" b="1" dirty="0" smtClean="0"/>
            <a:t> козы козленок) </a:t>
          </a:r>
          <a:endParaRPr lang="ru-RU" b="1" dirty="0"/>
        </a:p>
      </dgm:t>
    </dgm:pt>
    <dgm:pt modelId="{BDF060C9-1E60-4B93-AA58-70BACD1BA39E}" type="parTrans" cxnId="{511F7B57-83DF-49E3-B645-E5727BFB04F3}">
      <dgm:prSet/>
      <dgm:spPr/>
      <dgm:t>
        <a:bodyPr/>
        <a:lstStyle/>
        <a:p>
          <a:endParaRPr lang="ru-RU"/>
        </a:p>
      </dgm:t>
    </dgm:pt>
    <dgm:pt modelId="{1402F428-DC49-4E3A-B43A-325A7F566091}" type="sibTrans" cxnId="{511F7B57-83DF-49E3-B645-E5727BFB04F3}">
      <dgm:prSet/>
      <dgm:spPr/>
      <dgm:t>
        <a:bodyPr/>
        <a:lstStyle/>
        <a:p>
          <a:endParaRPr lang="ru-RU"/>
        </a:p>
      </dgm:t>
    </dgm:pt>
    <dgm:pt modelId="{255DC7E8-9E5E-4B7D-B9CE-161E9BBB37BB}">
      <dgm:prSet phldrT="[Текст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ru-RU" b="1" dirty="0" smtClean="0"/>
            <a:t>(спрятался </a:t>
          </a:r>
          <a:r>
            <a:rPr lang="ru-RU" b="1" i="0" dirty="0" smtClean="0"/>
            <a:t>за </a:t>
          </a:r>
          <a:r>
            <a:rPr lang="ru-RU" b="1" dirty="0" smtClean="0"/>
            <a:t>дом)</a:t>
          </a:r>
          <a:endParaRPr lang="ru-RU" b="1" dirty="0"/>
        </a:p>
      </dgm:t>
    </dgm:pt>
    <dgm:pt modelId="{98E1C59E-BB93-4D51-A054-8E1F6031B0A9}" type="parTrans" cxnId="{C7651042-7022-4856-AE92-DBF87F294950}">
      <dgm:prSet/>
      <dgm:spPr/>
      <dgm:t>
        <a:bodyPr/>
        <a:lstStyle/>
        <a:p>
          <a:endParaRPr lang="ru-RU"/>
        </a:p>
      </dgm:t>
    </dgm:pt>
    <dgm:pt modelId="{F4497AD4-D1D4-4402-B25E-E82334A95801}" type="sibTrans" cxnId="{C7651042-7022-4856-AE92-DBF87F294950}">
      <dgm:prSet/>
      <dgm:spPr/>
      <dgm:t>
        <a:bodyPr/>
        <a:lstStyle/>
        <a:p>
          <a:endParaRPr lang="ru-RU"/>
        </a:p>
      </dgm:t>
    </dgm:pt>
    <dgm:pt modelId="{2D2C63CB-F093-43FC-A151-35EDEF4F335D}" type="pres">
      <dgm:prSet presAssocID="{79918130-370B-4C33-9957-6E3E3BCEC08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24F723-CE46-462D-9CCD-858D1B85D983}" type="pres">
      <dgm:prSet presAssocID="{704D60D1-64B4-4DD0-8A84-E5E4C16CC7F4}" presName="vertFlow" presStyleCnt="0"/>
      <dgm:spPr/>
    </dgm:pt>
    <dgm:pt modelId="{D40CE8DD-570D-4BBF-BCB4-C0AC987985C7}" type="pres">
      <dgm:prSet presAssocID="{704D60D1-64B4-4DD0-8A84-E5E4C16CC7F4}" presName="header" presStyleLbl="node1" presStyleIdx="0" presStyleCnt="2"/>
      <dgm:spPr/>
      <dgm:t>
        <a:bodyPr/>
        <a:lstStyle/>
        <a:p>
          <a:endParaRPr lang="ru-RU"/>
        </a:p>
      </dgm:t>
    </dgm:pt>
    <dgm:pt modelId="{7478A6F6-9CE2-4430-ACD2-4D508F6A6CD8}" type="pres">
      <dgm:prSet presAssocID="{35ACB041-B131-4854-BA2C-E5D27681A2B0}" presName="parTrans" presStyleLbl="sibTrans2D1" presStyleIdx="0" presStyleCnt="6"/>
      <dgm:spPr/>
      <dgm:t>
        <a:bodyPr/>
        <a:lstStyle/>
        <a:p>
          <a:endParaRPr lang="ru-RU"/>
        </a:p>
      </dgm:t>
    </dgm:pt>
    <dgm:pt modelId="{C1F0AD81-B0FC-48B9-B9D1-454B554F438F}" type="pres">
      <dgm:prSet presAssocID="{6211521E-D270-4F1D-89AE-32F5647B2B67}" presName="child" presStyleLbl="alignAccFollowNode1" presStyleIdx="0" presStyleCnt="6" custLinFactNeighborX="-745" custLinFactNeighborY="33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8D7337-3257-46D6-960C-9B244C1C53C6}" type="pres">
      <dgm:prSet presAssocID="{5C564B09-087C-40F0-847C-CE13038D0A7B}" presName="sibTrans" presStyleLbl="sibTrans2D1" presStyleIdx="1" presStyleCnt="6"/>
      <dgm:spPr/>
      <dgm:t>
        <a:bodyPr/>
        <a:lstStyle/>
        <a:p>
          <a:endParaRPr lang="ru-RU"/>
        </a:p>
      </dgm:t>
    </dgm:pt>
    <dgm:pt modelId="{70649CAF-FC13-4B12-A291-5F21B4ED9BD6}" type="pres">
      <dgm:prSet presAssocID="{86EB7625-1305-49BD-891F-FB5B715BDEFD}" presName="child" presStyleLbl="alignAccFollow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4E3CA4-3E62-4574-A55D-9B5BE5A24EC5}" type="pres">
      <dgm:prSet presAssocID="{04F112CA-4135-4D8D-A24D-BE1CF4DE55F5}" presName="sibTrans" presStyleLbl="sibTrans2D1" presStyleIdx="2" presStyleCnt="6"/>
      <dgm:spPr/>
      <dgm:t>
        <a:bodyPr/>
        <a:lstStyle/>
        <a:p>
          <a:endParaRPr lang="ru-RU"/>
        </a:p>
      </dgm:t>
    </dgm:pt>
    <dgm:pt modelId="{8F774F82-9567-4B30-9EC7-BDE0A6916743}" type="pres">
      <dgm:prSet presAssocID="{EA1DF43B-820A-4445-A171-C089DDFD8AC0}" presName="child" presStyleLbl="alignAccFollow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ACF66F-B6B7-4A82-9700-FFD9B00F81CF}" type="pres">
      <dgm:prSet presAssocID="{704D60D1-64B4-4DD0-8A84-E5E4C16CC7F4}" presName="hSp" presStyleCnt="0"/>
      <dgm:spPr/>
    </dgm:pt>
    <dgm:pt modelId="{9783C21D-86A9-4A89-B8C6-909D08090754}" type="pres">
      <dgm:prSet presAssocID="{BE48953E-ED5E-4392-A8CC-B3814F77D0FD}" presName="vertFlow" presStyleCnt="0"/>
      <dgm:spPr/>
    </dgm:pt>
    <dgm:pt modelId="{D5DA8039-E691-48B6-BBD3-A7EEAA1AA71A}" type="pres">
      <dgm:prSet presAssocID="{BE48953E-ED5E-4392-A8CC-B3814F77D0FD}" presName="header" presStyleLbl="node1" presStyleIdx="1" presStyleCnt="2"/>
      <dgm:spPr/>
      <dgm:t>
        <a:bodyPr/>
        <a:lstStyle/>
        <a:p>
          <a:endParaRPr lang="ru-RU"/>
        </a:p>
      </dgm:t>
    </dgm:pt>
    <dgm:pt modelId="{B04D75D8-6A15-4DE1-B1A2-E72C0521DE15}" type="pres">
      <dgm:prSet presAssocID="{3BB4E79B-3352-443F-9853-7867BFDA7926}" presName="parTrans" presStyleLbl="sibTrans2D1" presStyleIdx="3" presStyleCnt="6"/>
      <dgm:spPr/>
      <dgm:t>
        <a:bodyPr/>
        <a:lstStyle/>
        <a:p>
          <a:endParaRPr lang="ru-RU"/>
        </a:p>
      </dgm:t>
    </dgm:pt>
    <dgm:pt modelId="{D59A35D4-A507-478B-9237-F1069519EBDC}" type="pres">
      <dgm:prSet presAssocID="{862694BF-3F9D-42F0-8D4F-D09A0047A52A}" presName="child" presStyleLbl="alignAccFollow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A2591-66EE-4DED-89DA-FFF49662251C}" type="pres">
      <dgm:prSet presAssocID="{99F3BD95-7F16-4C24-854B-3904310BAF45}" presName="sibTrans" presStyleLbl="sibTrans2D1" presStyleIdx="4" presStyleCnt="6"/>
      <dgm:spPr/>
      <dgm:t>
        <a:bodyPr/>
        <a:lstStyle/>
        <a:p>
          <a:endParaRPr lang="ru-RU"/>
        </a:p>
      </dgm:t>
    </dgm:pt>
    <dgm:pt modelId="{21C2707D-3E0D-439B-BFA4-EEB4A2711992}" type="pres">
      <dgm:prSet presAssocID="{11CE6DDF-5EB5-4CFE-B7B8-B70BF270867C}" presName="child" presStyleLbl="alignAccFollow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CAE4B8-3D05-4138-AB5C-FFEED8CBA60C}" type="pres">
      <dgm:prSet presAssocID="{DAC5622F-08EC-4802-BDAC-DFF42F404F1F}" presName="sibTrans" presStyleLbl="sibTrans2D1" presStyleIdx="5" presStyleCnt="6"/>
      <dgm:spPr/>
      <dgm:t>
        <a:bodyPr/>
        <a:lstStyle/>
        <a:p>
          <a:endParaRPr lang="ru-RU"/>
        </a:p>
      </dgm:t>
    </dgm:pt>
    <dgm:pt modelId="{0A24C666-4A7B-424D-B4EE-5CFE9433C3C6}" type="pres">
      <dgm:prSet presAssocID="{255DC7E8-9E5E-4B7D-B9CE-161E9BBB37BB}" presName="child" presStyleLbl="alignAccFollow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67ABA1-BE42-4C55-A9DB-ED9495BDE4D3}" type="presOf" srcId="{BE48953E-ED5E-4392-A8CC-B3814F77D0FD}" destId="{D5DA8039-E691-48B6-BBD3-A7EEAA1AA71A}" srcOrd="0" destOrd="0" presId="urn:microsoft.com/office/officeart/2005/8/layout/lProcess1"/>
    <dgm:cxn modelId="{52D7EC7F-2B68-421C-96A8-FF4D9D4F2663}" type="presOf" srcId="{255DC7E8-9E5E-4B7D-B9CE-161E9BBB37BB}" destId="{0A24C666-4A7B-424D-B4EE-5CFE9433C3C6}" srcOrd="0" destOrd="0" presId="urn:microsoft.com/office/officeart/2005/8/layout/lProcess1"/>
    <dgm:cxn modelId="{B38F9908-3D1E-4941-A78A-6B44B2FC440B}" type="presOf" srcId="{6211521E-D270-4F1D-89AE-32F5647B2B67}" destId="{C1F0AD81-B0FC-48B9-B9D1-454B554F438F}" srcOrd="0" destOrd="0" presId="urn:microsoft.com/office/officeart/2005/8/layout/lProcess1"/>
    <dgm:cxn modelId="{2E249DA8-409A-4FE2-AFD9-78DF54C63F27}" srcId="{BE48953E-ED5E-4392-A8CC-B3814F77D0FD}" destId="{11CE6DDF-5EB5-4CFE-B7B8-B70BF270867C}" srcOrd="1" destOrd="0" parTransId="{B1DA4382-8A1A-434F-BC95-1FD132D86F6C}" sibTransId="{DAC5622F-08EC-4802-BDAC-DFF42F404F1F}"/>
    <dgm:cxn modelId="{E1728976-CB67-439F-A35B-7B2E6E52672E}" type="presOf" srcId="{35ACB041-B131-4854-BA2C-E5D27681A2B0}" destId="{7478A6F6-9CE2-4430-ACD2-4D508F6A6CD8}" srcOrd="0" destOrd="0" presId="urn:microsoft.com/office/officeart/2005/8/layout/lProcess1"/>
    <dgm:cxn modelId="{B8092EB0-A7CC-4CDD-8125-AFB1E897A6DE}" type="presOf" srcId="{99F3BD95-7F16-4C24-854B-3904310BAF45}" destId="{141A2591-66EE-4DED-89DA-FFF49662251C}" srcOrd="0" destOrd="0" presId="urn:microsoft.com/office/officeart/2005/8/layout/lProcess1"/>
    <dgm:cxn modelId="{4365EBE0-5E5E-496B-AFF3-E705110F8A46}" type="presOf" srcId="{862694BF-3F9D-42F0-8D4F-D09A0047A52A}" destId="{D59A35D4-A507-478B-9237-F1069519EBDC}" srcOrd="0" destOrd="0" presId="urn:microsoft.com/office/officeart/2005/8/layout/lProcess1"/>
    <dgm:cxn modelId="{31838F48-ACE0-4865-8EEA-AA959BBE4050}" type="presOf" srcId="{3BB4E79B-3352-443F-9853-7867BFDA7926}" destId="{B04D75D8-6A15-4DE1-B1A2-E72C0521DE15}" srcOrd="0" destOrd="0" presId="urn:microsoft.com/office/officeart/2005/8/layout/lProcess1"/>
    <dgm:cxn modelId="{52523BCA-28BB-44D0-A5ED-8C13D99802AC}" type="presOf" srcId="{DAC5622F-08EC-4802-BDAC-DFF42F404F1F}" destId="{12CAE4B8-3D05-4138-AB5C-FFEED8CBA60C}" srcOrd="0" destOrd="0" presId="urn:microsoft.com/office/officeart/2005/8/layout/lProcess1"/>
    <dgm:cxn modelId="{511F7B57-83DF-49E3-B645-E5727BFB04F3}" srcId="{704D60D1-64B4-4DD0-8A84-E5E4C16CC7F4}" destId="{EA1DF43B-820A-4445-A171-C089DDFD8AC0}" srcOrd="2" destOrd="0" parTransId="{BDF060C9-1E60-4B93-AA58-70BACD1BA39E}" sibTransId="{1402F428-DC49-4E3A-B43A-325A7F566091}"/>
    <dgm:cxn modelId="{B2978DAC-8F05-4A1A-9728-C677B728F6FF}" type="presOf" srcId="{04F112CA-4135-4D8D-A24D-BE1CF4DE55F5}" destId="{DD4E3CA4-3E62-4574-A55D-9B5BE5A24EC5}" srcOrd="0" destOrd="0" presId="urn:microsoft.com/office/officeart/2005/8/layout/lProcess1"/>
    <dgm:cxn modelId="{EF8C7A76-8FDF-4385-9589-973CA4C34803}" srcId="{79918130-370B-4C33-9957-6E3E3BCEC08A}" destId="{704D60D1-64B4-4DD0-8A84-E5E4C16CC7F4}" srcOrd="0" destOrd="0" parTransId="{CFF51889-983F-43F8-AACB-4238D11F85BD}" sibTransId="{12273C59-244B-41EA-842E-D7014CD4049B}"/>
    <dgm:cxn modelId="{AD3F0B17-E7E5-44DB-9F54-F069E728ECDE}" type="presOf" srcId="{704D60D1-64B4-4DD0-8A84-E5E4C16CC7F4}" destId="{D40CE8DD-570D-4BBF-BCB4-C0AC987985C7}" srcOrd="0" destOrd="0" presId="urn:microsoft.com/office/officeart/2005/8/layout/lProcess1"/>
    <dgm:cxn modelId="{D1DB5409-F933-4F6A-AFC0-4CBC628D203D}" srcId="{704D60D1-64B4-4DD0-8A84-E5E4C16CC7F4}" destId="{86EB7625-1305-49BD-891F-FB5B715BDEFD}" srcOrd="1" destOrd="0" parTransId="{18AFBF76-3A9F-4C03-BEC2-9641B7842AB0}" sibTransId="{04F112CA-4135-4D8D-A24D-BE1CF4DE55F5}"/>
    <dgm:cxn modelId="{96519E4B-A094-4FB6-89B3-378951DFFDBD}" srcId="{BE48953E-ED5E-4392-A8CC-B3814F77D0FD}" destId="{862694BF-3F9D-42F0-8D4F-D09A0047A52A}" srcOrd="0" destOrd="0" parTransId="{3BB4E79B-3352-443F-9853-7867BFDA7926}" sibTransId="{99F3BD95-7F16-4C24-854B-3904310BAF45}"/>
    <dgm:cxn modelId="{C7651042-7022-4856-AE92-DBF87F294950}" srcId="{BE48953E-ED5E-4392-A8CC-B3814F77D0FD}" destId="{255DC7E8-9E5E-4B7D-B9CE-161E9BBB37BB}" srcOrd="2" destOrd="0" parTransId="{98E1C59E-BB93-4D51-A054-8E1F6031B0A9}" sibTransId="{F4497AD4-D1D4-4402-B25E-E82334A95801}"/>
    <dgm:cxn modelId="{312757D1-DBD7-4780-B4CE-E644ED33FBCE}" type="presOf" srcId="{EA1DF43B-820A-4445-A171-C089DDFD8AC0}" destId="{8F774F82-9567-4B30-9EC7-BDE0A6916743}" srcOrd="0" destOrd="0" presId="urn:microsoft.com/office/officeart/2005/8/layout/lProcess1"/>
    <dgm:cxn modelId="{A89D3D32-85B2-4EF5-8531-7BD478148870}" type="presOf" srcId="{79918130-370B-4C33-9957-6E3E3BCEC08A}" destId="{2D2C63CB-F093-43FC-A151-35EDEF4F335D}" srcOrd="0" destOrd="0" presId="urn:microsoft.com/office/officeart/2005/8/layout/lProcess1"/>
    <dgm:cxn modelId="{3F351947-DABA-4198-BABC-E7314F7EAA4A}" type="presOf" srcId="{11CE6DDF-5EB5-4CFE-B7B8-B70BF270867C}" destId="{21C2707D-3E0D-439B-BFA4-EEB4A2711992}" srcOrd="0" destOrd="0" presId="urn:microsoft.com/office/officeart/2005/8/layout/lProcess1"/>
    <dgm:cxn modelId="{EDD2CA21-594D-4141-898F-00C9876DE684}" srcId="{704D60D1-64B4-4DD0-8A84-E5E4C16CC7F4}" destId="{6211521E-D270-4F1D-89AE-32F5647B2B67}" srcOrd="0" destOrd="0" parTransId="{35ACB041-B131-4854-BA2C-E5D27681A2B0}" sibTransId="{5C564B09-087C-40F0-847C-CE13038D0A7B}"/>
    <dgm:cxn modelId="{D92FE5E7-029D-4871-AF8D-815248D4A905}" type="presOf" srcId="{86EB7625-1305-49BD-891F-FB5B715BDEFD}" destId="{70649CAF-FC13-4B12-A291-5F21B4ED9BD6}" srcOrd="0" destOrd="0" presId="urn:microsoft.com/office/officeart/2005/8/layout/lProcess1"/>
    <dgm:cxn modelId="{3CEFD353-A12B-420B-84D2-00A4CECE9C95}" srcId="{79918130-370B-4C33-9957-6E3E3BCEC08A}" destId="{BE48953E-ED5E-4392-A8CC-B3814F77D0FD}" srcOrd="1" destOrd="0" parTransId="{E7783CA6-AD59-417D-BFE4-0F1AB5BF1C94}" sibTransId="{E003AE25-ED0D-4AF6-8A8C-6C610AFB881C}"/>
    <dgm:cxn modelId="{334B5C46-25C2-419B-B1B6-DDFFA4708E65}" type="presOf" srcId="{5C564B09-087C-40F0-847C-CE13038D0A7B}" destId="{3E8D7337-3257-46D6-960C-9B244C1C53C6}" srcOrd="0" destOrd="0" presId="urn:microsoft.com/office/officeart/2005/8/layout/lProcess1"/>
    <dgm:cxn modelId="{D586647A-7F70-4E91-B12B-4E995D803BA1}" type="presParOf" srcId="{2D2C63CB-F093-43FC-A151-35EDEF4F335D}" destId="{DA24F723-CE46-462D-9CCD-858D1B85D983}" srcOrd="0" destOrd="0" presId="urn:microsoft.com/office/officeart/2005/8/layout/lProcess1"/>
    <dgm:cxn modelId="{809436AE-9503-4AE3-BBFB-FCD9F1D1CC08}" type="presParOf" srcId="{DA24F723-CE46-462D-9CCD-858D1B85D983}" destId="{D40CE8DD-570D-4BBF-BCB4-C0AC987985C7}" srcOrd="0" destOrd="0" presId="urn:microsoft.com/office/officeart/2005/8/layout/lProcess1"/>
    <dgm:cxn modelId="{34D9A26E-30BB-4866-8754-7049AEB33EE1}" type="presParOf" srcId="{DA24F723-CE46-462D-9CCD-858D1B85D983}" destId="{7478A6F6-9CE2-4430-ACD2-4D508F6A6CD8}" srcOrd="1" destOrd="0" presId="urn:microsoft.com/office/officeart/2005/8/layout/lProcess1"/>
    <dgm:cxn modelId="{480522CC-4E27-46E8-A9E7-5095D4CD1756}" type="presParOf" srcId="{DA24F723-CE46-462D-9CCD-858D1B85D983}" destId="{C1F0AD81-B0FC-48B9-B9D1-454B554F438F}" srcOrd="2" destOrd="0" presId="urn:microsoft.com/office/officeart/2005/8/layout/lProcess1"/>
    <dgm:cxn modelId="{FC54EFC8-3B9C-4A85-9BC5-6E6B08C102B8}" type="presParOf" srcId="{DA24F723-CE46-462D-9CCD-858D1B85D983}" destId="{3E8D7337-3257-46D6-960C-9B244C1C53C6}" srcOrd="3" destOrd="0" presId="urn:microsoft.com/office/officeart/2005/8/layout/lProcess1"/>
    <dgm:cxn modelId="{C95A66F1-6FD0-44EC-8EE8-909E0D60E42F}" type="presParOf" srcId="{DA24F723-CE46-462D-9CCD-858D1B85D983}" destId="{70649CAF-FC13-4B12-A291-5F21B4ED9BD6}" srcOrd="4" destOrd="0" presId="urn:microsoft.com/office/officeart/2005/8/layout/lProcess1"/>
    <dgm:cxn modelId="{7A6256E3-F5F7-48E4-B170-03180C9D3C9E}" type="presParOf" srcId="{DA24F723-CE46-462D-9CCD-858D1B85D983}" destId="{DD4E3CA4-3E62-4574-A55D-9B5BE5A24EC5}" srcOrd="5" destOrd="0" presId="urn:microsoft.com/office/officeart/2005/8/layout/lProcess1"/>
    <dgm:cxn modelId="{5CAADF67-C371-4D26-80AE-A9AA54B35086}" type="presParOf" srcId="{DA24F723-CE46-462D-9CCD-858D1B85D983}" destId="{8F774F82-9567-4B30-9EC7-BDE0A6916743}" srcOrd="6" destOrd="0" presId="urn:microsoft.com/office/officeart/2005/8/layout/lProcess1"/>
    <dgm:cxn modelId="{150BDB7D-C623-416E-93D5-FB21201D199A}" type="presParOf" srcId="{2D2C63CB-F093-43FC-A151-35EDEF4F335D}" destId="{E7ACF66F-B6B7-4A82-9700-FFD9B00F81CF}" srcOrd="1" destOrd="0" presId="urn:microsoft.com/office/officeart/2005/8/layout/lProcess1"/>
    <dgm:cxn modelId="{E5DAD09D-71A5-462F-A540-9E0452E0E6AA}" type="presParOf" srcId="{2D2C63CB-F093-43FC-A151-35EDEF4F335D}" destId="{9783C21D-86A9-4A89-B8C6-909D08090754}" srcOrd="2" destOrd="0" presId="urn:microsoft.com/office/officeart/2005/8/layout/lProcess1"/>
    <dgm:cxn modelId="{5703483B-1B16-4D56-A678-2E0780635A75}" type="presParOf" srcId="{9783C21D-86A9-4A89-B8C6-909D08090754}" destId="{D5DA8039-E691-48B6-BBD3-A7EEAA1AA71A}" srcOrd="0" destOrd="0" presId="urn:microsoft.com/office/officeart/2005/8/layout/lProcess1"/>
    <dgm:cxn modelId="{2025C450-196F-49D7-99CC-43068580CB2B}" type="presParOf" srcId="{9783C21D-86A9-4A89-B8C6-909D08090754}" destId="{B04D75D8-6A15-4DE1-B1A2-E72C0521DE15}" srcOrd="1" destOrd="0" presId="urn:microsoft.com/office/officeart/2005/8/layout/lProcess1"/>
    <dgm:cxn modelId="{5FBD2A01-C450-44FC-B81D-34D9C1DA8E2B}" type="presParOf" srcId="{9783C21D-86A9-4A89-B8C6-909D08090754}" destId="{D59A35D4-A507-478B-9237-F1069519EBDC}" srcOrd="2" destOrd="0" presId="urn:microsoft.com/office/officeart/2005/8/layout/lProcess1"/>
    <dgm:cxn modelId="{FEC51DAF-DDE6-4A38-8E01-E26F450439B9}" type="presParOf" srcId="{9783C21D-86A9-4A89-B8C6-909D08090754}" destId="{141A2591-66EE-4DED-89DA-FFF49662251C}" srcOrd="3" destOrd="0" presId="urn:microsoft.com/office/officeart/2005/8/layout/lProcess1"/>
    <dgm:cxn modelId="{659CC111-50F4-43EA-9485-98C94C0001EB}" type="presParOf" srcId="{9783C21D-86A9-4A89-B8C6-909D08090754}" destId="{21C2707D-3E0D-439B-BFA4-EEB4A2711992}" srcOrd="4" destOrd="0" presId="urn:microsoft.com/office/officeart/2005/8/layout/lProcess1"/>
    <dgm:cxn modelId="{73DBA627-FE79-41B6-8296-5B4DE7D87F06}" type="presParOf" srcId="{9783C21D-86A9-4A89-B8C6-909D08090754}" destId="{12CAE4B8-3D05-4138-AB5C-FFEED8CBA60C}" srcOrd="5" destOrd="0" presId="urn:microsoft.com/office/officeart/2005/8/layout/lProcess1"/>
    <dgm:cxn modelId="{DAEADB41-7816-4516-8DAE-8437E5CC8D84}" type="presParOf" srcId="{9783C21D-86A9-4A89-B8C6-909D08090754}" destId="{0A24C666-4A7B-424D-B4EE-5CFE9433C3C6}" srcOrd="6" destOrd="0" presId="urn:microsoft.com/office/officeart/2005/8/layout/lProcess1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F41DB5F-617F-4B46-893C-649A5DC4654D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E5EA2A-891C-445A-91E5-B25D016015E2}">
      <dgm:prSet phldrT="[Текст]"/>
      <dgm:spPr/>
      <dgm:t>
        <a:bodyPr/>
        <a:lstStyle/>
        <a:p>
          <a:r>
            <a:rPr lang="ru-RU" b="1" dirty="0" smtClean="0">
              <a:solidFill>
                <a:schemeClr val="bg1">
                  <a:lumMod val="65000"/>
                  <a:lumOff val="35000"/>
                </a:schemeClr>
              </a:solidFill>
            </a:rPr>
            <a:t>Предлог</a:t>
          </a:r>
          <a:r>
            <a:rPr lang="ru-RU" b="1" dirty="0" smtClean="0"/>
            <a:t> ИЗ-ЗА</a:t>
          </a:r>
          <a:endParaRPr lang="ru-RU" b="1" dirty="0"/>
        </a:p>
      </dgm:t>
    </dgm:pt>
    <dgm:pt modelId="{1387A675-BF68-482F-A9D8-5E22A6D609B6}" type="parTrans" cxnId="{266C85F8-4D50-42B2-B9A6-DB4A6A31AA73}">
      <dgm:prSet/>
      <dgm:spPr/>
      <dgm:t>
        <a:bodyPr/>
        <a:lstStyle/>
        <a:p>
          <a:endParaRPr lang="ru-RU"/>
        </a:p>
      </dgm:t>
    </dgm:pt>
    <dgm:pt modelId="{AFB9F89B-9EE4-4E27-B50E-BCE1931F2894}" type="sibTrans" cxnId="{266C85F8-4D50-42B2-B9A6-DB4A6A31AA73}">
      <dgm:prSet/>
      <dgm:spPr/>
      <dgm:t>
        <a:bodyPr/>
        <a:lstStyle/>
        <a:p>
          <a:endParaRPr lang="ru-RU"/>
        </a:p>
      </dgm:t>
    </dgm:pt>
    <dgm:pt modelId="{06EF4D66-AE46-4913-B9B7-2C5ED2598140}">
      <dgm:prSet phldrT="[Текст]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ru-RU" b="1" dirty="0" smtClean="0"/>
            <a:t>Родительный падеж</a:t>
          </a:r>
          <a:endParaRPr lang="ru-RU" b="1" dirty="0"/>
        </a:p>
      </dgm:t>
    </dgm:pt>
    <dgm:pt modelId="{EA034D91-335A-417B-813C-8A3A8F18D128}" type="parTrans" cxnId="{B8FA33CA-C155-406E-A234-8D72A124C9EB}">
      <dgm:prSet/>
      <dgm:spPr/>
      <dgm:t>
        <a:bodyPr/>
        <a:lstStyle/>
        <a:p>
          <a:endParaRPr lang="ru-RU"/>
        </a:p>
      </dgm:t>
    </dgm:pt>
    <dgm:pt modelId="{2D586664-3D74-4EDB-9E80-C0996C9A7647}" type="sibTrans" cxnId="{B8FA33CA-C155-406E-A234-8D72A124C9EB}">
      <dgm:prSet/>
      <dgm:spPr/>
      <dgm:t>
        <a:bodyPr/>
        <a:lstStyle/>
        <a:p>
          <a:endParaRPr lang="ru-RU"/>
        </a:p>
      </dgm:t>
    </dgm:pt>
    <dgm:pt modelId="{D3BB7318-D98D-4AA8-8F47-37504B8F987E}">
      <dgm:prSet phldrT="[Текст]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ru-RU" b="1" dirty="0" smtClean="0"/>
            <a:t>пространственное расположение предмета</a:t>
          </a:r>
          <a:endParaRPr lang="ru-RU" b="1" dirty="0"/>
        </a:p>
      </dgm:t>
    </dgm:pt>
    <dgm:pt modelId="{1922C146-D6BB-42B5-90A4-BD28E5356D5E}" type="parTrans" cxnId="{CA360F13-FD4E-4837-B4F8-0E155C546684}">
      <dgm:prSet/>
      <dgm:spPr/>
      <dgm:t>
        <a:bodyPr/>
        <a:lstStyle/>
        <a:p>
          <a:endParaRPr lang="ru-RU"/>
        </a:p>
      </dgm:t>
    </dgm:pt>
    <dgm:pt modelId="{125A2C16-2543-4F50-BA8C-E8D18492A964}" type="sibTrans" cxnId="{CA360F13-FD4E-4837-B4F8-0E155C546684}">
      <dgm:prSet/>
      <dgm:spPr/>
      <dgm:t>
        <a:bodyPr/>
        <a:lstStyle/>
        <a:p>
          <a:endParaRPr lang="ru-RU"/>
        </a:p>
      </dgm:t>
    </dgm:pt>
    <dgm:pt modelId="{70F3ADF8-08C3-41FE-AB8A-74ECDFF7781C}">
      <dgm:prSet phldrT="[Текст]"/>
      <dgm:spPr/>
      <dgm:t>
        <a:bodyPr/>
        <a:lstStyle/>
        <a:p>
          <a:r>
            <a:rPr lang="ru-RU" b="1" dirty="0" smtClean="0">
              <a:solidFill>
                <a:schemeClr val="bg1">
                  <a:lumMod val="65000"/>
                  <a:lumOff val="35000"/>
                </a:schemeClr>
              </a:solidFill>
            </a:rPr>
            <a:t>Предлог</a:t>
          </a:r>
          <a:r>
            <a:rPr lang="ru-RU" b="1" dirty="0" smtClean="0"/>
            <a:t> ИЗ-ПОД</a:t>
          </a:r>
          <a:endParaRPr lang="ru-RU" b="1" dirty="0"/>
        </a:p>
      </dgm:t>
    </dgm:pt>
    <dgm:pt modelId="{42774756-E7F9-4FC6-8390-0C55F90E0166}" type="parTrans" cxnId="{441C09D0-F9BE-4C5F-9756-73ACD4F8EF44}">
      <dgm:prSet/>
      <dgm:spPr/>
      <dgm:t>
        <a:bodyPr/>
        <a:lstStyle/>
        <a:p>
          <a:endParaRPr lang="ru-RU"/>
        </a:p>
      </dgm:t>
    </dgm:pt>
    <dgm:pt modelId="{5D9DAD6A-E82F-4577-A325-02701DC1819D}" type="sibTrans" cxnId="{441C09D0-F9BE-4C5F-9756-73ACD4F8EF44}">
      <dgm:prSet/>
      <dgm:spPr/>
      <dgm:t>
        <a:bodyPr/>
        <a:lstStyle/>
        <a:p>
          <a:endParaRPr lang="ru-RU"/>
        </a:p>
      </dgm:t>
    </dgm:pt>
    <dgm:pt modelId="{7FA7D391-CB0F-46B3-BE66-5C819F6936D6}">
      <dgm:prSet phldrT="[Текст]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ru-RU" b="1" dirty="0" smtClean="0"/>
            <a:t>Родительный падеж</a:t>
          </a:r>
          <a:endParaRPr lang="ru-RU" b="1" dirty="0"/>
        </a:p>
      </dgm:t>
    </dgm:pt>
    <dgm:pt modelId="{AC972B6D-CFB7-4332-A293-89189266E1A5}" type="parTrans" cxnId="{0BE51FD2-B6A3-4445-97C4-3940025FB1AC}">
      <dgm:prSet/>
      <dgm:spPr/>
      <dgm:t>
        <a:bodyPr/>
        <a:lstStyle/>
        <a:p>
          <a:endParaRPr lang="ru-RU"/>
        </a:p>
      </dgm:t>
    </dgm:pt>
    <dgm:pt modelId="{0C936B07-BAEF-4FD7-84CA-55F2AC73F726}" type="sibTrans" cxnId="{0BE51FD2-B6A3-4445-97C4-3940025FB1AC}">
      <dgm:prSet/>
      <dgm:spPr/>
      <dgm:t>
        <a:bodyPr/>
        <a:lstStyle/>
        <a:p>
          <a:endParaRPr lang="ru-RU"/>
        </a:p>
      </dgm:t>
    </dgm:pt>
    <dgm:pt modelId="{2A095E8D-E4D2-4B93-936E-2CA28262635D}">
      <dgm:prSet phldrT="[Текст]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ru-RU" b="1" dirty="0" smtClean="0"/>
            <a:t>пространственное расположение предмета</a:t>
          </a:r>
          <a:endParaRPr lang="ru-RU" b="1" dirty="0"/>
        </a:p>
      </dgm:t>
    </dgm:pt>
    <dgm:pt modelId="{8C90E42E-07CC-4E86-AF42-E55D28D857CF}" type="parTrans" cxnId="{FDC62F63-3BB6-41DF-9980-47E579AC59C4}">
      <dgm:prSet/>
      <dgm:spPr/>
      <dgm:t>
        <a:bodyPr/>
        <a:lstStyle/>
        <a:p>
          <a:endParaRPr lang="ru-RU"/>
        </a:p>
      </dgm:t>
    </dgm:pt>
    <dgm:pt modelId="{ADC9A3A7-99E4-4D23-8B37-79941E8B3D5F}" type="sibTrans" cxnId="{FDC62F63-3BB6-41DF-9980-47E579AC59C4}">
      <dgm:prSet/>
      <dgm:spPr/>
      <dgm:t>
        <a:bodyPr/>
        <a:lstStyle/>
        <a:p>
          <a:endParaRPr lang="ru-RU"/>
        </a:p>
      </dgm:t>
    </dgm:pt>
    <dgm:pt modelId="{039DA551-CAD4-44D6-95B3-8E073ABF3951}">
      <dgm:prSet phldrT="[Текст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ru-RU" b="1" dirty="0" smtClean="0"/>
            <a:t>(выглянул </a:t>
          </a:r>
          <a:r>
            <a:rPr lang="ru-RU" b="1" i="1" dirty="0" smtClean="0"/>
            <a:t>из-за</a:t>
          </a:r>
          <a:r>
            <a:rPr lang="ru-RU" b="1" dirty="0" smtClean="0"/>
            <a:t> дома)</a:t>
          </a:r>
          <a:endParaRPr lang="ru-RU" b="1" dirty="0"/>
        </a:p>
      </dgm:t>
    </dgm:pt>
    <dgm:pt modelId="{D4CF2E13-A9C7-4E1D-993D-7257965C8C56}" type="parTrans" cxnId="{1B4CD3E4-A05C-4926-9E50-B8F31E7C0527}">
      <dgm:prSet/>
      <dgm:spPr/>
    </dgm:pt>
    <dgm:pt modelId="{6C79723B-9008-41E2-AA89-A1B279E1E53C}" type="sibTrans" cxnId="{1B4CD3E4-A05C-4926-9E50-B8F31E7C0527}">
      <dgm:prSet/>
      <dgm:spPr/>
    </dgm:pt>
    <dgm:pt modelId="{D5C4516D-1CB9-4660-8A4E-68E1488F5B8E}">
      <dgm:prSet phldrT="[Текст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ru-RU" b="1" dirty="0" smtClean="0"/>
            <a:t>(достал </a:t>
          </a:r>
          <a:r>
            <a:rPr lang="ru-RU" b="1" i="1" dirty="0" smtClean="0"/>
            <a:t>из-под</a:t>
          </a:r>
          <a:r>
            <a:rPr lang="ru-RU" b="1" dirty="0" smtClean="0"/>
            <a:t> ящика)</a:t>
          </a:r>
          <a:endParaRPr lang="ru-RU" b="1" dirty="0"/>
        </a:p>
      </dgm:t>
    </dgm:pt>
    <dgm:pt modelId="{F3F215B0-792A-46D2-A2C1-CEF78E9B4F36}" type="parTrans" cxnId="{F73D9B64-9F6D-4AC3-AC2C-3E60FF8B873A}">
      <dgm:prSet/>
      <dgm:spPr/>
    </dgm:pt>
    <dgm:pt modelId="{9113B581-FE28-41C5-A961-C7627AFF36BD}" type="sibTrans" cxnId="{F73D9B64-9F6D-4AC3-AC2C-3E60FF8B873A}">
      <dgm:prSet/>
      <dgm:spPr/>
    </dgm:pt>
    <dgm:pt modelId="{0936EFC0-8C7C-4490-8176-85671EE3FF74}" type="pres">
      <dgm:prSet presAssocID="{2F41DB5F-617F-4B46-893C-649A5DC465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9DE02A-E368-4750-A8E7-911E2C29A4E6}" type="pres">
      <dgm:prSet presAssocID="{8FE5EA2A-891C-445A-91E5-B25D016015E2}" presName="vertFlow" presStyleCnt="0"/>
      <dgm:spPr/>
    </dgm:pt>
    <dgm:pt modelId="{53581154-53F6-4862-B51E-5E733151D2A3}" type="pres">
      <dgm:prSet presAssocID="{8FE5EA2A-891C-445A-91E5-B25D016015E2}" presName="header" presStyleLbl="node1" presStyleIdx="0" presStyleCnt="2" custLinFactNeighborX="1637" custLinFactNeighborY="13053"/>
      <dgm:spPr/>
      <dgm:t>
        <a:bodyPr/>
        <a:lstStyle/>
        <a:p>
          <a:endParaRPr lang="ru-RU"/>
        </a:p>
      </dgm:t>
    </dgm:pt>
    <dgm:pt modelId="{D4402813-FFE2-48CC-A6C9-52BF56EA19DE}" type="pres">
      <dgm:prSet presAssocID="{EA034D91-335A-417B-813C-8A3A8F18D128}" presName="parTrans" presStyleLbl="sibTrans2D1" presStyleIdx="0" presStyleCnt="6"/>
      <dgm:spPr/>
      <dgm:t>
        <a:bodyPr/>
        <a:lstStyle/>
        <a:p>
          <a:endParaRPr lang="ru-RU"/>
        </a:p>
      </dgm:t>
    </dgm:pt>
    <dgm:pt modelId="{133B7B32-22E5-462C-A4AA-677534B9F660}" type="pres">
      <dgm:prSet presAssocID="{06EF4D66-AE46-4913-B9B7-2C5ED2598140}" presName="child" presStyleLbl="alignAccFollow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5BAD49-C007-4F58-A4C6-131ECD37A47F}" type="pres">
      <dgm:prSet presAssocID="{2D586664-3D74-4EDB-9E80-C0996C9A7647}" presName="sibTrans" presStyleLbl="sibTrans2D1" presStyleIdx="1" presStyleCnt="6"/>
      <dgm:spPr/>
      <dgm:t>
        <a:bodyPr/>
        <a:lstStyle/>
        <a:p>
          <a:endParaRPr lang="ru-RU"/>
        </a:p>
      </dgm:t>
    </dgm:pt>
    <dgm:pt modelId="{B84B3AF0-D300-4C51-9073-5E02E08D3002}" type="pres">
      <dgm:prSet presAssocID="{D3BB7318-D98D-4AA8-8F47-37504B8F987E}" presName="child" presStyleLbl="alignAccFollow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39639-F849-4933-BD01-1D473EB80084}" type="pres">
      <dgm:prSet presAssocID="{125A2C16-2543-4F50-BA8C-E8D18492A964}" presName="sibTrans" presStyleLbl="sibTrans2D1" presStyleIdx="2" presStyleCnt="6"/>
      <dgm:spPr/>
      <dgm:t>
        <a:bodyPr/>
        <a:lstStyle/>
        <a:p>
          <a:endParaRPr lang="ru-RU"/>
        </a:p>
      </dgm:t>
    </dgm:pt>
    <dgm:pt modelId="{A5F1956C-65B8-457B-ADB9-85411BB7FD5A}" type="pres">
      <dgm:prSet presAssocID="{039DA551-CAD4-44D6-95B3-8E073ABF3951}" presName="child" presStyleLbl="alignAccFollow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49C42-8C40-45C0-A698-7BBC5B91DAFD}" type="pres">
      <dgm:prSet presAssocID="{8FE5EA2A-891C-445A-91E5-B25D016015E2}" presName="hSp" presStyleCnt="0"/>
      <dgm:spPr/>
    </dgm:pt>
    <dgm:pt modelId="{1DB47ECB-A285-4544-AE1B-FC5B69288AC4}" type="pres">
      <dgm:prSet presAssocID="{70F3ADF8-08C3-41FE-AB8A-74ECDFF7781C}" presName="vertFlow" presStyleCnt="0"/>
      <dgm:spPr/>
    </dgm:pt>
    <dgm:pt modelId="{C5392CC9-FCFD-4576-B1D4-632575B14E14}" type="pres">
      <dgm:prSet presAssocID="{70F3ADF8-08C3-41FE-AB8A-74ECDFF7781C}" presName="header" presStyleLbl="node1" presStyleIdx="1" presStyleCnt="2"/>
      <dgm:spPr/>
      <dgm:t>
        <a:bodyPr/>
        <a:lstStyle/>
        <a:p>
          <a:endParaRPr lang="ru-RU"/>
        </a:p>
      </dgm:t>
    </dgm:pt>
    <dgm:pt modelId="{83319702-0180-4D05-A5A4-B36997E28D01}" type="pres">
      <dgm:prSet presAssocID="{AC972B6D-CFB7-4332-A293-89189266E1A5}" presName="parTrans" presStyleLbl="sibTrans2D1" presStyleIdx="3" presStyleCnt="6"/>
      <dgm:spPr/>
      <dgm:t>
        <a:bodyPr/>
        <a:lstStyle/>
        <a:p>
          <a:endParaRPr lang="ru-RU"/>
        </a:p>
      </dgm:t>
    </dgm:pt>
    <dgm:pt modelId="{ED1B5EBA-76FD-4F1B-BF46-1805643DE38B}" type="pres">
      <dgm:prSet presAssocID="{7FA7D391-CB0F-46B3-BE66-5C819F6936D6}" presName="child" presStyleLbl="alignAccFollow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27271C-B1F8-42EA-B746-F2261253D912}" type="pres">
      <dgm:prSet presAssocID="{0C936B07-BAEF-4FD7-84CA-55F2AC73F726}" presName="sibTrans" presStyleLbl="sibTrans2D1" presStyleIdx="4" presStyleCnt="6"/>
      <dgm:spPr/>
      <dgm:t>
        <a:bodyPr/>
        <a:lstStyle/>
        <a:p>
          <a:endParaRPr lang="ru-RU"/>
        </a:p>
      </dgm:t>
    </dgm:pt>
    <dgm:pt modelId="{17AF4A11-8714-4977-A850-74F8D1D20674}" type="pres">
      <dgm:prSet presAssocID="{2A095E8D-E4D2-4B93-936E-2CA28262635D}" presName="child" presStyleLbl="alignAccFollow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015893-E75C-446A-9473-B4E5EC54DD7C}" type="pres">
      <dgm:prSet presAssocID="{ADC9A3A7-99E4-4D23-8B37-79941E8B3D5F}" presName="sibTrans" presStyleLbl="sibTrans2D1" presStyleIdx="5" presStyleCnt="6"/>
      <dgm:spPr/>
      <dgm:t>
        <a:bodyPr/>
        <a:lstStyle/>
        <a:p>
          <a:endParaRPr lang="ru-RU"/>
        </a:p>
      </dgm:t>
    </dgm:pt>
    <dgm:pt modelId="{B09B2638-BAEF-4D7D-B6AC-9ACC2191AA5A}" type="pres">
      <dgm:prSet presAssocID="{D5C4516D-1CB9-4660-8A4E-68E1488F5B8E}" presName="child" presStyleLbl="alignAccFollow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E99A25-EAE0-4531-A45B-D59EADFE8C47}" type="presOf" srcId="{70F3ADF8-08C3-41FE-AB8A-74ECDFF7781C}" destId="{C5392CC9-FCFD-4576-B1D4-632575B14E14}" srcOrd="0" destOrd="0" presId="urn:microsoft.com/office/officeart/2005/8/layout/lProcess1"/>
    <dgm:cxn modelId="{441C09D0-F9BE-4C5F-9756-73ACD4F8EF44}" srcId="{2F41DB5F-617F-4B46-893C-649A5DC4654D}" destId="{70F3ADF8-08C3-41FE-AB8A-74ECDFF7781C}" srcOrd="1" destOrd="0" parTransId="{42774756-E7F9-4FC6-8390-0C55F90E0166}" sibTransId="{5D9DAD6A-E82F-4577-A325-02701DC1819D}"/>
    <dgm:cxn modelId="{28B79C82-B6BC-476C-A140-D15BF53EAD6F}" type="presOf" srcId="{0C936B07-BAEF-4FD7-84CA-55F2AC73F726}" destId="{E327271C-B1F8-42EA-B746-F2261253D912}" srcOrd="0" destOrd="0" presId="urn:microsoft.com/office/officeart/2005/8/layout/lProcess1"/>
    <dgm:cxn modelId="{3D059338-4D7B-496D-B250-67F6B7A94650}" type="presOf" srcId="{AC972B6D-CFB7-4332-A293-89189266E1A5}" destId="{83319702-0180-4D05-A5A4-B36997E28D01}" srcOrd="0" destOrd="0" presId="urn:microsoft.com/office/officeart/2005/8/layout/lProcess1"/>
    <dgm:cxn modelId="{50279C9D-4786-4301-BF5E-AF7CAA80F895}" type="presOf" srcId="{2D586664-3D74-4EDB-9E80-C0996C9A7647}" destId="{855BAD49-C007-4F58-A4C6-131ECD37A47F}" srcOrd="0" destOrd="0" presId="urn:microsoft.com/office/officeart/2005/8/layout/lProcess1"/>
    <dgm:cxn modelId="{FE5AD946-1D01-43E1-8E8F-31A5032A369A}" type="presOf" srcId="{D3BB7318-D98D-4AA8-8F47-37504B8F987E}" destId="{B84B3AF0-D300-4C51-9073-5E02E08D3002}" srcOrd="0" destOrd="0" presId="urn:microsoft.com/office/officeart/2005/8/layout/lProcess1"/>
    <dgm:cxn modelId="{C4C7FB31-3BA0-4B9B-BD2E-A379AC2AF3E5}" type="presOf" srcId="{2A095E8D-E4D2-4B93-936E-2CA28262635D}" destId="{17AF4A11-8714-4977-A850-74F8D1D20674}" srcOrd="0" destOrd="0" presId="urn:microsoft.com/office/officeart/2005/8/layout/lProcess1"/>
    <dgm:cxn modelId="{0B4A22FF-DAE2-4757-9441-D09A10295CFE}" type="presOf" srcId="{2F41DB5F-617F-4B46-893C-649A5DC4654D}" destId="{0936EFC0-8C7C-4490-8176-85671EE3FF74}" srcOrd="0" destOrd="0" presId="urn:microsoft.com/office/officeart/2005/8/layout/lProcess1"/>
    <dgm:cxn modelId="{F73D9B64-9F6D-4AC3-AC2C-3E60FF8B873A}" srcId="{70F3ADF8-08C3-41FE-AB8A-74ECDFF7781C}" destId="{D5C4516D-1CB9-4660-8A4E-68E1488F5B8E}" srcOrd="2" destOrd="0" parTransId="{F3F215B0-792A-46D2-A2C1-CEF78E9B4F36}" sibTransId="{9113B581-FE28-41C5-A961-C7627AFF36BD}"/>
    <dgm:cxn modelId="{289EBD8B-BECC-4327-BA00-BF80DBAE75FF}" type="presOf" srcId="{EA034D91-335A-417B-813C-8A3A8F18D128}" destId="{D4402813-FFE2-48CC-A6C9-52BF56EA19DE}" srcOrd="0" destOrd="0" presId="urn:microsoft.com/office/officeart/2005/8/layout/lProcess1"/>
    <dgm:cxn modelId="{0BE51FD2-B6A3-4445-97C4-3940025FB1AC}" srcId="{70F3ADF8-08C3-41FE-AB8A-74ECDFF7781C}" destId="{7FA7D391-CB0F-46B3-BE66-5C819F6936D6}" srcOrd="0" destOrd="0" parTransId="{AC972B6D-CFB7-4332-A293-89189266E1A5}" sibTransId="{0C936B07-BAEF-4FD7-84CA-55F2AC73F726}"/>
    <dgm:cxn modelId="{FDC62F63-3BB6-41DF-9980-47E579AC59C4}" srcId="{70F3ADF8-08C3-41FE-AB8A-74ECDFF7781C}" destId="{2A095E8D-E4D2-4B93-936E-2CA28262635D}" srcOrd="1" destOrd="0" parTransId="{8C90E42E-07CC-4E86-AF42-E55D28D857CF}" sibTransId="{ADC9A3A7-99E4-4D23-8B37-79941E8B3D5F}"/>
    <dgm:cxn modelId="{4848F462-FA71-4F32-8FDA-BB584C655577}" type="presOf" srcId="{D5C4516D-1CB9-4660-8A4E-68E1488F5B8E}" destId="{B09B2638-BAEF-4D7D-B6AC-9ACC2191AA5A}" srcOrd="0" destOrd="0" presId="urn:microsoft.com/office/officeart/2005/8/layout/lProcess1"/>
    <dgm:cxn modelId="{CA360F13-FD4E-4837-B4F8-0E155C546684}" srcId="{8FE5EA2A-891C-445A-91E5-B25D016015E2}" destId="{D3BB7318-D98D-4AA8-8F47-37504B8F987E}" srcOrd="1" destOrd="0" parTransId="{1922C146-D6BB-42B5-90A4-BD28E5356D5E}" sibTransId="{125A2C16-2543-4F50-BA8C-E8D18492A964}"/>
    <dgm:cxn modelId="{38EF62A4-32AC-4668-988C-8CF7E76E1493}" type="presOf" srcId="{ADC9A3A7-99E4-4D23-8B37-79941E8B3D5F}" destId="{35015893-E75C-446A-9473-B4E5EC54DD7C}" srcOrd="0" destOrd="0" presId="urn:microsoft.com/office/officeart/2005/8/layout/lProcess1"/>
    <dgm:cxn modelId="{1949D1F2-C8EC-417A-A844-477EAAF62D5B}" type="presOf" srcId="{125A2C16-2543-4F50-BA8C-E8D18492A964}" destId="{83439639-F849-4933-BD01-1D473EB80084}" srcOrd="0" destOrd="0" presId="urn:microsoft.com/office/officeart/2005/8/layout/lProcess1"/>
    <dgm:cxn modelId="{61A32252-CE59-49E0-8FA5-D72D316283FA}" type="presOf" srcId="{7FA7D391-CB0F-46B3-BE66-5C819F6936D6}" destId="{ED1B5EBA-76FD-4F1B-BF46-1805643DE38B}" srcOrd="0" destOrd="0" presId="urn:microsoft.com/office/officeart/2005/8/layout/lProcess1"/>
    <dgm:cxn modelId="{266C85F8-4D50-42B2-B9A6-DB4A6A31AA73}" srcId="{2F41DB5F-617F-4B46-893C-649A5DC4654D}" destId="{8FE5EA2A-891C-445A-91E5-B25D016015E2}" srcOrd="0" destOrd="0" parTransId="{1387A675-BF68-482F-A9D8-5E22A6D609B6}" sibTransId="{AFB9F89B-9EE4-4E27-B50E-BCE1931F2894}"/>
    <dgm:cxn modelId="{3C44A27B-CCF7-41F9-9D3C-D91B910F1C57}" type="presOf" srcId="{039DA551-CAD4-44D6-95B3-8E073ABF3951}" destId="{A5F1956C-65B8-457B-ADB9-85411BB7FD5A}" srcOrd="0" destOrd="0" presId="urn:microsoft.com/office/officeart/2005/8/layout/lProcess1"/>
    <dgm:cxn modelId="{BDAD5A83-5FF8-4835-938A-98F985250629}" type="presOf" srcId="{8FE5EA2A-891C-445A-91E5-B25D016015E2}" destId="{53581154-53F6-4862-B51E-5E733151D2A3}" srcOrd="0" destOrd="0" presId="urn:microsoft.com/office/officeart/2005/8/layout/lProcess1"/>
    <dgm:cxn modelId="{B8FA33CA-C155-406E-A234-8D72A124C9EB}" srcId="{8FE5EA2A-891C-445A-91E5-B25D016015E2}" destId="{06EF4D66-AE46-4913-B9B7-2C5ED2598140}" srcOrd="0" destOrd="0" parTransId="{EA034D91-335A-417B-813C-8A3A8F18D128}" sibTransId="{2D586664-3D74-4EDB-9E80-C0996C9A7647}"/>
    <dgm:cxn modelId="{1B4CD3E4-A05C-4926-9E50-B8F31E7C0527}" srcId="{8FE5EA2A-891C-445A-91E5-B25D016015E2}" destId="{039DA551-CAD4-44D6-95B3-8E073ABF3951}" srcOrd="2" destOrd="0" parTransId="{D4CF2E13-A9C7-4E1D-993D-7257965C8C56}" sibTransId="{6C79723B-9008-41E2-AA89-A1B279E1E53C}"/>
    <dgm:cxn modelId="{6B3B54C5-EBB0-4030-AE0F-48A1F6419856}" type="presOf" srcId="{06EF4D66-AE46-4913-B9B7-2C5ED2598140}" destId="{133B7B32-22E5-462C-A4AA-677534B9F660}" srcOrd="0" destOrd="0" presId="urn:microsoft.com/office/officeart/2005/8/layout/lProcess1"/>
    <dgm:cxn modelId="{BA9F75BA-DDAE-4786-854D-D646CA238223}" type="presParOf" srcId="{0936EFC0-8C7C-4490-8176-85671EE3FF74}" destId="{089DE02A-E368-4750-A8E7-911E2C29A4E6}" srcOrd="0" destOrd="0" presId="urn:microsoft.com/office/officeart/2005/8/layout/lProcess1"/>
    <dgm:cxn modelId="{6BADA607-9F39-4CE3-92B3-CB4318354FF2}" type="presParOf" srcId="{089DE02A-E368-4750-A8E7-911E2C29A4E6}" destId="{53581154-53F6-4862-B51E-5E733151D2A3}" srcOrd="0" destOrd="0" presId="urn:microsoft.com/office/officeart/2005/8/layout/lProcess1"/>
    <dgm:cxn modelId="{6967E515-AED7-491F-8709-833BA23DDFF4}" type="presParOf" srcId="{089DE02A-E368-4750-A8E7-911E2C29A4E6}" destId="{D4402813-FFE2-48CC-A6C9-52BF56EA19DE}" srcOrd="1" destOrd="0" presId="urn:microsoft.com/office/officeart/2005/8/layout/lProcess1"/>
    <dgm:cxn modelId="{9A3A5FB0-58ED-46C0-A1A7-2A5ADEBC99CF}" type="presParOf" srcId="{089DE02A-E368-4750-A8E7-911E2C29A4E6}" destId="{133B7B32-22E5-462C-A4AA-677534B9F660}" srcOrd="2" destOrd="0" presId="urn:microsoft.com/office/officeart/2005/8/layout/lProcess1"/>
    <dgm:cxn modelId="{3B2C3227-7CA4-4F41-9D59-3BA3A2B79752}" type="presParOf" srcId="{089DE02A-E368-4750-A8E7-911E2C29A4E6}" destId="{855BAD49-C007-4F58-A4C6-131ECD37A47F}" srcOrd="3" destOrd="0" presId="urn:microsoft.com/office/officeart/2005/8/layout/lProcess1"/>
    <dgm:cxn modelId="{71C40506-489C-4A3B-8A7E-DEF1A1B66B18}" type="presParOf" srcId="{089DE02A-E368-4750-A8E7-911E2C29A4E6}" destId="{B84B3AF0-D300-4C51-9073-5E02E08D3002}" srcOrd="4" destOrd="0" presId="urn:microsoft.com/office/officeart/2005/8/layout/lProcess1"/>
    <dgm:cxn modelId="{F7F6E70F-AE10-449F-ABC5-80B206D27FB4}" type="presParOf" srcId="{089DE02A-E368-4750-A8E7-911E2C29A4E6}" destId="{83439639-F849-4933-BD01-1D473EB80084}" srcOrd="5" destOrd="0" presId="urn:microsoft.com/office/officeart/2005/8/layout/lProcess1"/>
    <dgm:cxn modelId="{BDAA9793-59E6-403B-BAE9-0E8320413095}" type="presParOf" srcId="{089DE02A-E368-4750-A8E7-911E2C29A4E6}" destId="{A5F1956C-65B8-457B-ADB9-85411BB7FD5A}" srcOrd="6" destOrd="0" presId="urn:microsoft.com/office/officeart/2005/8/layout/lProcess1"/>
    <dgm:cxn modelId="{93BBF61E-8E06-445B-99E6-03FB4572B821}" type="presParOf" srcId="{0936EFC0-8C7C-4490-8176-85671EE3FF74}" destId="{E7E49C42-8C40-45C0-A698-7BBC5B91DAFD}" srcOrd="1" destOrd="0" presId="urn:microsoft.com/office/officeart/2005/8/layout/lProcess1"/>
    <dgm:cxn modelId="{8C423DE3-B16F-462D-86FD-ED7F306D5D67}" type="presParOf" srcId="{0936EFC0-8C7C-4490-8176-85671EE3FF74}" destId="{1DB47ECB-A285-4544-AE1B-FC5B69288AC4}" srcOrd="2" destOrd="0" presId="urn:microsoft.com/office/officeart/2005/8/layout/lProcess1"/>
    <dgm:cxn modelId="{DC56E580-3197-488A-BB6F-C9CD61326D49}" type="presParOf" srcId="{1DB47ECB-A285-4544-AE1B-FC5B69288AC4}" destId="{C5392CC9-FCFD-4576-B1D4-632575B14E14}" srcOrd="0" destOrd="0" presId="urn:microsoft.com/office/officeart/2005/8/layout/lProcess1"/>
    <dgm:cxn modelId="{6D79889D-91C0-4183-AB19-3C19A47A0A4C}" type="presParOf" srcId="{1DB47ECB-A285-4544-AE1B-FC5B69288AC4}" destId="{83319702-0180-4D05-A5A4-B36997E28D01}" srcOrd="1" destOrd="0" presId="urn:microsoft.com/office/officeart/2005/8/layout/lProcess1"/>
    <dgm:cxn modelId="{6F97CF20-069D-4DB4-AE40-FAECEF9745FA}" type="presParOf" srcId="{1DB47ECB-A285-4544-AE1B-FC5B69288AC4}" destId="{ED1B5EBA-76FD-4F1B-BF46-1805643DE38B}" srcOrd="2" destOrd="0" presId="urn:microsoft.com/office/officeart/2005/8/layout/lProcess1"/>
    <dgm:cxn modelId="{F0816051-AE4D-43E5-9FAA-AC3AE3542561}" type="presParOf" srcId="{1DB47ECB-A285-4544-AE1B-FC5B69288AC4}" destId="{E327271C-B1F8-42EA-B746-F2261253D912}" srcOrd="3" destOrd="0" presId="urn:microsoft.com/office/officeart/2005/8/layout/lProcess1"/>
    <dgm:cxn modelId="{3CB03CAC-F1C1-4A01-BB19-3C08D03037A4}" type="presParOf" srcId="{1DB47ECB-A285-4544-AE1B-FC5B69288AC4}" destId="{17AF4A11-8714-4977-A850-74F8D1D20674}" srcOrd="4" destOrd="0" presId="urn:microsoft.com/office/officeart/2005/8/layout/lProcess1"/>
    <dgm:cxn modelId="{C8242271-A7F7-4854-9D85-63E9110F0618}" type="presParOf" srcId="{1DB47ECB-A285-4544-AE1B-FC5B69288AC4}" destId="{35015893-E75C-446A-9473-B4E5EC54DD7C}" srcOrd="5" destOrd="0" presId="urn:microsoft.com/office/officeart/2005/8/layout/lProcess1"/>
    <dgm:cxn modelId="{A00701C8-C99F-4C87-88C5-C79984C1C2AB}" type="presParOf" srcId="{1DB47ECB-A285-4544-AE1B-FC5B69288AC4}" destId="{B09B2638-BAEF-4D7D-B6AC-9ACC2191AA5A}" srcOrd="6" destOrd="0" presId="urn:microsoft.com/office/officeart/2005/8/layout/lProcess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12C15E-2CC9-48D6-AA6C-CEFC2DD2211A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0B341A-4FE5-4A85-B1A1-04E662125B61}">
      <dgm:prSet phldrT="[Текст]" custT="1"/>
      <dgm:spPr/>
      <dgm:t>
        <a:bodyPr/>
        <a:lstStyle/>
        <a:p>
          <a:r>
            <a:rPr lang="ru-RU" sz="2400" dirty="0" smtClean="0"/>
            <a:t>существительные</a:t>
          </a:r>
          <a:endParaRPr lang="ru-RU" sz="2400" dirty="0"/>
        </a:p>
      </dgm:t>
    </dgm:pt>
    <dgm:pt modelId="{37CB6EAB-FB3F-4427-AB17-04A24EAAB0D5}" type="parTrans" cxnId="{46B63548-B276-47D4-BBCB-36061C20BB76}">
      <dgm:prSet/>
      <dgm:spPr/>
      <dgm:t>
        <a:bodyPr/>
        <a:lstStyle/>
        <a:p>
          <a:endParaRPr lang="ru-RU"/>
        </a:p>
      </dgm:t>
    </dgm:pt>
    <dgm:pt modelId="{AFE29B72-E936-4EB4-AEF6-847C66EA7801}" type="sibTrans" cxnId="{46B63548-B276-47D4-BBCB-36061C20BB76}">
      <dgm:prSet/>
      <dgm:spPr/>
      <dgm:t>
        <a:bodyPr/>
        <a:lstStyle/>
        <a:p>
          <a:endParaRPr lang="ru-RU"/>
        </a:p>
      </dgm:t>
    </dgm:pt>
    <dgm:pt modelId="{CE310E4A-437D-4E13-B656-BA6B31B6DBD8}">
      <dgm:prSet phldrT="[Текст]" custT="1"/>
      <dgm:spPr/>
      <dgm:t>
        <a:bodyPr/>
        <a:lstStyle/>
        <a:p>
          <a:r>
            <a:rPr lang="ru-RU" sz="2400" dirty="0" smtClean="0"/>
            <a:t>глаголы</a:t>
          </a:r>
          <a:endParaRPr lang="ru-RU" sz="2400" dirty="0"/>
        </a:p>
      </dgm:t>
    </dgm:pt>
    <dgm:pt modelId="{813CBB36-7036-47FF-AA5A-6ED7A491A2A0}" type="parTrans" cxnId="{F348F571-561C-4780-AFDA-1B0E22E4177C}">
      <dgm:prSet/>
      <dgm:spPr/>
      <dgm:t>
        <a:bodyPr/>
        <a:lstStyle/>
        <a:p>
          <a:endParaRPr lang="ru-RU"/>
        </a:p>
      </dgm:t>
    </dgm:pt>
    <dgm:pt modelId="{88514BC0-126B-4AE5-8E34-94001332B268}" type="sibTrans" cxnId="{F348F571-561C-4780-AFDA-1B0E22E4177C}">
      <dgm:prSet/>
      <dgm:spPr/>
      <dgm:t>
        <a:bodyPr/>
        <a:lstStyle/>
        <a:p>
          <a:endParaRPr lang="ru-RU"/>
        </a:p>
      </dgm:t>
    </dgm:pt>
    <dgm:pt modelId="{0F4B77AF-0A03-4380-98BD-5C29C6839574}">
      <dgm:prSet phldrT="[Текст]" custT="1"/>
      <dgm:spPr/>
      <dgm:t>
        <a:bodyPr/>
        <a:lstStyle/>
        <a:p>
          <a:r>
            <a:rPr lang="ru-RU" sz="2400" dirty="0" smtClean="0"/>
            <a:t>прилагательные</a:t>
          </a:r>
          <a:endParaRPr lang="ru-RU" sz="2400" dirty="0"/>
        </a:p>
      </dgm:t>
    </dgm:pt>
    <dgm:pt modelId="{378E2ED6-7FAA-4B72-9927-9D6BB887CD82}" type="parTrans" cxnId="{CDBABFAC-42CB-43E7-8BEA-4AF9296F8718}">
      <dgm:prSet/>
      <dgm:spPr/>
      <dgm:t>
        <a:bodyPr/>
        <a:lstStyle/>
        <a:p>
          <a:endParaRPr lang="ru-RU"/>
        </a:p>
      </dgm:t>
    </dgm:pt>
    <dgm:pt modelId="{0C271DF3-DED3-4C0B-A78F-B86E420D8CAC}" type="sibTrans" cxnId="{CDBABFAC-42CB-43E7-8BEA-4AF9296F8718}">
      <dgm:prSet/>
      <dgm:spPr/>
      <dgm:t>
        <a:bodyPr/>
        <a:lstStyle/>
        <a:p>
          <a:endParaRPr lang="ru-RU"/>
        </a:p>
      </dgm:t>
    </dgm:pt>
    <dgm:pt modelId="{5CE8AE0C-3D11-464B-9A30-23F9171A4D4F}" type="pres">
      <dgm:prSet presAssocID="{FF12C15E-2CC9-48D6-AA6C-CEFC2DD221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87EE68-7DE2-486E-9961-2E25744C6B01}" type="pres">
      <dgm:prSet presAssocID="{0F4B77AF-0A03-4380-98BD-5C29C6839574}" presName="boxAndChildren" presStyleCnt="0"/>
      <dgm:spPr/>
    </dgm:pt>
    <dgm:pt modelId="{561D6D7D-C8D6-41E2-B2B7-E0DD12B387CC}" type="pres">
      <dgm:prSet presAssocID="{0F4B77AF-0A03-4380-98BD-5C29C6839574}" presName="parentTextBox" presStyleLbl="node1" presStyleIdx="0" presStyleCnt="3"/>
      <dgm:spPr/>
      <dgm:t>
        <a:bodyPr/>
        <a:lstStyle/>
        <a:p>
          <a:endParaRPr lang="ru-RU"/>
        </a:p>
      </dgm:t>
    </dgm:pt>
    <dgm:pt modelId="{15FDE879-2EE5-4555-865A-78FFF19FE6B8}" type="pres">
      <dgm:prSet presAssocID="{88514BC0-126B-4AE5-8E34-94001332B268}" presName="sp" presStyleCnt="0"/>
      <dgm:spPr/>
    </dgm:pt>
    <dgm:pt modelId="{B638C669-19FB-4BE7-AED3-7B42F19A140B}" type="pres">
      <dgm:prSet presAssocID="{CE310E4A-437D-4E13-B656-BA6B31B6DBD8}" presName="arrowAndChildren" presStyleCnt="0"/>
      <dgm:spPr/>
    </dgm:pt>
    <dgm:pt modelId="{613B6789-A2B3-4275-A7E5-B6A5A8E08748}" type="pres">
      <dgm:prSet presAssocID="{CE310E4A-437D-4E13-B656-BA6B31B6DBD8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949972FA-C504-489C-A001-57552E80D7F4}" type="pres">
      <dgm:prSet presAssocID="{AFE29B72-E936-4EB4-AEF6-847C66EA7801}" presName="sp" presStyleCnt="0"/>
      <dgm:spPr/>
    </dgm:pt>
    <dgm:pt modelId="{298BFC31-F78B-4BB7-B5A4-5EA66020A69F}" type="pres">
      <dgm:prSet presAssocID="{190B341A-4FE5-4A85-B1A1-04E662125B61}" presName="arrowAndChildren" presStyleCnt="0"/>
      <dgm:spPr/>
    </dgm:pt>
    <dgm:pt modelId="{61A7B036-34AB-46A8-9EE7-1D6DEFF96B1F}" type="pres">
      <dgm:prSet presAssocID="{190B341A-4FE5-4A85-B1A1-04E662125B61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F348F571-561C-4780-AFDA-1B0E22E4177C}" srcId="{FF12C15E-2CC9-48D6-AA6C-CEFC2DD2211A}" destId="{CE310E4A-437D-4E13-B656-BA6B31B6DBD8}" srcOrd="1" destOrd="0" parTransId="{813CBB36-7036-47FF-AA5A-6ED7A491A2A0}" sibTransId="{88514BC0-126B-4AE5-8E34-94001332B268}"/>
    <dgm:cxn modelId="{46B63548-B276-47D4-BBCB-36061C20BB76}" srcId="{FF12C15E-2CC9-48D6-AA6C-CEFC2DD2211A}" destId="{190B341A-4FE5-4A85-B1A1-04E662125B61}" srcOrd="0" destOrd="0" parTransId="{37CB6EAB-FB3F-4427-AB17-04A24EAAB0D5}" sibTransId="{AFE29B72-E936-4EB4-AEF6-847C66EA7801}"/>
    <dgm:cxn modelId="{4C0BEF9B-3496-4B7D-ABF7-074BF1F8D141}" type="presOf" srcId="{190B341A-4FE5-4A85-B1A1-04E662125B61}" destId="{61A7B036-34AB-46A8-9EE7-1D6DEFF96B1F}" srcOrd="0" destOrd="0" presId="urn:microsoft.com/office/officeart/2005/8/layout/process4"/>
    <dgm:cxn modelId="{1F3CEE41-42E6-438B-9B4E-F9806D329A07}" type="presOf" srcId="{FF12C15E-2CC9-48D6-AA6C-CEFC2DD2211A}" destId="{5CE8AE0C-3D11-464B-9A30-23F9171A4D4F}" srcOrd="0" destOrd="0" presId="urn:microsoft.com/office/officeart/2005/8/layout/process4"/>
    <dgm:cxn modelId="{CDBABFAC-42CB-43E7-8BEA-4AF9296F8718}" srcId="{FF12C15E-2CC9-48D6-AA6C-CEFC2DD2211A}" destId="{0F4B77AF-0A03-4380-98BD-5C29C6839574}" srcOrd="2" destOrd="0" parTransId="{378E2ED6-7FAA-4B72-9927-9D6BB887CD82}" sibTransId="{0C271DF3-DED3-4C0B-A78F-B86E420D8CAC}"/>
    <dgm:cxn modelId="{A08F34EC-F15D-4480-8BB0-FD26604284AF}" type="presOf" srcId="{0F4B77AF-0A03-4380-98BD-5C29C6839574}" destId="{561D6D7D-C8D6-41E2-B2B7-E0DD12B387CC}" srcOrd="0" destOrd="0" presId="urn:microsoft.com/office/officeart/2005/8/layout/process4"/>
    <dgm:cxn modelId="{962A62B0-E9E5-49BF-BC98-85468273949C}" type="presOf" srcId="{CE310E4A-437D-4E13-B656-BA6B31B6DBD8}" destId="{613B6789-A2B3-4275-A7E5-B6A5A8E08748}" srcOrd="0" destOrd="0" presId="urn:microsoft.com/office/officeart/2005/8/layout/process4"/>
    <dgm:cxn modelId="{4141033F-266F-495F-92D6-3F573964F558}" type="presParOf" srcId="{5CE8AE0C-3D11-464B-9A30-23F9171A4D4F}" destId="{6387EE68-7DE2-486E-9961-2E25744C6B01}" srcOrd="0" destOrd="0" presId="urn:microsoft.com/office/officeart/2005/8/layout/process4"/>
    <dgm:cxn modelId="{702A73A9-D9AA-46DA-9334-F7685290E395}" type="presParOf" srcId="{6387EE68-7DE2-486E-9961-2E25744C6B01}" destId="{561D6D7D-C8D6-41E2-B2B7-E0DD12B387CC}" srcOrd="0" destOrd="0" presId="urn:microsoft.com/office/officeart/2005/8/layout/process4"/>
    <dgm:cxn modelId="{8B84379E-40F8-4E8A-BA35-F6FC25E9510A}" type="presParOf" srcId="{5CE8AE0C-3D11-464B-9A30-23F9171A4D4F}" destId="{15FDE879-2EE5-4555-865A-78FFF19FE6B8}" srcOrd="1" destOrd="0" presId="urn:microsoft.com/office/officeart/2005/8/layout/process4"/>
    <dgm:cxn modelId="{D79DA7F5-DEF0-4957-91DE-6B2449C77665}" type="presParOf" srcId="{5CE8AE0C-3D11-464B-9A30-23F9171A4D4F}" destId="{B638C669-19FB-4BE7-AED3-7B42F19A140B}" srcOrd="2" destOrd="0" presId="urn:microsoft.com/office/officeart/2005/8/layout/process4"/>
    <dgm:cxn modelId="{58E539DA-88ED-41A6-8E08-8851615490D7}" type="presParOf" srcId="{B638C669-19FB-4BE7-AED3-7B42F19A140B}" destId="{613B6789-A2B3-4275-A7E5-B6A5A8E08748}" srcOrd="0" destOrd="0" presId="urn:microsoft.com/office/officeart/2005/8/layout/process4"/>
    <dgm:cxn modelId="{0DE340FF-28F9-44A0-89C7-F4BAD4ACD0AF}" type="presParOf" srcId="{5CE8AE0C-3D11-464B-9A30-23F9171A4D4F}" destId="{949972FA-C504-489C-A001-57552E80D7F4}" srcOrd="3" destOrd="0" presId="urn:microsoft.com/office/officeart/2005/8/layout/process4"/>
    <dgm:cxn modelId="{89A0A8ED-9350-415D-804B-5D3DABF622E9}" type="presParOf" srcId="{5CE8AE0C-3D11-464B-9A30-23F9171A4D4F}" destId="{298BFC31-F78B-4BB7-B5A4-5EA66020A69F}" srcOrd="4" destOrd="0" presId="urn:microsoft.com/office/officeart/2005/8/layout/process4"/>
    <dgm:cxn modelId="{698A9C9E-6832-4505-809F-D5288DF7498D}" type="presParOf" srcId="{298BFC31-F78B-4BB7-B5A4-5EA66020A69F}" destId="{61A7B036-34AB-46A8-9EE7-1D6DEFF96B1F}" srcOrd="0" destOrd="0" presId="urn:microsoft.com/office/officeart/2005/8/layout/process4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B975D8D-1B47-4E24-9A78-32ACD9E40841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C7B113-4D6E-4E6A-9A30-01BB5B30A647}">
      <dgm:prSet phldrT="[Текст]"/>
      <dgm:spPr>
        <a:solidFill>
          <a:schemeClr val="accent1"/>
        </a:solidFill>
      </dgm:spPr>
      <dgm:t>
        <a:bodyPr/>
        <a:lstStyle/>
        <a:p>
          <a:r>
            <a:rPr lang="ru-RU" b="1" dirty="0" smtClean="0"/>
            <a:t>Предлог </a:t>
          </a:r>
          <a:r>
            <a:rPr lang="ru-RU" b="1" dirty="0" smtClean="0">
              <a:solidFill>
                <a:schemeClr val="tx1"/>
              </a:solidFill>
            </a:rPr>
            <a:t>ПЕРЕД</a:t>
          </a:r>
          <a:endParaRPr lang="ru-RU" b="1" dirty="0">
            <a:solidFill>
              <a:schemeClr val="tx1"/>
            </a:solidFill>
          </a:endParaRPr>
        </a:p>
      </dgm:t>
    </dgm:pt>
    <dgm:pt modelId="{8081806D-165C-4271-A888-B2623355032E}" type="parTrans" cxnId="{5DBA2AF4-E19E-4CF8-9F69-26F77D874C95}">
      <dgm:prSet/>
      <dgm:spPr/>
      <dgm:t>
        <a:bodyPr/>
        <a:lstStyle/>
        <a:p>
          <a:endParaRPr lang="ru-RU"/>
        </a:p>
      </dgm:t>
    </dgm:pt>
    <dgm:pt modelId="{5FC1000B-6EB8-4FA6-A3EB-C1C743C0810C}" type="sibTrans" cxnId="{5DBA2AF4-E19E-4CF8-9F69-26F77D874C95}">
      <dgm:prSet/>
      <dgm:spPr/>
      <dgm:t>
        <a:bodyPr/>
        <a:lstStyle/>
        <a:p>
          <a:endParaRPr lang="ru-RU"/>
        </a:p>
      </dgm:t>
    </dgm:pt>
    <dgm:pt modelId="{B2F49F5F-A076-4F91-9C83-F32BB7BD1A8E}">
      <dgm:prSet phldrT="[Текст]"/>
      <dgm:spPr>
        <a:solidFill>
          <a:srgbClr val="7030A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Творительный падеж</a:t>
          </a:r>
          <a:endParaRPr lang="ru-RU" b="1" dirty="0">
            <a:solidFill>
              <a:schemeClr val="tx1"/>
            </a:solidFill>
          </a:endParaRPr>
        </a:p>
      </dgm:t>
    </dgm:pt>
    <dgm:pt modelId="{E88BC3BF-CF1B-41A5-8247-5400AEA30E4B}" type="parTrans" cxnId="{7E27A593-5691-45D6-AF77-9721BD9151AA}">
      <dgm:prSet/>
      <dgm:spPr/>
      <dgm:t>
        <a:bodyPr/>
        <a:lstStyle/>
        <a:p>
          <a:endParaRPr lang="ru-RU"/>
        </a:p>
      </dgm:t>
    </dgm:pt>
    <dgm:pt modelId="{3F67E18E-9F90-481A-9EA8-24F2881B305B}" type="sibTrans" cxnId="{7E27A593-5691-45D6-AF77-9721BD9151AA}">
      <dgm:prSet/>
      <dgm:spPr/>
      <dgm:t>
        <a:bodyPr/>
        <a:lstStyle/>
        <a:p>
          <a:endParaRPr lang="ru-RU"/>
        </a:p>
      </dgm:t>
    </dgm:pt>
    <dgm:pt modelId="{0C5BE13A-18FD-4EA1-8CEC-D3F7B9931FBE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b="1" dirty="0" smtClean="0"/>
            <a:t>местонахождение предмета</a:t>
          </a:r>
          <a:endParaRPr lang="ru-RU" b="1" dirty="0"/>
        </a:p>
      </dgm:t>
    </dgm:pt>
    <dgm:pt modelId="{D2304F19-66C9-442E-A194-0920E98F3C6E}" type="parTrans" cxnId="{F2ACDB01-51FB-47EC-803F-8C5C8472F496}">
      <dgm:prSet/>
      <dgm:spPr/>
      <dgm:t>
        <a:bodyPr/>
        <a:lstStyle/>
        <a:p>
          <a:endParaRPr lang="ru-RU"/>
        </a:p>
      </dgm:t>
    </dgm:pt>
    <dgm:pt modelId="{603C7E9D-2EFD-4FC3-B297-33178843408A}" type="sibTrans" cxnId="{F2ACDB01-51FB-47EC-803F-8C5C8472F496}">
      <dgm:prSet/>
      <dgm:spPr/>
      <dgm:t>
        <a:bodyPr/>
        <a:lstStyle/>
        <a:p>
          <a:endParaRPr lang="ru-RU"/>
        </a:p>
      </dgm:t>
    </dgm:pt>
    <dgm:pt modelId="{0E3CD5E4-A2DE-43C9-94F5-1A000632348F}">
      <dgm:prSet phldrT="[Текст]"/>
      <dgm:spPr>
        <a:solidFill>
          <a:schemeClr val="accent1"/>
        </a:solidFill>
      </dgm:spPr>
      <dgm:t>
        <a:bodyPr/>
        <a:lstStyle/>
        <a:p>
          <a:r>
            <a:rPr lang="ru-RU" b="1" dirty="0" smtClean="0"/>
            <a:t>Предлог</a:t>
          </a:r>
          <a:r>
            <a:rPr lang="ru-RU" dirty="0" smtClean="0"/>
            <a:t> </a:t>
          </a:r>
          <a:r>
            <a:rPr lang="ru-RU" b="1" dirty="0" smtClean="0">
              <a:solidFill>
                <a:schemeClr val="tx1"/>
              </a:solidFill>
            </a:rPr>
            <a:t>ЧЕРЕЗ</a:t>
          </a:r>
          <a:endParaRPr lang="ru-RU" b="1" dirty="0">
            <a:solidFill>
              <a:schemeClr val="tx1"/>
            </a:solidFill>
          </a:endParaRPr>
        </a:p>
      </dgm:t>
    </dgm:pt>
    <dgm:pt modelId="{805CB137-75C8-481A-892E-D7202DAF054D}" type="parTrans" cxnId="{1A458161-3117-41D5-881C-10669A5BF534}">
      <dgm:prSet/>
      <dgm:spPr/>
      <dgm:t>
        <a:bodyPr/>
        <a:lstStyle/>
        <a:p>
          <a:endParaRPr lang="ru-RU"/>
        </a:p>
      </dgm:t>
    </dgm:pt>
    <dgm:pt modelId="{5BE875B1-EE63-4EB4-A0BA-74285648B015}" type="sibTrans" cxnId="{1A458161-3117-41D5-881C-10669A5BF534}">
      <dgm:prSet/>
      <dgm:spPr/>
      <dgm:t>
        <a:bodyPr/>
        <a:lstStyle/>
        <a:p>
          <a:endParaRPr lang="ru-RU"/>
        </a:p>
      </dgm:t>
    </dgm:pt>
    <dgm:pt modelId="{9710BBA4-7A03-4287-83D4-73CF32E5DAE6}">
      <dgm:prSet phldrT="[Текст]"/>
      <dgm:spPr>
        <a:solidFill>
          <a:srgbClr val="7030A0"/>
        </a:solidFill>
      </dgm:spPr>
      <dgm:t>
        <a:bodyPr/>
        <a:lstStyle/>
        <a:p>
          <a:r>
            <a:rPr lang="ru-RU" b="1" dirty="0" smtClean="0"/>
            <a:t>Винительный падеж</a:t>
          </a:r>
          <a:endParaRPr lang="ru-RU" b="1" dirty="0"/>
        </a:p>
      </dgm:t>
    </dgm:pt>
    <dgm:pt modelId="{30E22941-258D-4A4A-9B33-B89E28473F14}" type="parTrans" cxnId="{E85407B6-3863-48AF-BBEB-C8F292AAD30C}">
      <dgm:prSet/>
      <dgm:spPr/>
      <dgm:t>
        <a:bodyPr/>
        <a:lstStyle/>
        <a:p>
          <a:endParaRPr lang="ru-RU"/>
        </a:p>
      </dgm:t>
    </dgm:pt>
    <dgm:pt modelId="{31F073B0-982C-44BD-A77F-321AAED76F99}" type="sibTrans" cxnId="{E85407B6-3863-48AF-BBEB-C8F292AAD30C}">
      <dgm:prSet/>
      <dgm:spPr/>
      <dgm:t>
        <a:bodyPr/>
        <a:lstStyle/>
        <a:p>
          <a:endParaRPr lang="ru-RU"/>
        </a:p>
      </dgm:t>
    </dgm:pt>
    <dgm:pt modelId="{049FBD62-EC2C-4DB6-9362-D6CCBCD30618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b="1" dirty="0" smtClean="0"/>
            <a:t>значение направления действия</a:t>
          </a:r>
          <a:endParaRPr lang="ru-RU" b="1" dirty="0"/>
        </a:p>
      </dgm:t>
    </dgm:pt>
    <dgm:pt modelId="{4F4928B6-9497-4AFE-B8CF-92642FBDBCC8}" type="parTrans" cxnId="{030772E7-5C56-4AED-B047-9FC5139CACD9}">
      <dgm:prSet/>
      <dgm:spPr/>
      <dgm:t>
        <a:bodyPr/>
        <a:lstStyle/>
        <a:p>
          <a:endParaRPr lang="ru-RU"/>
        </a:p>
      </dgm:t>
    </dgm:pt>
    <dgm:pt modelId="{5523E629-02D6-43D1-81D4-E86930F5219D}" type="sibTrans" cxnId="{030772E7-5C56-4AED-B047-9FC5139CACD9}">
      <dgm:prSet/>
      <dgm:spPr/>
      <dgm:t>
        <a:bodyPr/>
        <a:lstStyle/>
        <a:p>
          <a:endParaRPr lang="ru-RU"/>
        </a:p>
      </dgm:t>
    </dgm:pt>
    <dgm:pt modelId="{0AA996A4-3E0E-49CA-9C45-5A717AE42531}">
      <dgm:prSet phldrT="[Текст]"/>
      <dgm:spPr>
        <a:solidFill>
          <a:schemeClr val="accent1"/>
        </a:solidFill>
      </dgm:spPr>
      <dgm:t>
        <a:bodyPr/>
        <a:lstStyle/>
        <a:p>
          <a:r>
            <a:rPr lang="ru-RU" b="1" dirty="0" smtClean="0"/>
            <a:t>Предлог</a:t>
          </a:r>
          <a:r>
            <a:rPr lang="ru-RU" dirty="0" smtClean="0"/>
            <a:t> </a:t>
          </a:r>
          <a:r>
            <a:rPr lang="ru-RU" b="1" dirty="0" smtClean="0">
              <a:solidFill>
                <a:schemeClr val="tx1"/>
              </a:solidFill>
            </a:rPr>
            <a:t>МЕЖДУ</a:t>
          </a:r>
          <a:endParaRPr lang="ru-RU" b="1" dirty="0">
            <a:solidFill>
              <a:schemeClr val="tx1"/>
            </a:solidFill>
          </a:endParaRPr>
        </a:p>
      </dgm:t>
    </dgm:pt>
    <dgm:pt modelId="{CCA90DEF-2FD0-4C10-AB80-B6DD11518B0B}" type="parTrans" cxnId="{1723ECB8-15A8-4EEF-957F-8FA33CA875E9}">
      <dgm:prSet/>
      <dgm:spPr/>
      <dgm:t>
        <a:bodyPr/>
        <a:lstStyle/>
        <a:p>
          <a:endParaRPr lang="ru-RU"/>
        </a:p>
      </dgm:t>
    </dgm:pt>
    <dgm:pt modelId="{FDBE342C-9AB1-49F9-8DEC-B694CB2D6ACA}" type="sibTrans" cxnId="{1723ECB8-15A8-4EEF-957F-8FA33CA875E9}">
      <dgm:prSet/>
      <dgm:spPr/>
      <dgm:t>
        <a:bodyPr/>
        <a:lstStyle/>
        <a:p>
          <a:endParaRPr lang="ru-RU"/>
        </a:p>
      </dgm:t>
    </dgm:pt>
    <dgm:pt modelId="{96467ED0-C162-4A6A-BE7A-53497D79BAF4}">
      <dgm:prSet phldrT="[Текст]"/>
      <dgm:spPr>
        <a:solidFill>
          <a:srgbClr val="7030A0"/>
        </a:solidFill>
      </dgm:spPr>
      <dgm:t>
        <a:bodyPr/>
        <a:lstStyle/>
        <a:p>
          <a:r>
            <a:rPr lang="ru-RU" b="1" dirty="0" smtClean="0"/>
            <a:t>Творительный падеж</a:t>
          </a:r>
          <a:endParaRPr lang="ru-RU" b="1" dirty="0"/>
        </a:p>
      </dgm:t>
    </dgm:pt>
    <dgm:pt modelId="{F1CB4ADE-5A86-4385-B55B-5CA33FBF3B7E}" type="parTrans" cxnId="{D1EF3A22-8F80-492D-BF1B-1C18667AF6C5}">
      <dgm:prSet/>
      <dgm:spPr/>
      <dgm:t>
        <a:bodyPr/>
        <a:lstStyle/>
        <a:p>
          <a:endParaRPr lang="ru-RU"/>
        </a:p>
      </dgm:t>
    </dgm:pt>
    <dgm:pt modelId="{CC54E271-983C-4F79-8420-38C7257C0F05}" type="sibTrans" cxnId="{D1EF3A22-8F80-492D-BF1B-1C18667AF6C5}">
      <dgm:prSet/>
      <dgm:spPr/>
      <dgm:t>
        <a:bodyPr/>
        <a:lstStyle/>
        <a:p>
          <a:endParaRPr lang="ru-RU"/>
        </a:p>
      </dgm:t>
    </dgm:pt>
    <dgm:pt modelId="{3C114316-6237-4370-B841-020B3F7D6AD7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b="1" dirty="0" smtClean="0"/>
            <a:t>местонахождение предмета</a:t>
          </a:r>
          <a:endParaRPr lang="ru-RU" b="1" dirty="0"/>
        </a:p>
      </dgm:t>
    </dgm:pt>
    <dgm:pt modelId="{EACF7DA1-F49E-4834-8056-064005C34697}" type="parTrans" cxnId="{D2394156-CFFF-4C0E-9639-5BDD314D8EB5}">
      <dgm:prSet/>
      <dgm:spPr/>
      <dgm:t>
        <a:bodyPr/>
        <a:lstStyle/>
        <a:p>
          <a:endParaRPr lang="ru-RU"/>
        </a:p>
      </dgm:t>
    </dgm:pt>
    <dgm:pt modelId="{953800A2-0FCD-46B9-9152-4478CDE33C7C}" type="sibTrans" cxnId="{D2394156-CFFF-4C0E-9639-5BDD314D8EB5}">
      <dgm:prSet/>
      <dgm:spPr/>
      <dgm:t>
        <a:bodyPr/>
        <a:lstStyle/>
        <a:p>
          <a:endParaRPr lang="ru-RU"/>
        </a:p>
      </dgm:t>
    </dgm:pt>
    <dgm:pt modelId="{64604443-71A7-42D4-AB8D-663F71556533}">
      <dgm:prSet phldrT="[Текст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b="1" dirty="0" smtClean="0"/>
            <a:t>(стоит </a:t>
          </a:r>
          <a:r>
            <a:rPr lang="ru-RU" b="1" i="1" dirty="0" smtClean="0"/>
            <a:t>перед</a:t>
          </a:r>
          <a:r>
            <a:rPr lang="ru-RU" b="1" dirty="0" smtClean="0"/>
            <a:t> домом</a:t>
          </a:r>
          <a:r>
            <a:rPr lang="ru-RU" dirty="0" smtClean="0"/>
            <a:t>)</a:t>
          </a:r>
          <a:endParaRPr lang="ru-RU" dirty="0"/>
        </a:p>
      </dgm:t>
    </dgm:pt>
    <dgm:pt modelId="{E6A4D678-D496-4154-BA10-303F072E4BAB}" type="parTrans" cxnId="{6E2C8C5B-2F50-435A-8DA7-6E34C949B1B2}">
      <dgm:prSet/>
      <dgm:spPr/>
      <dgm:t>
        <a:bodyPr/>
        <a:lstStyle/>
        <a:p>
          <a:endParaRPr lang="ru-RU"/>
        </a:p>
      </dgm:t>
    </dgm:pt>
    <dgm:pt modelId="{456DB059-28D2-48CF-B986-611109A673F3}" type="sibTrans" cxnId="{6E2C8C5B-2F50-435A-8DA7-6E34C949B1B2}">
      <dgm:prSet/>
      <dgm:spPr/>
      <dgm:t>
        <a:bodyPr/>
        <a:lstStyle/>
        <a:p>
          <a:endParaRPr lang="ru-RU"/>
        </a:p>
      </dgm:t>
    </dgm:pt>
    <dgm:pt modelId="{6EABD69E-8EE2-4DCE-A4D8-57F2E22D41CE}">
      <dgm:prSet phldrT="[Текст]"/>
      <dgm:spPr>
        <a:solidFill>
          <a:srgbClr val="C00000"/>
        </a:solidFill>
      </dgm:spPr>
      <dgm:t>
        <a:bodyPr/>
        <a:lstStyle/>
        <a:p>
          <a:r>
            <a:rPr lang="ru-RU" b="1" dirty="0" smtClean="0"/>
            <a:t>глаголы с приставкой пере- </a:t>
          </a:r>
          <a:endParaRPr lang="ru-RU" b="1" dirty="0"/>
        </a:p>
      </dgm:t>
    </dgm:pt>
    <dgm:pt modelId="{1A10A915-9F29-439B-8D42-361253B92331}" type="parTrans" cxnId="{FE1B38D2-9ADE-4F8C-AFC0-C6B85A9F4FAF}">
      <dgm:prSet/>
      <dgm:spPr/>
      <dgm:t>
        <a:bodyPr/>
        <a:lstStyle/>
        <a:p>
          <a:endParaRPr lang="ru-RU"/>
        </a:p>
      </dgm:t>
    </dgm:pt>
    <dgm:pt modelId="{7234742D-83BA-47DF-B15A-C83682812EF7}" type="sibTrans" cxnId="{FE1B38D2-9ADE-4F8C-AFC0-C6B85A9F4FAF}">
      <dgm:prSet/>
      <dgm:spPr/>
      <dgm:t>
        <a:bodyPr/>
        <a:lstStyle/>
        <a:p>
          <a:endParaRPr lang="ru-RU"/>
        </a:p>
      </dgm:t>
    </dgm:pt>
    <dgm:pt modelId="{3223497E-4810-48B2-AE0A-9A0876B20E3D}">
      <dgm:prSet phldrT="[Текст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b="1" dirty="0" smtClean="0"/>
            <a:t>(перелетел </a:t>
          </a:r>
          <a:r>
            <a:rPr lang="ru-RU" b="1" i="1" dirty="0" smtClean="0"/>
            <a:t>через </a:t>
          </a:r>
          <a:r>
            <a:rPr lang="ru-RU" b="1" dirty="0" smtClean="0"/>
            <a:t>забор)</a:t>
          </a:r>
          <a:endParaRPr lang="ru-RU" b="1" dirty="0"/>
        </a:p>
      </dgm:t>
    </dgm:pt>
    <dgm:pt modelId="{88377F03-5FDE-4D18-818F-A0CA5CED785C}" type="parTrans" cxnId="{81CA845B-883C-4100-B954-DC166EEBAE34}">
      <dgm:prSet/>
      <dgm:spPr/>
      <dgm:t>
        <a:bodyPr/>
        <a:lstStyle/>
        <a:p>
          <a:endParaRPr lang="ru-RU"/>
        </a:p>
      </dgm:t>
    </dgm:pt>
    <dgm:pt modelId="{1B308DCF-6FAC-415C-9DCE-BF9972BDE8DA}" type="sibTrans" cxnId="{81CA845B-883C-4100-B954-DC166EEBAE34}">
      <dgm:prSet/>
      <dgm:spPr/>
      <dgm:t>
        <a:bodyPr/>
        <a:lstStyle/>
        <a:p>
          <a:endParaRPr lang="ru-RU"/>
        </a:p>
      </dgm:t>
    </dgm:pt>
    <dgm:pt modelId="{CB59C078-7C2F-43A0-82D9-50C3BEF3BAAD}">
      <dgm:prSet phldrT="[Текст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b="1" dirty="0" smtClean="0"/>
            <a:t>(стоит </a:t>
          </a:r>
          <a:r>
            <a:rPr lang="ru-RU" b="1" i="1" dirty="0" smtClean="0"/>
            <a:t>между</a:t>
          </a:r>
          <a:r>
            <a:rPr lang="ru-RU" b="1" dirty="0" smtClean="0"/>
            <a:t> домом</a:t>
          </a:r>
          <a:r>
            <a:rPr lang="ru-RU" dirty="0" smtClean="0"/>
            <a:t> и магазином)</a:t>
          </a:r>
          <a:endParaRPr lang="ru-RU" dirty="0"/>
        </a:p>
      </dgm:t>
    </dgm:pt>
    <dgm:pt modelId="{AAA69CC7-0C20-47D8-9C76-618C4E8C2242}" type="parTrans" cxnId="{E6219D9A-17F9-41B3-A9CF-EA63E69D93EF}">
      <dgm:prSet/>
      <dgm:spPr/>
      <dgm:t>
        <a:bodyPr/>
        <a:lstStyle/>
        <a:p>
          <a:endParaRPr lang="ru-RU"/>
        </a:p>
      </dgm:t>
    </dgm:pt>
    <dgm:pt modelId="{92EB1DF4-2640-45D5-8E2E-A88979D63A82}" type="sibTrans" cxnId="{E6219D9A-17F9-41B3-A9CF-EA63E69D93EF}">
      <dgm:prSet/>
      <dgm:spPr/>
      <dgm:t>
        <a:bodyPr/>
        <a:lstStyle/>
        <a:p>
          <a:endParaRPr lang="ru-RU"/>
        </a:p>
      </dgm:t>
    </dgm:pt>
    <dgm:pt modelId="{0582CEE6-D568-4850-B36A-EC52775CA41C}" type="pres">
      <dgm:prSet presAssocID="{AB975D8D-1B47-4E24-9A78-32ACD9E4084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75F0F5-2C26-4E38-8DA7-39E417177C7A}" type="pres">
      <dgm:prSet presAssocID="{C5C7B113-4D6E-4E6A-9A30-01BB5B30A647}" presName="compNode" presStyleCnt="0"/>
      <dgm:spPr/>
    </dgm:pt>
    <dgm:pt modelId="{EE2203C8-D54A-4B73-BCAC-7A2BC579416B}" type="pres">
      <dgm:prSet presAssocID="{C5C7B113-4D6E-4E6A-9A30-01BB5B30A647}" presName="aNode" presStyleLbl="bgShp" presStyleIdx="0" presStyleCnt="3"/>
      <dgm:spPr/>
      <dgm:t>
        <a:bodyPr/>
        <a:lstStyle/>
        <a:p>
          <a:endParaRPr lang="ru-RU"/>
        </a:p>
      </dgm:t>
    </dgm:pt>
    <dgm:pt modelId="{7C9F42AF-C144-4C6A-B5C4-37FA2BDA3AC8}" type="pres">
      <dgm:prSet presAssocID="{C5C7B113-4D6E-4E6A-9A30-01BB5B30A647}" presName="textNode" presStyleLbl="bgShp" presStyleIdx="0" presStyleCnt="3"/>
      <dgm:spPr/>
      <dgm:t>
        <a:bodyPr/>
        <a:lstStyle/>
        <a:p>
          <a:endParaRPr lang="ru-RU"/>
        </a:p>
      </dgm:t>
    </dgm:pt>
    <dgm:pt modelId="{A3D6C72C-DF2E-4FE0-8070-295E55F1B2A1}" type="pres">
      <dgm:prSet presAssocID="{C5C7B113-4D6E-4E6A-9A30-01BB5B30A647}" presName="compChildNode" presStyleCnt="0"/>
      <dgm:spPr/>
    </dgm:pt>
    <dgm:pt modelId="{498A3147-D306-439F-85A8-B088E732A9D0}" type="pres">
      <dgm:prSet presAssocID="{C5C7B113-4D6E-4E6A-9A30-01BB5B30A647}" presName="theInnerList" presStyleCnt="0"/>
      <dgm:spPr/>
    </dgm:pt>
    <dgm:pt modelId="{9897D531-1752-4340-A6DC-AF61EF4CAB6E}" type="pres">
      <dgm:prSet presAssocID="{B2F49F5F-A076-4F91-9C83-F32BB7BD1A8E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E3F6BA-7572-4605-B73A-A191969D99D2}" type="pres">
      <dgm:prSet presAssocID="{B2F49F5F-A076-4F91-9C83-F32BB7BD1A8E}" presName="aSpace2" presStyleCnt="0"/>
      <dgm:spPr/>
    </dgm:pt>
    <dgm:pt modelId="{8496B3AF-E112-4EBD-8D48-E414E7811B25}" type="pres">
      <dgm:prSet presAssocID="{0C5BE13A-18FD-4EA1-8CEC-D3F7B9931FBE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F1639B-D78C-4B55-9008-23FEBC56578E}" type="pres">
      <dgm:prSet presAssocID="{0C5BE13A-18FD-4EA1-8CEC-D3F7B9931FBE}" presName="aSpace2" presStyleCnt="0"/>
      <dgm:spPr/>
    </dgm:pt>
    <dgm:pt modelId="{0321BBA4-1622-481B-ACBD-812736F6A8A2}" type="pres">
      <dgm:prSet presAssocID="{64604443-71A7-42D4-AB8D-663F71556533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55599-7CE5-4B4C-AD3D-9727EFF8B48E}" type="pres">
      <dgm:prSet presAssocID="{C5C7B113-4D6E-4E6A-9A30-01BB5B30A647}" presName="aSpace" presStyleCnt="0"/>
      <dgm:spPr/>
    </dgm:pt>
    <dgm:pt modelId="{EDB44D91-F285-4162-B70B-597A28C4DCE0}" type="pres">
      <dgm:prSet presAssocID="{0E3CD5E4-A2DE-43C9-94F5-1A000632348F}" presName="compNode" presStyleCnt="0"/>
      <dgm:spPr/>
    </dgm:pt>
    <dgm:pt modelId="{A7BAC5BC-A231-4223-A729-522C9BFE4638}" type="pres">
      <dgm:prSet presAssocID="{0E3CD5E4-A2DE-43C9-94F5-1A000632348F}" presName="aNode" presStyleLbl="bgShp" presStyleIdx="1" presStyleCnt="3"/>
      <dgm:spPr/>
      <dgm:t>
        <a:bodyPr/>
        <a:lstStyle/>
        <a:p>
          <a:endParaRPr lang="ru-RU"/>
        </a:p>
      </dgm:t>
    </dgm:pt>
    <dgm:pt modelId="{6BCBC6FF-7853-4AAB-A051-4E86349E6833}" type="pres">
      <dgm:prSet presAssocID="{0E3CD5E4-A2DE-43C9-94F5-1A000632348F}" presName="textNode" presStyleLbl="bgShp" presStyleIdx="1" presStyleCnt="3"/>
      <dgm:spPr/>
      <dgm:t>
        <a:bodyPr/>
        <a:lstStyle/>
        <a:p>
          <a:endParaRPr lang="ru-RU"/>
        </a:p>
      </dgm:t>
    </dgm:pt>
    <dgm:pt modelId="{ED415045-86AE-4992-B112-BA8E21524C14}" type="pres">
      <dgm:prSet presAssocID="{0E3CD5E4-A2DE-43C9-94F5-1A000632348F}" presName="compChildNode" presStyleCnt="0"/>
      <dgm:spPr/>
    </dgm:pt>
    <dgm:pt modelId="{8194ADBF-9078-4CE1-A8AF-3F97060DC75B}" type="pres">
      <dgm:prSet presAssocID="{0E3CD5E4-A2DE-43C9-94F5-1A000632348F}" presName="theInnerList" presStyleCnt="0"/>
      <dgm:spPr/>
    </dgm:pt>
    <dgm:pt modelId="{9EE16E5E-E2FC-49A0-B629-1A7FE87B2FAC}" type="pres">
      <dgm:prSet presAssocID="{9710BBA4-7A03-4287-83D4-73CF32E5DAE6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465F29-11C6-4F2A-8CB3-E2BB6EC7540A}" type="pres">
      <dgm:prSet presAssocID="{9710BBA4-7A03-4287-83D4-73CF32E5DAE6}" presName="aSpace2" presStyleCnt="0"/>
      <dgm:spPr/>
    </dgm:pt>
    <dgm:pt modelId="{367EFF88-791E-4A9B-A940-F30B64422947}" type="pres">
      <dgm:prSet presAssocID="{049FBD62-EC2C-4DB6-9362-D6CCBCD30618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1C6108-10C6-4021-A757-114DD1DD7016}" type="pres">
      <dgm:prSet presAssocID="{049FBD62-EC2C-4DB6-9362-D6CCBCD30618}" presName="aSpace2" presStyleCnt="0"/>
      <dgm:spPr/>
    </dgm:pt>
    <dgm:pt modelId="{5D964383-99C8-4F8D-83D9-F4C57A9AAA0D}" type="pres">
      <dgm:prSet presAssocID="{6EABD69E-8EE2-4DCE-A4D8-57F2E22D41CE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12C91-77C6-412B-A97A-D163FFA0B8E9}" type="pres">
      <dgm:prSet presAssocID="{6EABD69E-8EE2-4DCE-A4D8-57F2E22D41CE}" presName="aSpace2" presStyleCnt="0"/>
      <dgm:spPr/>
    </dgm:pt>
    <dgm:pt modelId="{B0418739-298F-4D31-93DA-CF7D03104345}" type="pres">
      <dgm:prSet presAssocID="{3223497E-4810-48B2-AE0A-9A0876B20E3D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88A000-0316-4734-BD15-EE5619B4668F}" type="pres">
      <dgm:prSet presAssocID="{0E3CD5E4-A2DE-43C9-94F5-1A000632348F}" presName="aSpace" presStyleCnt="0"/>
      <dgm:spPr/>
    </dgm:pt>
    <dgm:pt modelId="{43683C09-175E-46A1-850F-89E728CD2B64}" type="pres">
      <dgm:prSet presAssocID="{0AA996A4-3E0E-49CA-9C45-5A717AE42531}" presName="compNode" presStyleCnt="0"/>
      <dgm:spPr/>
    </dgm:pt>
    <dgm:pt modelId="{96D1896B-26D8-44E3-BBE3-314F0CE175B0}" type="pres">
      <dgm:prSet presAssocID="{0AA996A4-3E0E-49CA-9C45-5A717AE42531}" presName="aNode" presStyleLbl="bgShp" presStyleIdx="2" presStyleCnt="3" custLinFactNeighborX="2671"/>
      <dgm:spPr/>
      <dgm:t>
        <a:bodyPr/>
        <a:lstStyle/>
        <a:p>
          <a:endParaRPr lang="ru-RU"/>
        </a:p>
      </dgm:t>
    </dgm:pt>
    <dgm:pt modelId="{AB939CF8-41D7-4650-9DE4-EF62A0A22D5F}" type="pres">
      <dgm:prSet presAssocID="{0AA996A4-3E0E-49CA-9C45-5A717AE42531}" presName="textNode" presStyleLbl="bgShp" presStyleIdx="2" presStyleCnt="3"/>
      <dgm:spPr/>
      <dgm:t>
        <a:bodyPr/>
        <a:lstStyle/>
        <a:p>
          <a:endParaRPr lang="ru-RU"/>
        </a:p>
      </dgm:t>
    </dgm:pt>
    <dgm:pt modelId="{7246DDDB-9ED5-42AF-AC11-2FEB442BF009}" type="pres">
      <dgm:prSet presAssocID="{0AA996A4-3E0E-49CA-9C45-5A717AE42531}" presName="compChildNode" presStyleCnt="0"/>
      <dgm:spPr/>
    </dgm:pt>
    <dgm:pt modelId="{219C4839-14F9-4F9D-B96B-B30532DF68A2}" type="pres">
      <dgm:prSet presAssocID="{0AA996A4-3E0E-49CA-9C45-5A717AE42531}" presName="theInnerList" presStyleCnt="0"/>
      <dgm:spPr/>
    </dgm:pt>
    <dgm:pt modelId="{D080FD23-E9A5-4978-8E4D-0E046E2BD107}" type="pres">
      <dgm:prSet presAssocID="{96467ED0-C162-4A6A-BE7A-53497D79BAF4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06F66-D46B-4124-A0BE-C9BEBF22131D}" type="pres">
      <dgm:prSet presAssocID="{96467ED0-C162-4A6A-BE7A-53497D79BAF4}" presName="aSpace2" presStyleCnt="0"/>
      <dgm:spPr/>
    </dgm:pt>
    <dgm:pt modelId="{2487F6A1-E2D7-4730-A32F-C9A230C7B518}" type="pres">
      <dgm:prSet presAssocID="{3C114316-6237-4370-B841-020B3F7D6AD7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4D05FB-9DBB-4994-891D-D76E90E09D6B}" type="pres">
      <dgm:prSet presAssocID="{3C114316-6237-4370-B841-020B3F7D6AD7}" presName="aSpace2" presStyleCnt="0"/>
      <dgm:spPr/>
    </dgm:pt>
    <dgm:pt modelId="{A54935E1-949E-4938-A888-4BE64388A859}" type="pres">
      <dgm:prSet presAssocID="{CB59C078-7C2F-43A0-82D9-50C3BEF3BAAD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59AE6E-99F1-4735-AFE5-83539A1E5F96}" type="presOf" srcId="{0E3CD5E4-A2DE-43C9-94F5-1A000632348F}" destId="{6BCBC6FF-7853-4AAB-A051-4E86349E6833}" srcOrd="1" destOrd="0" presId="urn:microsoft.com/office/officeart/2005/8/layout/lProcess2"/>
    <dgm:cxn modelId="{81CA845B-883C-4100-B954-DC166EEBAE34}" srcId="{0E3CD5E4-A2DE-43C9-94F5-1A000632348F}" destId="{3223497E-4810-48B2-AE0A-9A0876B20E3D}" srcOrd="3" destOrd="0" parTransId="{88377F03-5FDE-4D18-818F-A0CA5CED785C}" sibTransId="{1B308DCF-6FAC-415C-9DCE-BF9972BDE8DA}"/>
    <dgm:cxn modelId="{920BB78B-DE2A-41A6-9A60-03EE0FAE1703}" type="presOf" srcId="{C5C7B113-4D6E-4E6A-9A30-01BB5B30A647}" destId="{7C9F42AF-C144-4C6A-B5C4-37FA2BDA3AC8}" srcOrd="1" destOrd="0" presId="urn:microsoft.com/office/officeart/2005/8/layout/lProcess2"/>
    <dgm:cxn modelId="{489182AD-6915-4996-A5EA-1559871C0325}" type="presOf" srcId="{0AA996A4-3E0E-49CA-9C45-5A717AE42531}" destId="{AB939CF8-41D7-4650-9DE4-EF62A0A22D5F}" srcOrd="1" destOrd="0" presId="urn:microsoft.com/office/officeart/2005/8/layout/lProcess2"/>
    <dgm:cxn modelId="{74A4480B-EA81-4DD1-957C-EE20DB28BB0F}" type="presOf" srcId="{0C5BE13A-18FD-4EA1-8CEC-D3F7B9931FBE}" destId="{8496B3AF-E112-4EBD-8D48-E414E7811B25}" srcOrd="0" destOrd="0" presId="urn:microsoft.com/office/officeart/2005/8/layout/lProcess2"/>
    <dgm:cxn modelId="{A71BEDCA-DA23-4B05-BAA7-27562713A6F6}" type="presOf" srcId="{C5C7B113-4D6E-4E6A-9A30-01BB5B30A647}" destId="{EE2203C8-D54A-4B73-BCAC-7A2BC579416B}" srcOrd="0" destOrd="0" presId="urn:microsoft.com/office/officeart/2005/8/layout/lProcess2"/>
    <dgm:cxn modelId="{6E2C8C5B-2F50-435A-8DA7-6E34C949B1B2}" srcId="{C5C7B113-4D6E-4E6A-9A30-01BB5B30A647}" destId="{64604443-71A7-42D4-AB8D-663F71556533}" srcOrd="2" destOrd="0" parTransId="{E6A4D678-D496-4154-BA10-303F072E4BAB}" sibTransId="{456DB059-28D2-48CF-B986-611109A673F3}"/>
    <dgm:cxn modelId="{7E27A593-5691-45D6-AF77-9721BD9151AA}" srcId="{C5C7B113-4D6E-4E6A-9A30-01BB5B30A647}" destId="{B2F49F5F-A076-4F91-9C83-F32BB7BD1A8E}" srcOrd="0" destOrd="0" parTransId="{E88BC3BF-CF1B-41A5-8247-5400AEA30E4B}" sibTransId="{3F67E18E-9F90-481A-9EA8-24F2881B305B}"/>
    <dgm:cxn modelId="{97D0679D-1ED8-41AD-AB38-41A52075029F}" type="presOf" srcId="{049FBD62-EC2C-4DB6-9362-D6CCBCD30618}" destId="{367EFF88-791E-4A9B-A940-F30B64422947}" srcOrd="0" destOrd="0" presId="urn:microsoft.com/office/officeart/2005/8/layout/lProcess2"/>
    <dgm:cxn modelId="{D1EF3A22-8F80-492D-BF1B-1C18667AF6C5}" srcId="{0AA996A4-3E0E-49CA-9C45-5A717AE42531}" destId="{96467ED0-C162-4A6A-BE7A-53497D79BAF4}" srcOrd="0" destOrd="0" parTransId="{F1CB4ADE-5A86-4385-B55B-5CA33FBF3B7E}" sibTransId="{CC54E271-983C-4F79-8420-38C7257C0F05}"/>
    <dgm:cxn modelId="{FE1B38D2-9ADE-4F8C-AFC0-C6B85A9F4FAF}" srcId="{0E3CD5E4-A2DE-43C9-94F5-1A000632348F}" destId="{6EABD69E-8EE2-4DCE-A4D8-57F2E22D41CE}" srcOrd="2" destOrd="0" parTransId="{1A10A915-9F29-439B-8D42-361253B92331}" sibTransId="{7234742D-83BA-47DF-B15A-C83682812EF7}"/>
    <dgm:cxn modelId="{91402D97-12E0-490A-858E-3957A8C5F46C}" type="presOf" srcId="{AB975D8D-1B47-4E24-9A78-32ACD9E40841}" destId="{0582CEE6-D568-4850-B36A-EC52775CA41C}" srcOrd="0" destOrd="0" presId="urn:microsoft.com/office/officeart/2005/8/layout/lProcess2"/>
    <dgm:cxn modelId="{568CED09-5E77-49CC-AE30-43BA1409F8D8}" type="presOf" srcId="{64604443-71A7-42D4-AB8D-663F71556533}" destId="{0321BBA4-1622-481B-ACBD-812736F6A8A2}" srcOrd="0" destOrd="0" presId="urn:microsoft.com/office/officeart/2005/8/layout/lProcess2"/>
    <dgm:cxn modelId="{18293ED0-1B34-4D39-B843-4132D9F97AB4}" type="presOf" srcId="{6EABD69E-8EE2-4DCE-A4D8-57F2E22D41CE}" destId="{5D964383-99C8-4F8D-83D9-F4C57A9AAA0D}" srcOrd="0" destOrd="0" presId="urn:microsoft.com/office/officeart/2005/8/layout/lProcess2"/>
    <dgm:cxn modelId="{5DBA2AF4-E19E-4CF8-9F69-26F77D874C95}" srcId="{AB975D8D-1B47-4E24-9A78-32ACD9E40841}" destId="{C5C7B113-4D6E-4E6A-9A30-01BB5B30A647}" srcOrd="0" destOrd="0" parTransId="{8081806D-165C-4271-A888-B2623355032E}" sibTransId="{5FC1000B-6EB8-4FA6-A3EB-C1C743C0810C}"/>
    <dgm:cxn modelId="{97E33DC4-B60F-4B2B-8D44-743C0E09EB87}" type="presOf" srcId="{9710BBA4-7A03-4287-83D4-73CF32E5DAE6}" destId="{9EE16E5E-E2FC-49A0-B629-1A7FE87B2FAC}" srcOrd="0" destOrd="0" presId="urn:microsoft.com/office/officeart/2005/8/layout/lProcess2"/>
    <dgm:cxn modelId="{E85407B6-3863-48AF-BBEB-C8F292AAD30C}" srcId="{0E3CD5E4-A2DE-43C9-94F5-1A000632348F}" destId="{9710BBA4-7A03-4287-83D4-73CF32E5DAE6}" srcOrd="0" destOrd="0" parTransId="{30E22941-258D-4A4A-9B33-B89E28473F14}" sibTransId="{31F073B0-982C-44BD-A77F-321AAED76F99}"/>
    <dgm:cxn modelId="{DC7A0D08-F728-4FF1-95C3-A0155E791992}" type="presOf" srcId="{0AA996A4-3E0E-49CA-9C45-5A717AE42531}" destId="{96D1896B-26D8-44E3-BBE3-314F0CE175B0}" srcOrd="0" destOrd="0" presId="urn:microsoft.com/office/officeart/2005/8/layout/lProcess2"/>
    <dgm:cxn modelId="{E6219D9A-17F9-41B3-A9CF-EA63E69D93EF}" srcId="{0AA996A4-3E0E-49CA-9C45-5A717AE42531}" destId="{CB59C078-7C2F-43A0-82D9-50C3BEF3BAAD}" srcOrd="2" destOrd="0" parTransId="{AAA69CC7-0C20-47D8-9C76-618C4E8C2242}" sibTransId="{92EB1DF4-2640-45D5-8E2E-A88979D63A82}"/>
    <dgm:cxn modelId="{CAE686B6-9646-42B9-84BD-C8D795210D72}" type="presOf" srcId="{3223497E-4810-48B2-AE0A-9A0876B20E3D}" destId="{B0418739-298F-4D31-93DA-CF7D03104345}" srcOrd="0" destOrd="0" presId="urn:microsoft.com/office/officeart/2005/8/layout/lProcess2"/>
    <dgm:cxn modelId="{F2ACDB01-51FB-47EC-803F-8C5C8472F496}" srcId="{C5C7B113-4D6E-4E6A-9A30-01BB5B30A647}" destId="{0C5BE13A-18FD-4EA1-8CEC-D3F7B9931FBE}" srcOrd="1" destOrd="0" parTransId="{D2304F19-66C9-442E-A194-0920E98F3C6E}" sibTransId="{603C7E9D-2EFD-4FC3-B297-33178843408A}"/>
    <dgm:cxn modelId="{908E5F7C-EAC6-425C-89A3-3A42644ED658}" type="presOf" srcId="{0E3CD5E4-A2DE-43C9-94F5-1A000632348F}" destId="{A7BAC5BC-A231-4223-A729-522C9BFE4638}" srcOrd="0" destOrd="0" presId="urn:microsoft.com/office/officeart/2005/8/layout/lProcess2"/>
    <dgm:cxn modelId="{71061E5E-D136-40EA-BA04-965B02AD1197}" type="presOf" srcId="{3C114316-6237-4370-B841-020B3F7D6AD7}" destId="{2487F6A1-E2D7-4730-A32F-C9A230C7B518}" srcOrd="0" destOrd="0" presId="urn:microsoft.com/office/officeart/2005/8/layout/lProcess2"/>
    <dgm:cxn modelId="{030772E7-5C56-4AED-B047-9FC5139CACD9}" srcId="{0E3CD5E4-A2DE-43C9-94F5-1A000632348F}" destId="{049FBD62-EC2C-4DB6-9362-D6CCBCD30618}" srcOrd="1" destOrd="0" parTransId="{4F4928B6-9497-4AFE-B8CF-92642FBDBCC8}" sibTransId="{5523E629-02D6-43D1-81D4-E86930F5219D}"/>
    <dgm:cxn modelId="{71B93CA1-895A-4A60-BC2B-83760D5B65E5}" type="presOf" srcId="{CB59C078-7C2F-43A0-82D9-50C3BEF3BAAD}" destId="{A54935E1-949E-4938-A888-4BE64388A859}" srcOrd="0" destOrd="0" presId="urn:microsoft.com/office/officeart/2005/8/layout/lProcess2"/>
    <dgm:cxn modelId="{A453DB9A-FE0E-4F19-99A6-E051894FF4A9}" type="presOf" srcId="{B2F49F5F-A076-4F91-9C83-F32BB7BD1A8E}" destId="{9897D531-1752-4340-A6DC-AF61EF4CAB6E}" srcOrd="0" destOrd="0" presId="urn:microsoft.com/office/officeart/2005/8/layout/lProcess2"/>
    <dgm:cxn modelId="{B9AA03F7-F3EC-458E-9134-5E80E29F30D7}" type="presOf" srcId="{96467ED0-C162-4A6A-BE7A-53497D79BAF4}" destId="{D080FD23-E9A5-4978-8E4D-0E046E2BD107}" srcOrd="0" destOrd="0" presId="urn:microsoft.com/office/officeart/2005/8/layout/lProcess2"/>
    <dgm:cxn modelId="{1723ECB8-15A8-4EEF-957F-8FA33CA875E9}" srcId="{AB975D8D-1B47-4E24-9A78-32ACD9E40841}" destId="{0AA996A4-3E0E-49CA-9C45-5A717AE42531}" srcOrd="2" destOrd="0" parTransId="{CCA90DEF-2FD0-4C10-AB80-B6DD11518B0B}" sibTransId="{FDBE342C-9AB1-49F9-8DEC-B694CB2D6ACA}"/>
    <dgm:cxn modelId="{1A458161-3117-41D5-881C-10669A5BF534}" srcId="{AB975D8D-1B47-4E24-9A78-32ACD9E40841}" destId="{0E3CD5E4-A2DE-43C9-94F5-1A000632348F}" srcOrd="1" destOrd="0" parTransId="{805CB137-75C8-481A-892E-D7202DAF054D}" sibTransId="{5BE875B1-EE63-4EB4-A0BA-74285648B015}"/>
    <dgm:cxn modelId="{D2394156-CFFF-4C0E-9639-5BDD314D8EB5}" srcId="{0AA996A4-3E0E-49CA-9C45-5A717AE42531}" destId="{3C114316-6237-4370-B841-020B3F7D6AD7}" srcOrd="1" destOrd="0" parTransId="{EACF7DA1-F49E-4834-8056-064005C34697}" sibTransId="{953800A2-0FCD-46B9-9152-4478CDE33C7C}"/>
    <dgm:cxn modelId="{75C056E7-874D-473F-8A11-C25EF9A7D578}" type="presParOf" srcId="{0582CEE6-D568-4850-B36A-EC52775CA41C}" destId="{5275F0F5-2C26-4E38-8DA7-39E417177C7A}" srcOrd="0" destOrd="0" presId="urn:microsoft.com/office/officeart/2005/8/layout/lProcess2"/>
    <dgm:cxn modelId="{C7666559-8121-4773-8FB1-8E07964C6EF1}" type="presParOf" srcId="{5275F0F5-2C26-4E38-8DA7-39E417177C7A}" destId="{EE2203C8-D54A-4B73-BCAC-7A2BC579416B}" srcOrd="0" destOrd="0" presId="urn:microsoft.com/office/officeart/2005/8/layout/lProcess2"/>
    <dgm:cxn modelId="{6D8C01F9-8EC4-4AD1-ACC4-D7854DD8AEE3}" type="presParOf" srcId="{5275F0F5-2C26-4E38-8DA7-39E417177C7A}" destId="{7C9F42AF-C144-4C6A-B5C4-37FA2BDA3AC8}" srcOrd="1" destOrd="0" presId="urn:microsoft.com/office/officeart/2005/8/layout/lProcess2"/>
    <dgm:cxn modelId="{F0FA69BC-94BE-4EC8-B332-C3F32C6035FB}" type="presParOf" srcId="{5275F0F5-2C26-4E38-8DA7-39E417177C7A}" destId="{A3D6C72C-DF2E-4FE0-8070-295E55F1B2A1}" srcOrd="2" destOrd="0" presId="urn:microsoft.com/office/officeart/2005/8/layout/lProcess2"/>
    <dgm:cxn modelId="{2F6005CD-522D-4225-BAF2-7ED20729FE41}" type="presParOf" srcId="{A3D6C72C-DF2E-4FE0-8070-295E55F1B2A1}" destId="{498A3147-D306-439F-85A8-B088E732A9D0}" srcOrd="0" destOrd="0" presId="urn:microsoft.com/office/officeart/2005/8/layout/lProcess2"/>
    <dgm:cxn modelId="{5DF2D655-7F6E-47B1-A0B0-A27B6DF2D074}" type="presParOf" srcId="{498A3147-D306-439F-85A8-B088E732A9D0}" destId="{9897D531-1752-4340-A6DC-AF61EF4CAB6E}" srcOrd="0" destOrd="0" presId="urn:microsoft.com/office/officeart/2005/8/layout/lProcess2"/>
    <dgm:cxn modelId="{0E1B3C5A-6E28-44D1-A727-23BFDC8AEB1D}" type="presParOf" srcId="{498A3147-D306-439F-85A8-B088E732A9D0}" destId="{78E3F6BA-7572-4605-B73A-A191969D99D2}" srcOrd="1" destOrd="0" presId="urn:microsoft.com/office/officeart/2005/8/layout/lProcess2"/>
    <dgm:cxn modelId="{8BE9C310-A0E1-46CF-98C5-950857A62FF4}" type="presParOf" srcId="{498A3147-D306-439F-85A8-B088E732A9D0}" destId="{8496B3AF-E112-4EBD-8D48-E414E7811B25}" srcOrd="2" destOrd="0" presId="urn:microsoft.com/office/officeart/2005/8/layout/lProcess2"/>
    <dgm:cxn modelId="{5BE7707E-25B8-4C8A-BA73-37727693498A}" type="presParOf" srcId="{498A3147-D306-439F-85A8-B088E732A9D0}" destId="{41F1639B-D78C-4B55-9008-23FEBC56578E}" srcOrd="3" destOrd="0" presId="urn:microsoft.com/office/officeart/2005/8/layout/lProcess2"/>
    <dgm:cxn modelId="{1E3AD6C3-7659-405D-87D0-EA7A5688264F}" type="presParOf" srcId="{498A3147-D306-439F-85A8-B088E732A9D0}" destId="{0321BBA4-1622-481B-ACBD-812736F6A8A2}" srcOrd="4" destOrd="0" presId="urn:microsoft.com/office/officeart/2005/8/layout/lProcess2"/>
    <dgm:cxn modelId="{A3DD3BD9-377C-4808-BF18-67AD07D61208}" type="presParOf" srcId="{0582CEE6-D568-4850-B36A-EC52775CA41C}" destId="{81255599-7CE5-4B4C-AD3D-9727EFF8B48E}" srcOrd="1" destOrd="0" presId="urn:microsoft.com/office/officeart/2005/8/layout/lProcess2"/>
    <dgm:cxn modelId="{88DA5CBF-F138-4B8D-A103-41D4C90CE6A4}" type="presParOf" srcId="{0582CEE6-D568-4850-B36A-EC52775CA41C}" destId="{EDB44D91-F285-4162-B70B-597A28C4DCE0}" srcOrd="2" destOrd="0" presId="urn:microsoft.com/office/officeart/2005/8/layout/lProcess2"/>
    <dgm:cxn modelId="{5F545A68-ED13-4FC5-80AE-0DE0EA3FCAAD}" type="presParOf" srcId="{EDB44D91-F285-4162-B70B-597A28C4DCE0}" destId="{A7BAC5BC-A231-4223-A729-522C9BFE4638}" srcOrd="0" destOrd="0" presId="urn:microsoft.com/office/officeart/2005/8/layout/lProcess2"/>
    <dgm:cxn modelId="{45001330-EE6D-4E7A-907F-D1290E475769}" type="presParOf" srcId="{EDB44D91-F285-4162-B70B-597A28C4DCE0}" destId="{6BCBC6FF-7853-4AAB-A051-4E86349E6833}" srcOrd="1" destOrd="0" presId="urn:microsoft.com/office/officeart/2005/8/layout/lProcess2"/>
    <dgm:cxn modelId="{A46054D5-A851-4FCD-87C9-48BB53DC28FC}" type="presParOf" srcId="{EDB44D91-F285-4162-B70B-597A28C4DCE0}" destId="{ED415045-86AE-4992-B112-BA8E21524C14}" srcOrd="2" destOrd="0" presId="urn:microsoft.com/office/officeart/2005/8/layout/lProcess2"/>
    <dgm:cxn modelId="{C6932511-9B42-45E3-852D-7BCC49F71A66}" type="presParOf" srcId="{ED415045-86AE-4992-B112-BA8E21524C14}" destId="{8194ADBF-9078-4CE1-A8AF-3F97060DC75B}" srcOrd="0" destOrd="0" presId="urn:microsoft.com/office/officeart/2005/8/layout/lProcess2"/>
    <dgm:cxn modelId="{02210963-A7F3-4AF5-8677-9275ECCA824F}" type="presParOf" srcId="{8194ADBF-9078-4CE1-A8AF-3F97060DC75B}" destId="{9EE16E5E-E2FC-49A0-B629-1A7FE87B2FAC}" srcOrd="0" destOrd="0" presId="urn:microsoft.com/office/officeart/2005/8/layout/lProcess2"/>
    <dgm:cxn modelId="{57A56334-FA1B-4BD0-849E-CF95CF950BD2}" type="presParOf" srcId="{8194ADBF-9078-4CE1-A8AF-3F97060DC75B}" destId="{D9465F29-11C6-4F2A-8CB3-E2BB6EC7540A}" srcOrd="1" destOrd="0" presId="urn:microsoft.com/office/officeart/2005/8/layout/lProcess2"/>
    <dgm:cxn modelId="{07A3DD1A-3AD7-4902-BB8E-CAADB13D1A78}" type="presParOf" srcId="{8194ADBF-9078-4CE1-A8AF-3F97060DC75B}" destId="{367EFF88-791E-4A9B-A940-F30B64422947}" srcOrd="2" destOrd="0" presId="urn:microsoft.com/office/officeart/2005/8/layout/lProcess2"/>
    <dgm:cxn modelId="{FE697863-2C1A-4DBD-ADBE-D699FE311566}" type="presParOf" srcId="{8194ADBF-9078-4CE1-A8AF-3F97060DC75B}" destId="{4E1C6108-10C6-4021-A757-114DD1DD7016}" srcOrd="3" destOrd="0" presId="urn:microsoft.com/office/officeart/2005/8/layout/lProcess2"/>
    <dgm:cxn modelId="{948E1987-BC74-4DC5-9194-C05BB46BC7FC}" type="presParOf" srcId="{8194ADBF-9078-4CE1-A8AF-3F97060DC75B}" destId="{5D964383-99C8-4F8D-83D9-F4C57A9AAA0D}" srcOrd="4" destOrd="0" presId="urn:microsoft.com/office/officeart/2005/8/layout/lProcess2"/>
    <dgm:cxn modelId="{527BBBF2-516E-42A5-9B51-A0A84947239F}" type="presParOf" srcId="{8194ADBF-9078-4CE1-A8AF-3F97060DC75B}" destId="{66112C91-77C6-412B-A97A-D163FFA0B8E9}" srcOrd="5" destOrd="0" presId="urn:microsoft.com/office/officeart/2005/8/layout/lProcess2"/>
    <dgm:cxn modelId="{8301F655-CECE-40A2-A02E-043A9EC8CAFB}" type="presParOf" srcId="{8194ADBF-9078-4CE1-A8AF-3F97060DC75B}" destId="{B0418739-298F-4D31-93DA-CF7D03104345}" srcOrd="6" destOrd="0" presId="urn:microsoft.com/office/officeart/2005/8/layout/lProcess2"/>
    <dgm:cxn modelId="{1FE1DD08-3BE0-41D2-BE5F-A5DDBA82F7C7}" type="presParOf" srcId="{0582CEE6-D568-4850-B36A-EC52775CA41C}" destId="{0088A000-0316-4734-BD15-EE5619B4668F}" srcOrd="3" destOrd="0" presId="urn:microsoft.com/office/officeart/2005/8/layout/lProcess2"/>
    <dgm:cxn modelId="{B30BFE3B-96B0-475B-B9DA-2705D08BCC17}" type="presParOf" srcId="{0582CEE6-D568-4850-B36A-EC52775CA41C}" destId="{43683C09-175E-46A1-850F-89E728CD2B64}" srcOrd="4" destOrd="0" presId="urn:microsoft.com/office/officeart/2005/8/layout/lProcess2"/>
    <dgm:cxn modelId="{B2EE5F53-8952-4E26-83CB-672245875A37}" type="presParOf" srcId="{43683C09-175E-46A1-850F-89E728CD2B64}" destId="{96D1896B-26D8-44E3-BBE3-314F0CE175B0}" srcOrd="0" destOrd="0" presId="urn:microsoft.com/office/officeart/2005/8/layout/lProcess2"/>
    <dgm:cxn modelId="{579B55E7-FA2A-462D-9D1E-5848724573C7}" type="presParOf" srcId="{43683C09-175E-46A1-850F-89E728CD2B64}" destId="{AB939CF8-41D7-4650-9DE4-EF62A0A22D5F}" srcOrd="1" destOrd="0" presId="urn:microsoft.com/office/officeart/2005/8/layout/lProcess2"/>
    <dgm:cxn modelId="{F159C828-4667-4F5A-B5FE-0B55DB269341}" type="presParOf" srcId="{43683C09-175E-46A1-850F-89E728CD2B64}" destId="{7246DDDB-9ED5-42AF-AC11-2FEB442BF009}" srcOrd="2" destOrd="0" presId="urn:microsoft.com/office/officeart/2005/8/layout/lProcess2"/>
    <dgm:cxn modelId="{8651ABC2-0C63-470B-B64F-2ED00990A9C7}" type="presParOf" srcId="{7246DDDB-9ED5-42AF-AC11-2FEB442BF009}" destId="{219C4839-14F9-4F9D-B96B-B30532DF68A2}" srcOrd="0" destOrd="0" presId="urn:microsoft.com/office/officeart/2005/8/layout/lProcess2"/>
    <dgm:cxn modelId="{4E1D91CB-93A5-44AD-9D7E-865EDDB7DFD8}" type="presParOf" srcId="{219C4839-14F9-4F9D-B96B-B30532DF68A2}" destId="{D080FD23-E9A5-4978-8E4D-0E046E2BD107}" srcOrd="0" destOrd="0" presId="urn:microsoft.com/office/officeart/2005/8/layout/lProcess2"/>
    <dgm:cxn modelId="{FF45BB98-43DF-4594-91D7-59BC8FEB3F6D}" type="presParOf" srcId="{219C4839-14F9-4F9D-B96B-B30532DF68A2}" destId="{D5806F66-D46B-4124-A0BE-C9BEBF22131D}" srcOrd="1" destOrd="0" presId="urn:microsoft.com/office/officeart/2005/8/layout/lProcess2"/>
    <dgm:cxn modelId="{00E6ACF0-CC1D-4871-863E-DEE6D167087A}" type="presParOf" srcId="{219C4839-14F9-4F9D-B96B-B30532DF68A2}" destId="{2487F6A1-E2D7-4730-A32F-C9A230C7B518}" srcOrd="2" destOrd="0" presId="urn:microsoft.com/office/officeart/2005/8/layout/lProcess2"/>
    <dgm:cxn modelId="{62E37C11-5ED3-4F32-B322-C2683C4E1AE0}" type="presParOf" srcId="{219C4839-14F9-4F9D-B96B-B30532DF68A2}" destId="{434D05FB-9DBB-4994-891D-D76E90E09D6B}" srcOrd="3" destOrd="0" presId="urn:microsoft.com/office/officeart/2005/8/layout/lProcess2"/>
    <dgm:cxn modelId="{1D2AD704-92C8-4417-8748-B52912A0923F}" type="presParOf" srcId="{219C4839-14F9-4F9D-B96B-B30532DF68A2}" destId="{A54935E1-949E-4938-A888-4BE64388A859}" srcOrd="4" destOrd="0" presId="urn:microsoft.com/office/officeart/2005/8/layout/lProcess2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C4E9214-778E-4413-B30A-DC45F5FEF48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EADEB5-CFAC-4CB7-85D8-98081C6C67BC}">
      <dgm:prSet phldrT="[Текст]" custT="1"/>
      <dgm:spPr/>
      <dgm:t>
        <a:bodyPr/>
        <a:lstStyle/>
        <a:p>
          <a:r>
            <a:rPr lang="ru-RU" sz="1200" b="1" dirty="0" smtClean="0"/>
            <a:t>1 склонение</a:t>
          </a:r>
        </a:p>
        <a:p>
          <a:r>
            <a:rPr lang="ru-RU" sz="1200" b="1" dirty="0" smtClean="0"/>
            <a:t>существительных</a:t>
          </a:r>
          <a:endParaRPr lang="ru-RU" sz="1200" b="1" dirty="0"/>
        </a:p>
      </dgm:t>
    </dgm:pt>
    <dgm:pt modelId="{23DE1EF2-4FAA-48B3-A919-9FD8BACE59F5}" type="parTrans" cxnId="{5212919B-0D66-42AB-85B2-9E852078A7FD}">
      <dgm:prSet/>
      <dgm:spPr/>
      <dgm:t>
        <a:bodyPr/>
        <a:lstStyle/>
        <a:p>
          <a:endParaRPr lang="ru-RU"/>
        </a:p>
      </dgm:t>
    </dgm:pt>
    <dgm:pt modelId="{97F8E683-6927-4911-88C3-6AAD0F8DCFA9}" type="sibTrans" cxnId="{5212919B-0D66-42AB-85B2-9E852078A7FD}">
      <dgm:prSet/>
      <dgm:spPr/>
      <dgm:t>
        <a:bodyPr/>
        <a:lstStyle/>
        <a:p>
          <a:endParaRPr lang="ru-RU"/>
        </a:p>
      </dgm:t>
    </dgm:pt>
    <dgm:pt modelId="{2DF9B812-6AEB-4F07-A3BE-5152FE83A409}">
      <dgm:prSet phldrT="[Текст]" custT="1"/>
      <dgm:spPr/>
      <dgm:t>
        <a:bodyPr/>
        <a:lstStyle/>
        <a:p>
          <a:r>
            <a:rPr lang="ru-RU" sz="1100" b="1" dirty="0" smtClean="0"/>
            <a:t>3 склонение существительных</a:t>
          </a:r>
          <a:endParaRPr lang="ru-RU" sz="1100" b="1" dirty="0"/>
        </a:p>
      </dgm:t>
    </dgm:pt>
    <dgm:pt modelId="{C1177838-ADBE-4F70-83F9-E21B5A407C29}" type="parTrans" cxnId="{85FAF517-E2C0-4C03-B21C-5B17AE026D46}">
      <dgm:prSet/>
      <dgm:spPr/>
      <dgm:t>
        <a:bodyPr/>
        <a:lstStyle/>
        <a:p>
          <a:endParaRPr lang="ru-RU"/>
        </a:p>
      </dgm:t>
    </dgm:pt>
    <dgm:pt modelId="{00195321-50CF-42BC-81DB-A45351A5B735}" type="sibTrans" cxnId="{85FAF517-E2C0-4C03-B21C-5B17AE026D46}">
      <dgm:prSet/>
      <dgm:spPr/>
      <dgm:t>
        <a:bodyPr/>
        <a:lstStyle/>
        <a:p>
          <a:endParaRPr lang="ru-RU"/>
        </a:p>
      </dgm:t>
    </dgm:pt>
    <dgm:pt modelId="{AF979CE8-A9E1-4029-A10F-C8ECFD97532F}">
      <dgm:prSet phldrT="[Текст]" custT="1"/>
      <dgm:spPr/>
      <dgm:t>
        <a:bodyPr/>
        <a:lstStyle/>
        <a:p>
          <a:r>
            <a:rPr lang="ru-RU" sz="1200" b="1" dirty="0" smtClean="0"/>
            <a:t>2 склонение существительных</a:t>
          </a:r>
          <a:endParaRPr lang="ru-RU" sz="1200" b="1" dirty="0"/>
        </a:p>
      </dgm:t>
    </dgm:pt>
    <dgm:pt modelId="{F447932C-8330-49E6-8B7D-CAB91AC0E34C}" type="parTrans" cxnId="{1B28635E-3768-461F-8233-7E7148902C8E}">
      <dgm:prSet/>
      <dgm:spPr/>
      <dgm:t>
        <a:bodyPr/>
        <a:lstStyle/>
        <a:p>
          <a:endParaRPr lang="ru-RU"/>
        </a:p>
      </dgm:t>
    </dgm:pt>
    <dgm:pt modelId="{D4878786-35ED-4B5E-AB8E-5095348477D1}" type="sibTrans" cxnId="{1B28635E-3768-461F-8233-7E7148902C8E}">
      <dgm:prSet/>
      <dgm:spPr/>
      <dgm:t>
        <a:bodyPr/>
        <a:lstStyle/>
        <a:p>
          <a:endParaRPr lang="ru-RU"/>
        </a:p>
      </dgm:t>
    </dgm:pt>
    <dgm:pt modelId="{902F55ED-15D7-49BC-A6B7-9A4CF3094F15}" type="pres">
      <dgm:prSet presAssocID="{3C4E9214-778E-4413-B30A-DC45F5FEF48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8130B0-3A51-47E4-B36B-F3060BB2A9F1}" type="pres">
      <dgm:prSet presAssocID="{CFEADEB5-CFAC-4CB7-85D8-98081C6C67BC}" presName="circ1" presStyleLbl="vennNode1" presStyleIdx="0" presStyleCnt="3" custScaleY="102605" custLinFactNeighborX="2023" custLinFactNeighborY="-2358"/>
      <dgm:spPr/>
      <dgm:t>
        <a:bodyPr/>
        <a:lstStyle/>
        <a:p>
          <a:endParaRPr lang="ru-RU"/>
        </a:p>
      </dgm:t>
    </dgm:pt>
    <dgm:pt modelId="{12BB979A-4F23-4F5A-806D-0952BEF28292}" type="pres">
      <dgm:prSet presAssocID="{CFEADEB5-CFAC-4CB7-85D8-98081C6C67B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4C1F01-BA6C-401D-8241-B26517422753}" type="pres">
      <dgm:prSet presAssocID="{2DF9B812-6AEB-4F07-A3BE-5152FE83A409}" presName="circ2" presStyleLbl="vennNode1" presStyleIdx="1" presStyleCnt="3" custLinFactNeighborX="23231" custLinFactNeighborY="-1056"/>
      <dgm:spPr/>
      <dgm:t>
        <a:bodyPr/>
        <a:lstStyle/>
        <a:p>
          <a:endParaRPr lang="ru-RU"/>
        </a:p>
      </dgm:t>
    </dgm:pt>
    <dgm:pt modelId="{591385FC-48AC-4609-A3F0-6284C7637AF2}" type="pres">
      <dgm:prSet presAssocID="{2DF9B812-6AEB-4F07-A3BE-5152FE83A40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5CE5A7-5B41-493A-BAD6-25AC89B7EE3C}" type="pres">
      <dgm:prSet presAssocID="{AF979CE8-A9E1-4029-A10F-C8ECFD97532F}" presName="circ3" presStyleLbl="vennNode1" presStyleIdx="2" presStyleCnt="3" custScaleX="88359" custScaleY="90980" custLinFactNeighborX="-5862" custLinFactNeighborY="19080"/>
      <dgm:spPr/>
      <dgm:t>
        <a:bodyPr/>
        <a:lstStyle/>
        <a:p>
          <a:endParaRPr lang="ru-RU"/>
        </a:p>
      </dgm:t>
    </dgm:pt>
    <dgm:pt modelId="{AFCBD4DC-36F1-4994-8EA1-2B1FFDA8E659}" type="pres">
      <dgm:prSet presAssocID="{AF979CE8-A9E1-4029-A10F-C8ECFD97532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6B7A11-BBBA-4888-AF76-C6705EE16ED6}" type="presOf" srcId="{3C4E9214-778E-4413-B30A-DC45F5FEF48E}" destId="{902F55ED-15D7-49BC-A6B7-9A4CF3094F15}" srcOrd="0" destOrd="0" presId="urn:microsoft.com/office/officeart/2005/8/layout/venn1"/>
    <dgm:cxn modelId="{1B28635E-3768-461F-8233-7E7148902C8E}" srcId="{3C4E9214-778E-4413-B30A-DC45F5FEF48E}" destId="{AF979CE8-A9E1-4029-A10F-C8ECFD97532F}" srcOrd="2" destOrd="0" parTransId="{F447932C-8330-49E6-8B7D-CAB91AC0E34C}" sibTransId="{D4878786-35ED-4B5E-AB8E-5095348477D1}"/>
    <dgm:cxn modelId="{964C436F-A348-4EE4-8478-036B2CD7C782}" type="presOf" srcId="{AF979CE8-A9E1-4029-A10F-C8ECFD97532F}" destId="{965CE5A7-5B41-493A-BAD6-25AC89B7EE3C}" srcOrd="0" destOrd="0" presId="urn:microsoft.com/office/officeart/2005/8/layout/venn1"/>
    <dgm:cxn modelId="{E2822480-3FB3-4011-9A22-2642E6517B48}" type="presOf" srcId="{AF979CE8-A9E1-4029-A10F-C8ECFD97532F}" destId="{AFCBD4DC-36F1-4994-8EA1-2B1FFDA8E659}" srcOrd="1" destOrd="0" presId="urn:microsoft.com/office/officeart/2005/8/layout/venn1"/>
    <dgm:cxn modelId="{7C1014B9-D502-482D-BC06-567B62435FC2}" type="presOf" srcId="{2DF9B812-6AEB-4F07-A3BE-5152FE83A409}" destId="{624C1F01-BA6C-401D-8241-B26517422753}" srcOrd="0" destOrd="0" presId="urn:microsoft.com/office/officeart/2005/8/layout/venn1"/>
    <dgm:cxn modelId="{9C41C841-D509-4717-A5B7-087ACA54D02F}" type="presOf" srcId="{CFEADEB5-CFAC-4CB7-85D8-98081C6C67BC}" destId="{12BB979A-4F23-4F5A-806D-0952BEF28292}" srcOrd="1" destOrd="0" presId="urn:microsoft.com/office/officeart/2005/8/layout/venn1"/>
    <dgm:cxn modelId="{957E9C1A-8334-4F5C-9E36-33B394CFFABF}" type="presOf" srcId="{CFEADEB5-CFAC-4CB7-85D8-98081C6C67BC}" destId="{D08130B0-3A51-47E4-B36B-F3060BB2A9F1}" srcOrd="0" destOrd="0" presId="urn:microsoft.com/office/officeart/2005/8/layout/venn1"/>
    <dgm:cxn modelId="{5B8FAFA5-C9A9-4D9C-9982-812DDA0E3025}" type="presOf" srcId="{2DF9B812-6AEB-4F07-A3BE-5152FE83A409}" destId="{591385FC-48AC-4609-A3F0-6284C7637AF2}" srcOrd="1" destOrd="0" presId="urn:microsoft.com/office/officeart/2005/8/layout/venn1"/>
    <dgm:cxn modelId="{85FAF517-E2C0-4C03-B21C-5B17AE026D46}" srcId="{3C4E9214-778E-4413-B30A-DC45F5FEF48E}" destId="{2DF9B812-6AEB-4F07-A3BE-5152FE83A409}" srcOrd="1" destOrd="0" parTransId="{C1177838-ADBE-4F70-83F9-E21B5A407C29}" sibTransId="{00195321-50CF-42BC-81DB-A45351A5B735}"/>
    <dgm:cxn modelId="{5212919B-0D66-42AB-85B2-9E852078A7FD}" srcId="{3C4E9214-778E-4413-B30A-DC45F5FEF48E}" destId="{CFEADEB5-CFAC-4CB7-85D8-98081C6C67BC}" srcOrd="0" destOrd="0" parTransId="{23DE1EF2-4FAA-48B3-A919-9FD8BACE59F5}" sibTransId="{97F8E683-6927-4911-88C3-6AAD0F8DCFA9}"/>
    <dgm:cxn modelId="{FA2F135F-1BB6-49B4-AC39-77D4DC93A5FA}" type="presParOf" srcId="{902F55ED-15D7-49BC-A6B7-9A4CF3094F15}" destId="{D08130B0-3A51-47E4-B36B-F3060BB2A9F1}" srcOrd="0" destOrd="0" presId="urn:microsoft.com/office/officeart/2005/8/layout/venn1"/>
    <dgm:cxn modelId="{EBD11219-EBEE-4519-8846-7491ED9503EF}" type="presParOf" srcId="{902F55ED-15D7-49BC-A6B7-9A4CF3094F15}" destId="{12BB979A-4F23-4F5A-806D-0952BEF28292}" srcOrd="1" destOrd="0" presId="urn:microsoft.com/office/officeart/2005/8/layout/venn1"/>
    <dgm:cxn modelId="{BBB6968A-CA97-4408-869E-6A1EBF40D14B}" type="presParOf" srcId="{902F55ED-15D7-49BC-A6B7-9A4CF3094F15}" destId="{624C1F01-BA6C-401D-8241-B26517422753}" srcOrd="2" destOrd="0" presId="urn:microsoft.com/office/officeart/2005/8/layout/venn1"/>
    <dgm:cxn modelId="{9E93D79E-1A70-4C36-A6BA-8102AF2EA440}" type="presParOf" srcId="{902F55ED-15D7-49BC-A6B7-9A4CF3094F15}" destId="{591385FC-48AC-4609-A3F0-6284C7637AF2}" srcOrd="3" destOrd="0" presId="urn:microsoft.com/office/officeart/2005/8/layout/venn1"/>
    <dgm:cxn modelId="{998A5F75-10B1-4EC4-8F4F-D4C4589E52D6}" type="presParOf" srcId="{902F55ED-15D7-49BC-A6B7-9A4CF3094F15}" destId="{965CE5A7-5B41-493A-BAD6-25AC89B7EE3C}" srcOrd="4" destOrd="0" presId="urn:microsoft.com/office/officeart/2005/8/layout/venn1"/>
    <dgm:cxn modelId="{5AEE1B17-BB92-4949-A703-DA40A2E0EA46}" type="presParOf" srcId="{902F55ED-15D7-49BC-A6B7-9A4CF3094F15}" destId="{AFCBD4DC-36F1-4994-8EA1-2B1FFDA8E659}" srcOrd="5" destOrd="0" presId="urn:microsoft.com/office/officeart/2005/8/layout/venn1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62AA061-2719-49A0-8BE2-26CD7B47156E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</dgm:pt>
    <dgm:pt modelId="{D79A4597-D467-4E87-9F9B-26605ED9E7F8}" type="pres">
      <dgm:prSet presAssocID="{162AA061-2719-49A0-8BE2-26CD7B47156E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AF3CA217-6E10-4397-A199-7D3D7C4E4C66}" type="presOf" srcId="{162AA061-2719-49A0-8BE2-26CD7B47156E}" destId="{D79A4597-D467-4E87-9F9B-26605ED9E7F8}" srcOrd="0" destOrd="0" presId="urn:microsoft.com/office/officeart/2005/8/layout/venn1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789CB15-B421-4DF5-9394-4BA6DEFD432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4C8126-7B35-4C92-B7FE-BC6345105FA3}">
      <dgm:prSet custT="1"/>
      <dgm:spPr/>
      <dgm:t>
        <a:bodyPr/>
        <a:lstStyle/>
        <a:p>
          <a:r>
            <a:rPr lang="ru-RU" sz="1400" dirty="0" smtClean="0"/>
            <a:t>Употребление предложно-падежных конструкций в </a:t>
          </a:r>
          <a:r>
            <a:rPr lang="ru-RU" sz="1400" dirty="0" err="1" smtClean="0"/>
            <a:t>приглагольных</a:t>
          </a:r>
          <a:r>
            <a:rPr lang="ru-RU" sz="1400" dirty="0" smtClean="0"/>
            <a:t> сочетаниях </a:t>
          </a:r>
        </a:p>
        <a:p>
          <a:r>
            <a:rPr lang="ru-RU" sz="1400" dirty="0" smtClean="0"/>
            <a:t>(лежит (где?)</a:t>
          </a:r>
          <a:r>
            <a:rPr lang="ru-RU" sz="1400" i="1" dirty="0" smtClean="0"/>
            <a:t> в</a:t>
          </a:r>
          <a:r>
            <a:rPr lang="ru-RU" sz="1400" dirty="0" smtClean="0"/>
            <a:t> портфеле, кладет (куда?) </a:t>
          </a:r>
          <a:r>
            <a:rPr lang="ru-RU" sz="1400" i="1" dirty="0" smtClean="0"/>
            <a:t>в</a:t>
          </a:r>
          <a:r>
            <a:rPr lang="ru-RU" sz="1400" dirty="0" smtClean="0"/>
            <a:t> портфель)</a:t>
          </a:r>
          <a:endParaRPr lang="ru-RU" sz="1400" dirty="0"/>
        </a:p>
      </dgm:t>
    </dgm:pt>
    <dgm:pt modelId="{F5F892FA-3FE6-496C-9BE4-08EA9A482F26}" type="parTrans" cxnId="{10B59A5F-0423-48AA-AEE9-CEFBE2AE7A5E}">
      <dgm:prSet/>
      <dgm:spPr/>
      <dgm:t>
        <a:bodyPr/>
        <a:lstStyle/>
        <a:p>
          <a:endParaRPr lang="ru-RU"/>
        </a:p>
      </dgm:t>
    </dgm:pt>
    <dgm:pt modelId="{95ECF236-8FB6-4279-AA1A-BAE4AB99B266}" type="sibTrans" cxnId="{10B59A5F-0423-48AA-AEE9-CEFBE2AE7A5E}">
      <dgm:prSet/>
      <dgm:spPr/>
      <dgm:t>
        <a:bodyPr/>
        <a:lstStyle/>
        <a:p>
          <a:endParaRPr lang="ru-RU"/>
        </a:p>
      </dgm:t>
    </dgm:pt>
    <dgm:pt modelId="{F10476F0-8C99-4F3E-92D8-280F05949C36}">
      <dgm:prSet/>
      <dgm:spPr/>
      <dgm:t>
        <a:bodyPr/>
        <a:lstStyle/>
        <a:p>
          <a:r>
            <a:rPr lang="ru-RU" b="1" dirty="0" smtClean="0"/>
            <a:t>Уточнение соответствия в употреблении глагольной приставки и предлога </a:t>
          </a:r>
        </a:p>
        <a:p>
          <a:r>
            <a:rPr lang="ru-RU" b="1" dirty="0" smtClean="0"/>
            <a:t>(в</a:t>
          </a:r>
          <a:r>
            <a:rPr lang="ru-RU" dirty="0" smtClean="0"/>
            <a:t>ходит </a:t>
          </a:r>
          <a:r>
            <a:rPr lang="ru-RU" i="1" dirty="0" smtClean="0"/>
            <a:t>в</a:t>
          </a:r>
          <a:r>
            <a:rPr lang="ru-RU" dirty="0" smtClean="0"/>
            <a:t> дом (</a:t>
          </a:r>
          <a:r>
            <a:rPr lang="ru-RU" b="1" dirty="0" err="1" smtClean="0"/>
            <a:t>в</a:t>
          </a:r>
          <a:r>
            <a:rPr lang="ru-RU" dirty="0" err="1" smtClean="0"/>
            <a:t>-</a:t>
          </a:r>
          <a:r>
            <a:rPr lang="ru-RU" i="1" dirty="0" err="1" smtClean="0"/>
            <a:t>в</a:t>
          </a:r>
          <a:r>
            <a:rPr lang="ru-RU" dirty="0" smtClean="0"/>
            <a:t>), </a:t>
          </a:r>
          <a:r>
            <a:rPr lang="ru-RU" b="1" dirty="0" smtClean="0"/>
            <a:t>вы</a:t>
          </a:r>
          <a:r>
            <a:rPr lang="ru-RU" dirty="0" smtClean="0"/>
            <a:t>ходит </a:t>
          </a:r>
          <a:r>
            <a:rPr lang="ru-RU" i="1" dirty="0" smtClean="0"/>
            <a:t>из</a:t>
          </a:r>
          <a:r>
            <a:rPr lang="ru-RU" dirty="0" smtClean="0"/>
            <a:t> дома (</a:t>
          </a:r>
          <a:r>
            <a:rPr lang="ru-RU" b="1" dirty="0" err="1" smtClean="0"/>
            <a:t>вы</a:t>
          </a:r>
          <a:r>
            <a:rPr lang="ru-RU" dirty="0" err="1" smtClean="0"/>
            <a:t>-</a:t>
          </a:r>
          <a:r>
            <a:rPr lang="ru-RU" i="1" dirty="0" err="1" smtClean="0"/>
            <a:t>из</a:t>
          </a:r>
          <a:r>
            <a:rPr lang="ru-RU" dirty="0" smtClean="0"/>
            <a:t>), </a:t>
          </a:r>
          <a:r>
            <a:rPr lang="ru-RU" b="1" dirty="0" smtClean="0"/>
            <a:t>под</a:t>
          </a:r>
          <a:r>
            <a:rPr lang="ru-RU" dirty="0" smtClean="0"/>
            <a:t>ходит </a:t>
          </a:r>
          <a:r>
            <a:rPr lang="ru-RU" i="1" dirty="0" smtClean="0"/>
            <a:t>к</a:t>
          </a:r>
          <a:r>
            <a:rPr lang="ru-RU" dirty="0" smtClean="0"/>
            <a:t> дому (</a:t>
          </a:r>
          <a:r>
            <a:rPr lang="ru-RU" b="1" dirty="0" err="1" smtClean="0"/>
            <a:t>под</a:t>
          </a:r>
          <a:r>
            <a:rPr lang="ru-RU" dirty="0" err="1" smtClean="0"/>
            <a:t>-</a:t>
          </a:r>
          <a:r>
            <a:rPr lang="ru-RU" i="1" dirty="0" err="1" smtClean="0"/>
            <a:t>к</a:t>
          </a:r>
          <a:r>
            <a:rPr lang="ru-RU" dirty="0" smtClean="0"/>
            <a:t>), </a:t>
          </a:r>
          <a:r>
            <a:rPr lang="ru-RU" b="1" dirty="0" smtClean="0"/>
            <a:t>от</a:t>
          </a:r>
          <a:r>
            <a:rPr lang="ru-RU" dirty="0" smtClean="0"/>
            <a:t>ходит </a:t>
          </a:r>
          <a:r>
            <a:rPr lang="ru-RU" i="1" dirty="0" smtClean="0"/>
            <a:t>от</a:t>
          </a:r>
          <a:r>
            <a:rPr lang="ru-RU" dirty="0" smtClean="0"/>
            <a:t> дерева (</a:t>
          </a:r>
          <a:r>
            <a:rPr lang="ru-RU" b="1" dirty="0" err="1" smtClean="0"/>
            <a:t>от</a:t>
          </a:r>
          <a:r>
            <a:rPr lang="ru-RU" dirty="0" err="1" smtClean="0"/>
            <a:t>-</a:t>
          </a:r>
          <a:r>
            <a:rPr lang="ru-RU" i="1" dirty="0" err="1" smtClean="0"/>
            <a:t>от</a:t>
          </a:r>
          <a:r>
            <a:rPr lang="ru-RU" dirty="0" smtClean="0"/>
            <a:t>).</a:t>
          </a:r>
          <a:r>
            <a:rPr lang="ru-RU" b="1" dirty="0" smtClean="0"/>
            <a:t>)</a:t>
          </a:r>
          <a:endParaRPr lang="ru-RU" dirty="0"/>
        </a:p>
      </dgm:t>
    </dgm:pt>
    <dgm:pt modelId="{B21889AF-A18E-4B6F-89BC-D0706E35102E}" type="parTrans" cxnId="{FAA4C698-721E-455D-9CB4-B9D8FD8BF5CD}">
      <dgm:prSet/>
      <dgm:spPr/>
      <dgm:t>
        <a:bodyPr/>
        <a:lstStyle/>
        <a:p>
          <a:endParaRPr lang="ru-RU"/>
        </a:p>
      </dgm:t>
    </dgm:pt>
    <dgm:pt modelId="{B4D0A52F-40E0-4923-9FE7-6CBA715163B0}" type="sibTrans" cxnId="{FAA4C698-721E-455D-9CB4-B9D8FD8BF5CD}">
      <dgm:prSet/>
      <dgm:spPr/>
      <dgm:t>
        <a:bodyPr/>
        <a:lstStyle/>
        <a:p>
          <a:endParaRPr lang="ru-RU"/>
        </a:p>
      </dgm:t>
    </dgm:pt>
    <dgm:pt modelId="{C258ACFD-CBE5-4040-85AC-7827BDCC1F69}" type="pres">
      <dgm:prSet presAssocID="{0789CB15-B421-4DF5-9394-4BA6DEFD432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017D65-5DF8-43A5-970B-3E114CB95A92}" type="pres">
      <dgm:prSet presAssocID="{F10476F0-8C99-4F3E-92D8-280F05949C36}" presName="circ1" presStyleLbl="vennNode1" presStyleIdx="0" presStyleCnt="2" custScaleX="138096" custScaleY="109037" custLinFactNeighborX="22233" custLinFactNeighborY="28958"/>
      <dgm:spPr/>
      <dgm:t>
        <a:bodyPr/>
        <a:lstStyle/>
        <a:p>
          <a:endParaRPr lang="ru-RU"/>
        </a:p>
      </dgm:t>
    </dgm:pt>
    <dgm:pt modelId="{F6F27EB0-A912-457F-A463-7DC4C3A4328C}" type="pres">
      <dgm:prSet presAssocID="{F10476F0-8C99-4F3E-92D8-280F05949C3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E9BA6-A296-44CF-A1B5-781B066C2D0C}" type="pres">
      <dgm:prSet presAssocID="{C94C8126-7B35-4C92-B7FE-BC6345105FA3}" presName="circ2" presStyleLbl="vennNode1" presStyleIdx="1" presStyleCnt="2" custScaleX="128444" custScaleY="106435" custLinFactNeighborX="-29473" custLinFactNeighborY="-62433"/>
      <dgm:spPr/>
      <dgm:t>
        <a:bodyPr/>
        <a:lstStyle/>
        <a:p>
          <a:endParaRPr lang="ru-RU"/>
        </a:p>
      </dgm:t>
    </dgm:pt>
    <dgm:pt modelId="{35BA37BE-4757-4325-8D8A-3446C8BAE00D}" type="pres">
      <dgm:prSet presAssocID="{C94C8126-7B35-4C92-B7FE-BC6345105FA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A4C698-721E-455D-9CB4-B9D8FD8BF5CD}" srcId="{0789CB15-B421-4DF5-9394-4BA6DEFD432C}" destId="{F10476F0-8C99-4F3E-92D8-280F05949C36}" srcOrd="0" destOrd="0" parTransId="{B21889AF-A18E-4B6F-89BC-D0706E35102E}" sibTransId="{B4D0A52F-40E0-4923-9FE7-6CBA715163B0}"/>
    <dgm:cxn modelId="{FB660CFF-5449-4500-A20F-976A8854090C}" type="presOf" srcId="{F10476F0-8C99-4F3E-92D8-280F05949C36}" destId="{A4017D65-5DF8-43A5-970B-3E114CB95A92}" srcOrd="0" destOrd="0" presId="urn:microsoft.com/office/officeart/2005/8/layout/venn1"/>
    <dgm:cxn modelId="{DE48A8B5-7E12-4E93-A04A-BC08D9C83D9B}" type="presOf" srcId="{F10476F0-8C99-4F3E-92D8-280F05949C36}" destId="{F6F27EB0-A912-457F-A463-7DC4C3A4328C}" srcOrd="1" destOrd="0" presId="urn:microsoft.com/office/officeart/2005/8/layout/venn1"/>
    <dgm:cxn modelId="{57635230-8037-42E1-8B55-D44F01983877}" type="presOf" srcId="{C94C8126-7B35-4C92-B7FE-BC6345105FA3}" destId="{E55E9BA6-A296-44CF-A1B5-781B066C2D0C}" srcOrd="0" destOrd="0" presId="urn:microsoft.com/office/officeart/2005/8/layout/venn1"/>
    <dgm:cxn modelId="{DECE7298-6F81-4E46-A9FB-F0F3E332E530}" type="presOf" srcId="{0789CB15-B421-4DF5-9394-4BA6DEFD432C}" destId="{C258ACFD-CBE5-4040-85AC-7827BDCC1F69}" srcOrd="0" destOrd="0" presId="urn:microsoft.com/office/officeart/2005/8/layout/venn1"/>
    <dgm:cxn modelId="{DE62D659-238C-484E-BA6D-EADFF2C9EC42}" type="presOf" srcId="{C94C8126-7B35-4C92-B7FE-BC6345105FA3}" destId="{35BA37BE-4757-4325-8D8A-3446C8BAE00D}" srcOrd="1" destOrd="0" presId="urn:microsoft.com/office/officeart/2005/8/layout/venn1"/>
    <dgm:cxn modelId="{10B59A5F-0423-48AA-AEE9-CEFBE2AE7A5E}" srcId="{0789CB15-B421-4DF5-9394-4BA6DEFD432C}" destId="{C94C8126-7B35-4C92-B7FE-BC6345105FA3}" srcOrd="1" destOrd="0" parTransId="{F5F892FA-3FE6-496C-9BE4-08EA9A482F26}" sibTransId="{95ECF236-8FB6-4279-AA1A-BAE4AB99B266}"/>
    <dgm:cxn modelId="{A1B62E8A-C6AE-400A-8272-E65E79BE18D3}" type="presParOf" srcId="{C258ACFD-CBE5-4040-85AC-7827BDCC1F69}" destId="{A4017D65-5DF8-43A5-970B-3E114CB95A92}" srcOrd="0" destOrd="0" presId="urn:microsoft.com/office/officeart/2005/8/layout/venn1"/>
    <dgm:cxn modelId="{933F7918-C7E4-4267-B74C-9E990F080792}" type="presParOf" srcId="{C258ACFD-CBE5-4040-85AC-7827BDCC1F69}" destId="{F6F27EB0-A912-457F-A463-7DC4C3A4328C}" srcOrd="1" destOrd="0" presId="urn:microsoft.com/office/officeart/2005/8/layout/venn1"/>
    <dgm:cxn modelId="{8B6589DE-854C-4E39-B053-10A9913D3078}" type="presParOf" srcId="{C258ACFD-CBE5-4040-85AC-7827BDCC1F69}" destId="{E55E9BA6-A296-44CF-A1B5-781B066C2D0C}" srcOrd="2" destOrd="0" presId="urn:microsoft.com/office/officeart/2005/8/layout/venn1"/>
    <dgm:cxn modelId="{448D5B6B-7571-4B79-A29A-CE20F5084486}" type="presParOf" srcId="{C258ACFD-CBE5-4040-85AC-7827BDCC1F69}" destId="{35BA37BE-4757-4325-8D8A-3446C8BAE00D}" srcOrd="3" destOrd="0" presId="urn:microsoft.com/office/officeart/2005/8/layout/venn1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20F610D-7E20-4C5A-846D-1E39B547BCE2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80C0E0-56B0-43AE-9283-D0D3E54C3B36}">
      <dgm:prSet phldrT="[Текст]"/>
      <dgm:spPr/>
      <dgm:t>
        <a:bodyPr/>
        <a:lstStyle/>
        <a:p>
          <a:r>
            <a:rPr lang="ru-RU" u="sng" dirty="0" smtClean="0"/>
            <a:t>1 группа </a:t>
          </a:r>
        </a:p>
        <a:p>
          <a:r>
            <a:rPr lang="ru-RU" b="1" dirty="0" smtClean="0">
              <a:solidFill>
                <a:schemeClr val="tx1"/>
              </a:solidFill>
            </a:rPr>
            <a:t>в, из</a:t>
          </a:r>
        </a:p>
        <a:p>
          <a:endParaRPr lang="ru-RU" dirty="0"/>
        </a:p>
      </dgm:t>
    </dgm:pt>
    <dgm:pt modelId="{16F9D68A-FA69-4D2F-B0BD-AF0452B61280}" type="parTrans" cxnId="{76E36785-B141-4CCF-A974-A5B9B4AFDDBE}">
      <dgm:prSet/>
      <dgm:spPr/>
      <dgm:t>
        <a:bodyPr/>
        <a:lstStyle/>
        <a:p>
          <a:endParaRPr lang="ru-RU"/>
        </a:p>
      </dgm:t>
    </dgm:pt>
    <dgm:pt modelId="{2F8DC3E3-62E7-4DFB-8D7F-08E0A9C75862}" type="sibTrans" cxnId="{76E36785-B141-4CCF-A974-A5B9B4AFDDBE}">
      <dgm:prSet/>
      <dgm:spPr/>
      <dgm:t>
        <a:bodyPr/>
        <a:lstStyle/>
        <a:p>
          <a:endParaRPr lang="ru-RU"/>
        </a:p>
      </dgm:t>
    </dgm:pt>
    <dgm:pt modelId="{CDB204CE-DFB3-4541-883B-5915329851ED}">
      <dgm:prSet phldrT="[Текст]"/>
      <dgm:spPr/>
      <dgm:t>
        <a:bodyPr/>
        <a:lstStyle/>
        <a:p>
          <a:r>
            <a:rPr lang="ru-RU" u="sng" dirty="0" smtClean="0"/>
            <a:t>2 группа </a:t>
          </a:r>
        </a:p>
        <a:p>
          <a:r>
            <a:rPr lang="ru-RU" b="1" dirty="0" smtClean="0"/>
            <a:t>на, с (со)</a:t>
          </a:r>
          <a:endParaRPr lang="ru-RU" b="1" dirty="0"/>
        </a:p>
      </dgm:t>
    </dgm:pt>
    <dgm:pt modelId="{9B543EC6-834F-42A7-946A-DE3991785E56}" type="parTrans" cxnId="{FA41AF10-7AD9-4DEE-A398-B958731328E4}">
      <dgm:prSet/>
      <dgm:spPr/>
      <dgm:t>
        <a:bodyPr/>
        <a:lstStyle/>
        <a:p>
          <a:endParaRPr lang="ru-RU"/>
        </a:p>
      </dgm:t>
    </dgm:pt>
    <dgm:pt modelId="{DBABF6B1-BD89-4589-8ABD-A320C8D308E2}" type="sibTrans" cxnId="{FA41AF10-7AD9-4DEE-A398-B958731328E4}">
      <dgm:prSet/>
      <dgm:spPr/>
      <dgm:t>
        <a:bodyPr/>
        <a:lstStyle/>
        <a:p>
          <a:endParaRPr lang="ru-RU"/>
        </a:p>
      </dgm:t>
    </dgm:pt>
    <dgm:pt modelId="{1C36E4BD-8116-4A41-A517-C39A00970C34}">
      <dgm:prSet phldrT="[Текст]"/>
      <dgm:spPr/>
      <dgm:t>
        <a:bodyPr/>
        <a:lstStyle/>
        <a:p>
          <a:r>
            <a:rPr lang="ru-RU" u="sng" dirty="0" smtClean="0"/>
            <a:t>3 группа </a:t>
          </a:r>
        </a:p>
        <a:p>
          <a:r>
            <a:rPr lang="ru-RU" b="1" dirty="0" smtClean="0"/>
            <a:t>над, под, между</a:t>
          </a:r>
          <a:endParaRPr lang="ru-RU" b="1" dirty="0"/>
        </a:p>
      </dgm:t>
    </dgm:pt>
    <dgm:pt modelId="{4F06CA27-BF27-44EE-9864-483BC3F1DF76}" type="parTrans" cxnId="{F845BF9A-2BA5-4FDC-ACD5-49551BCEB1E4}">
      <dgm:prSet/>
      <dgm:spPr/>
      <dgm:t>
        <a:bodyPr/>
        <a:lstStyle/>
        <a:p>
          <a:endParaRPr lang="ru-RU"/>
        </a:p>
      </dgm:t>
    </dgm:pt>
    <dgm:pt modelId="{15EF7D30-1920-405B-9B6D-D979081407A9}" type="sibTrans" cxnId="{F845BF9A-2BA5-4FDC-ACD5-49551BCEB1E4}">
      <dgm:prSet/>
      <dgm:spPr/>
      <dgm:t>
        <a:bodyPr/>
        <a:lstStyle/>
        <a:p>
          <a:endParaRPr lang="ru-RU"/>
        </a:p>
      </dgm:t>
    </dgm:pt>
    <dgm:pt modelId="{93327AAA-517B-4D3E-A3D3-FFFD6B97EE36}">
      <dgm:prSet phldrT="[Текст]"/>
      <dgm:spPr/>
      <dgm:t>
        <a:bodyPr/>
        <a:lstStyle/>
        <a:p>
          <a:r>
            <a:rPr lang="ru-RU" u="sng" dirty="0" smtClean="0"/>
            <a:t>4 группа </a:t>
          </a:r>
        </a:p>
        <a:p>
          <a:r>
            <a:rPr lang="ru-RU" b="1" dirty="0" smtClean="0"/>
            <a:t>из, за, из-за</a:t>
          </a:r>
          <a:endParaRPr lang="ru-RU" b="1" dirty="0"/>
        </a:p>
      </dgm:t>
    </dgm:pt>
    <dgm:pt modelId="{DC809342-4BD3-4860-B2CD-B4386458FBD7}" type="parTrans" cxnId="{A7674C42-D8D5-4838-9D3C-7403C8B6146B}">
      <dgm:prSet/>
      <dgm:spPr/>
      <dgm:t>
        <a:bodyPr/>
        <a:lstStyle/>
        <a:p>
          <a:endParaRPr lang="ru-RU"/>
        </a:p>
      </dgm:t>
    </dgm:pt>
    <dgm:pt modelId="{C190942C-0A13-4EE2-BC35-4CA0249B7E0F}" type="sibTrans" cxnId="{A7674C42-D8D5-4838-9D3C-7403C8B6146B}">
      <dgm:prSet/>
      <dgm:spPr/>
      <dgm:t>
        <a:bodyPr/>
        <a:lstStyle/>
        <a:p>
          <a:endParaRPr lang="ru-RU"/>
        </a:p>
      </dgm:t>
    </dgm:pt>
    <dgm:pt modelId="{85C39AE2-A756-486E-BDD1-1BB18ED121D3}">
      <dgm:prSet phldrT="[Текст]"/>
      <dgm:spPr/>
      <dgm:t>
        <a:bodyPr/>
        <a:lstStyle/>
        <a:p>
          <a:r>
            <a:rPr lang="ru-RU" u="sng" dirty="0" smtClean="0"/>
            <a:t>5 группа</a:t>
          </a:r>
        </a:p>
        <a:p>
          <a:r>
            <a:rPr lang="ru-RU" dirty="0" smtClean="0"/>
            <a:t> </a:t>
          </a:r>
          <a:r>
            <a:rPr lang="ru-RU" b="1" dirty="0" smtClean="0"/>
            <a:t>из, под, </a:t>
          </a:r>
        </a:p>
        <a:p>
          <a:r>
            <a:rPr lang="ru-RU" b="1" dirty="0" smtClean="0"/>
            <a:t>из-под</a:t>
          </a:r>
          <a:endParaRPr lang="ru-RU" b="1" dirty="0"/>
        </a:p>
      </dgm:t>
    </dgm:pt>
    <dgm:pt modelId="{BAA9C117-6368-45D6-B467-C069317AB53B}" type="parTrans" cxnId="{272C954B-CE75-45DF-B062-441F58D9FE9A}">
      <dgm:prSet/>
      <dgm:spPr/>
      <dgm:t>
        <a:bodyPr/>
        <a:lstStyle/>
        <a:p>
          <a:endParaRPr lang="ru-RU"/>
        </a:p>
      </dgm:t>
    </dgm:pt>
    <dgm:pt modelId="{65CFC28F-4280-46F0-A189-D6072B3A7DC1}" type="sibTrans" cxnId="{272C954B-CE75-45DF-B062-441F58D9FE9A}">
      <dgm:prSet/>
      <dgm:spPr/>
      <dgm:t>
        <a:bodyPr/>
        <a:lstStyle/>
        <a:p>
          <a:endParaRPr lang="ru-RU"/>
        </a:p>
      </dgm:t>
    </dgm:pt>
    <dgm:pt modelId="{F516EFF8-7058-425D-BE91-F6695771AC40}">
      <dgm:prSet phldrT="[Текст]"/>
      <dgm:spPr/>
      <dgm:t>
        <a:bodyPr/>
        <a:lstStyle/>
        <a:p>
          <a:r>
            <a:rPr lang="ru-RU" u="sng" dirty="0" smtClean="0"/>
            <a:t>6 группа </a:t>
          </a:r>
        </a:p>
        <a:p>
          <a:r>
            <a:rPr lang="ru-RU" b="1" dirty="0" smtClean="0"/>
            <a:t>от, до, к </a:t>
          </a:r>
          <a:endParaRPr lang="ru-RU" b="1" dirty="0"/>
        </a:p>
      </dgm:t>
    </dgm:pt>
    <dgm:pt modelId="{E3788D52-0F7A-419E-B4CD-D668DF717548}" type="parTrans" cxnId="{63FDE157-C23E-4FF9-93E1-AB143031FFB8}">
      <dgm:prSet/>
      <dgm:spPr/>
      <dgm:t>
        <a:bodyPr/>
        <a:lstStyle/>
        <a:p>
          <a:endParaRPr lang="ru-RU"/>
        </a:p>
      </dgm:t>
    </dgm:pt>
    <dgm:pt modelId="{CE4ECDFB-7CFA-44AD-AA1E-70584EF8D62C}" type="sibTrans" cxnId="{63FDE157-C23E-4FF9-93E1-AB143031FFB8}">
      <dgm:prSet/>
      <dgm:spPr/>
      <dgm:t>
        <a:bodyPr/>
        <a:lstStyle/>
        <a:p>
          <a:endParaRPr lang="ru-RU"/>
        </a:p>
      </dgm:t>
    </dgm:pt>
    <dgm:pt modelId="{33394A22-40D8-4CD5-A12E-62480B76D212}">
      <dgm:prSet phldrT="[Текст]"/>
      <dgm:spPr/>
      <dgm:t>
        <a:bodyPr/>
        <a:lstStyle/>
        <a:p>
          <a:r>
            <a:rPr lang="ru-RU" u="sng" dirty="0" smtClean="0"/>
            <a:t>7 группа </a:t>
          </a:r>
        </a:p>
        <a:p>
          <a:r>
            <a:rPr lang="ru-RU" b="1" dirty="0" smtClean="0"/>
            <a:t>перед, за, вокруг, около, возле</a:t>
          </a:r>
          <a:endParaRPr lang="ru-RU" b="1" dirty="0"/>
        </a:p>
      </dgm:t>
    </dgm:pt>
    <dgm:pt modelId="{48723F1E-F7BF-47F6-86F1-179A12A804C4}" type="parTrans" cxnId="{9CDDD76D-9745-4306-A913-9CDBBC453C89}">
      <dgm:prSet/>
      <dgm:spPr/>
      <dgm:t>
        <a:bodyPr/>
        <a:lstStyle/>
        <a:p>
          <a:endParaRPr lang="ru-RU"/>
        </a:p>
      </dgm:t>
    </dgm:pt>
    <dgm:pt modelId="{CAC5ECDF-C918-4409-97DD-23EE293795BE}" type="sibTrans" cxnId="{9CDDD76D-9745-4306-A913-9CDBBC453C89}">
      <dgm:prSet/>
      <dgm:spPr/>
      <dgm:t>
        <a:bodyPr/>
        <a:lstStyle/>
        <a:p>
          <a:endParaRPr lang="ru-RU"/>
        </a:p>
      </dgm:t>
    </dgm:pt>
    <dgm:pt modelId="{D12138B1-00ED-4CF2-8CBA-46F8DBA1E82B}">
      <dgm:prSet phldrT="[Текст]"/>
      <dgm:spPr/>
      <dgm:t>
        <a:bodyPr/>
        <a:lstStyle/>
        <a:p>
          <a:r>
            <a:rPr lang="ru-RU" u="sng" dirty="0" smtClean="0"/>
            <a:t>8 группа </a:t>
          </a:r>
        </a:p>
        <a:p>
          <a:r>
            <a:rPr lang="ru-RU" b="1" dirty="0" smtClean="0"/>
            <a:t>через, сквозь, по</a:t>
          </a:r>
          <a:endParaRPr lang="ru-RU" b="1" dirty="0"/>
        </a:p>
      </dgm:t>
    </dgm:pt>
    <dgm:pt modelId="{2121E3D7-D120-4275-B6A3-426169E61F07}" type="parTrans" cxnId="{FA98CD3D-19C6-4BC8-AB3D-0F8FBA0EB0D5}">
      <dgm:prSet/>
      <dgm:spPr/>
      <dgm:t>
        <a:bodyPr/>
        <a:lstStyle/>
        <a:p>
          <a:endParaRPr lang="ru-RU"/>
        </a:p>
      </dgm:t>
    </dgm:pt>
    <dgm:pt modelId="{5F4548E1-501C-4D4E-97B0-C4D33EB355ED}" type="sibTrans" cxnId="{FA98CD3D-19C6-4BC8-AB3D-0F8FBA0EB0D5}">
      <dgm:prSet/>
      <dgm:spPr/>
      <dgm:t>
        <a:bodyPr/>
        <a:lstStyle/>
        <a:p>
          <a:endParaRPr lang="ru-RU"/>
        </a:p>
      </dgm:t>
    </dgm:pt>
    <dgm:pt modelId="{1C26AC26-647D-4987-A878-7DFB360B495E}">
      <dgm:prSet phldrT="[Текст]"/>
      <dgm:spPr/>
      <dgm:t>
        <a:bodyPr/>
        <a:lstStyle/>
        <a:p>
          <a:r>
            <a:rPr lang="ru-RU" b="1" i="1" dirty="0" smtClean="0"/>
            <a:t>Сравнение, сопоставление, анализ, синтез, обобщение</a:t>
          </a:r>
          <a:endParaRPr lang="ru-RU" b="1" i="1" dirty="0"/>
        </a:p>
      </dgm:t>
    </dgm:pt>
    <dgm:pt modelId="{645AADD6-E721-46E9-9B3B-3123B57A016B}" type="parTrans" cxnId="{CE066655-4259-42E8-8FFF-81DFF6BA0083}">
      <dgm:prSet/>
      <dgm:spPr/>
      <dgm:t>
        <a:bodyPr/>
        <a:lstStyle/>
        <a:p>
          <a:endParaRPr lang="ru-RU"/>
        </a:p>
      </dgm:t>
    </dgm:pt>
    <dgm:pt modelId="{3195BC5E-FBF4-4C0D-8F0E-5BC27D7B1B10}" type="sibTrans" cxnId="{CE066655-4259-42E8-8FFF-81DFF6BA0083}">
      <dgm:prSet/>
      <dgm:spPr/>
      <dgm:t>
        <a:bodyPr/>
        <a:lstStyle/>
        <a:p>
          <a:endParaRPr lang="ru-RU"/>
        </a:p>
      </dgm:t>
    </dgm:pt>
    <dgm:pt modelId="{8DFD9465-29C2-42E9-80B7-7ADCF194BF8E}" type="pres">
      <dgm:prSet presAssocID="{D20F610D-7E20-4C5A-846D-1E39B547BCE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076D738-00E7-4122-A527-D4A44C3CD75C}" type="pres">
      <dgm:prSet presAssocID="{BB80C0E0-56B0-43AE-9283-D0D3E54C3B36}" presName="compNode" presStyleCnt="0"/>
      <dgm:spPr/>
    </dgm:pt>
    <dgm:pt modelId="{B9BE0C2A-4E0A-4238-8BA3-3C50E519978B}" type="pres">
      <dgm:prSet presAssocID="{BB80C0E0-56B0-43AE-9283-D0D3E54C3B36}" presName="dummyConnPt" presStyleCnt="0"/>
      <dgm:spPr/>
    </dgm:pt>
    <dgm:pt modelId="{8733DDF0-E303-41E2-AA67-8879CAACDF5A}" type="pres">
      <dgm:prSet presAssocID="{BB80C0E0-56B0-43AE-9283-D0D3E54C3B36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4F1FE8-19F0-4C8F-882C-8ABFBE6C277D}" type="pres">
      <dgm:prSet presAssocID="{2F8DC3E3-62E7-4DFB-8D7F-08E0A9C75862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F968F0F2-FF76-4AF1-B000-FE925938768B}" type="pres">
      <dgm:prSet presAssocID="{CDB204CE-DFB3-4541-883B-5915329851ED}" presName="compNode" presStyleCnt="0"/>
      <dgm:spPr/>
    </dgm:pt>
    <dgm:pt modelId="{11380D2A-F906-453A-A5A2-2C8B5AA31E2C}" type="pres">
      <dgm:prSet presAssocID="{CDB204CE-DFB3-4541-883B-5915329851ED}" presName="dummyConnPt" presStyleCnt="0"/>
      <dgm:spPr/>
    </dgm:pt>
    <dgm:pt modelId="{5C59DF21-CA58-438D-AC42-4BF31C5EC89E}" type="pres">
      <dgm:prSet presAssocID="{CDB204CE-DFB3-4541-883B-5915329851ED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7B872-40EC-40E9-AF46-98B478E417F8}" type="pres">
      <dgm:prSet presAssocID="{DBABF6B1-BD89-4589-8ABD-A320C8D308E2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778765BE-F3A2-4E6F-97F3-DD2958ECEC45}" type="pres">
      <dgm:prSet presAssocID="{1C36E4BD-8116-4A41-A517-C39A00970C34}" presName="compNode" presStyleCnt="0"/>
      <dgm:spPr/>
    </dgm:pt>
    <dgm:pt modelId="{8FC226EB-1304-427A-980D-EC517249DF41}" type="pres">
      <dgm:prSet presAssocID="{1C36E4BD-8116-4A41-A517-C39A00970C34}" presName="dummyConnPt" presStyleCnt="0"/>
      <dgm:spPr/>
    </dgm:pt>
    <dgm:pt modelId="{79C5AAB7-267C-4827-954C-9454D73D7D35}" type="pres">
      <dgm:prSet presAssocID="{1C36E4BD-8116-4A41-A517-C39A00970C34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9E136-1EBE-4535-858B-777D9F274B89}" type="pres">
      <dgm:prSet presAssocID="{15EF7D30-1920-405B-9B6D-D979081407A9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678CE8C5-445A-429B-8102-6E2585A8E5C5}" type="pres">
      <dgm:prSet presAssocID="{93327AAA-517B-4D3E-A3D3-FFFD6B97EE36}" presName="compNode" presStyleCnt="0"/>
      <dgm:spPr/>
    </dgm:pt>
    <dgm:pt modelId="{56503616-EE75-4B40-AB26-367F44152512}" type="pres">
      <dgm:prSet presAssocID="{93327AAA-517B-4D3E-A3D3-FFFD6B97EE36}" presName="dummyConnPt" presStyleCnt="0"/>
      <dgm:spPr/>
    </dgm:pt>
    <dgm:pt modelId="{B7B74FC1-7674-4708-996D-D66033F3BF1A}" type="pres">
      <dgm:prSet presAssocID="{93327AAA-517B-4D3E-A3D3-FFFD6B97EE36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BD8DA-A8F3-4367-83D3-1A5A6EACFB93}" type="pres">
      <dgm:prSet presAssocID="{C190942C-0A13-4EE2-BC35-4CA0249B7E0F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089E0543-274D-41B6-BD3B-9F0005CE4BEF}" type="pres">
      <dgm:prSet presAssocID="{85C39AE2-A756-486E-BDD1-1BB18ED121D3}" presName="compNode" presStyleCnt="0"/>
      <dgm:spPr/>
    </dgm:pt>
    <dgm:pt modelId="{33D2CA81-BB49-4E2B-B8E6-54A03B4F7E88}" type="pres">
      <dgm:prSet presAssocID="{85C39AE2-A756-486E-BDD1-1BB18ED121D3}" presName="dummyConnPt" presStyleCnt="0"/>
      <dgm:spPr/>
    </dgm:pt>
    <dgm:pt modelId="{CB7CB776-4544-4B1A-81B0-8A343BA847BF}" type="pres">
      <dgm:prSet presAssocID="{85C39AE2-A756-486E-BDD1-1BB18ED121D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19FF72-7512-4734-9B82-962AB01AF0B9}" type="pres">
      <dgm:prSet presAssocID="{65CFC28F-4280-46F0-A189-D6072B3A7DC1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1EEA49BA-8EA5-447A-83FF-8497043854B7}" type="pres">
      <dgm:prSet presAssocID="{F516EFF8-7058-425D-BE91-F6695771AC40}" presName="compNode" presStyleCnt="0"/>
      <dgm:spPr/>
    </dgm:pt>
    <dgm:pt modelId="{AB5BC2D3-2303-4633-831C-7F75AB06C4D4}" type="pres">
      <dgm:prSet presAssocID="{F516EFF8-7058-425D-BE91-F6695771AC40}" presName="dummyConnPt" presStyleCnt="0"/>
      <dgm:spPr/>
    </dgm:pt>
    <dgm:pt modelId="{0A03E182-91F8-418D-8308-8A5EA676C6A5}" type="pres">
      <dgm:prSet presAssocID="{F516EFF8-7058-425D-BE91-F6695771AC40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D0C348-3EE4-49E9-8407-8E63CF0E287F}" type="pres">
      <dgm:prSet presAssocID="{CE4ECDFB-7CFA-44AD-AA1E-70584EF8D62C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F9363C84-6DFB-4538-8B3F-7789105A38FD}" type="pres">
      <dgm:prSet presAssocID="{33394A22-40D8-4CD5-A12E-62480B76D212}" presName="compNode" presStyleCnt="0"/>
      <dgm:spPr/>
    </dgm:pt>
    <dgm:pt modelId="{E558B3F4-0229-434C-950D-08EFC8095ECA}" type="pres">
      <dgm:prSet presAssocID="{33394A22-40D8-4CD5-A12E-62480B76D212}" presName="dummyConnPt" presStyleCnt="0"/>
      <dgm:spPr/>
    </dgm:pt>
    <dgm:pt modelId="{14214F0D-509F-4321-8970-6D7C11A504AC}" type="pres">
      <dgm:prSet presAssocID="{33394A22-40D8-4CD5-A12E-62480B76D212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390B0-2687-43FC-9163-87794B7E6DDE}" type="pres">
      <dgm:prSet presAssocID="{CAC5ECDF-C918-4409-97DD-23EE293795BE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B5AA4BA1-3B57-4160-A39B-0907510E6BC3}" type="pres">
      <dgm:prSet presAssocID="{D12138B1-00ED-4CF2-8CBA-46F8DBA1E82B}" presName="compNode" presStyleCnt="0"/>
      <dgm:spPr/>
    </dgm:pt>
    <dgm:pt modelId="{F3099B14-4F78-40BC-9EED-9513E2C383A4}" type="pres">
      <dgm:prSet presAssocID="{D12138B1-00ED-4CF2-8CBA-46F8DBA1E82B}" presName="dummyConnPt" presStyleCnt="0"/>
      <dgm:spPr/>
    </dgm:pt>
    <dgm:pt modelId="{B2CA1E87-A7FA-4745-9883-67FA27621B90}" type="pres">
      <dgm:prSet presAssocID="{D12138B1-00ED-4CF2-8CBA-46F8DBA1E82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2B2BB-629C-4E44-B359-F560EE50BFA2}" type="pres">
      <dgm:prSet presAssocID="{5F4548E1-501C-4D4E-97B0-C4D33EB355ED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2308ED63-D090-47DE-B8B8-19E0AD5771D7}" type="pres">
      <dgm:prSet presAssocID="{1C26AC26-647D-4987-A878-7DFB360B495E}" presName="compNode" presStyleCnt="0"/>
      <dgm:spPr/>
    </dgm:pt>
    <dgm:pt modelId="{C2DBC3DA-71BB-4449-AB0B-8C8990F3431E}" type="pres">
      <dgm:prSet presAssocID="{1C26AC26-647D-4987-A878-7DFB360B495E}" presName="dummyConnPt" presStyleCnt="0"/>
      <dgm:spPr/>
    </dgm:pt>
    <dgm:pt modelId="{2AA8990D-74EB-4A07-A1D1-FB2ABF34C9B6}" type="pres">
      <dgm:prSet presAssocID="{1C26AC26-647D-4987-A878-7DFB360B495E}" presName="node" presStyleLbl="node1" presStyleIdx="8" presStyleCnt="9" custLinFactNeighborX="-847" custLinFactNeighborY="5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1E6460-FE89-4D7C-8B29-0AF6881AFB0A}" type="presOf" srcId="{93327AAA-517B-4D3E-A3D3-FFFD6B97EE36}" destId="{B7B74FC1-7674-4708-996D-D66033F3BF1A}" srcOrd="0" destOrd="0" presId="urn:microsoft.com/office/officeart/2005/8/layout/bProcess4"/>
    <dgm:cxn modelId="{D532E1D1-9B1F-4F36-8A78-EBEC1308F714}" type="presOf" srcId="{15EF7D30-1920-405B-9B6D-D979081407A9}" destId="{17D9E136-1EBE-4535-858B-777D9F274B89}" srcOrd="0" destOrd="0" presId="urn:microsoft.com/office/officeart/2005/8/layout/bProcess4"/>
    <dgm:cxn modelId="{76E36785-B141-4CCF-A974-A5B9B4AFDDBE}" srcId="{D20F610D-7E20-4C5A-846D-1E39B547BCE2}" destId="{BB80C0E0-56B0-43AE-9283-D0D3E54C3B36}" srcOrd="0" destOrd="0" parTransId="{16F9D68A-FA69-4D2F-B0BD-AF0452B61280}" sibTransId="{2F8DC3E3-62E7-4DFB-8D7F-08E0A9C75862}"/>
    <dgm:cxn modelId="{272C954B-CE75-45DF-B062-441F58D9FE9A}" srcId="{D20F610D-7E20-4C5A-846D-1E39B547BCE2}" destId="{85C39AE2-A756-486E-BDD1-1BB18ED121D3}" srcOrd="4" destOrd="0" parTransId="{BAA9C117-6368-45D6-B467-C069317AB53B}" sibTransId="{65CFC28F-4280-46F0-A189-D6072B3A7DC1}"/>
    <dgm:cxn modelId="{A7674C42-D8D5-4838-9D3C-7403C8B6146B}" srcId="{D20F610D-7E20-4C5A-846D-1E39B547BCE2}" destId="{93327AAA-517B-4D3E-A3D3-FFFD6B97EE36}" srcOrd="3" destOrd="0" parTransId="{DC809342-4BD3-4860-B2CD-B4386458FBD7}" sibTransId="{C190942C-0A13-4EE2-BC35-4CA0249B7E0F}"/>
    <dgm:cxn modelId="{0D980814-0550-454D-873B-B393E4D71846}" type="presOf" srcId="{CE4ECDFB-7CFA-44AD-AA1E-70584EF8D62C}" destId="{2AD0C348-3EE4-49E9-8407-8E63CF0E287F}" srcOrd="0" destOrd="0" presId="urn:microsoft.com/office/officeart/2005/8/layout/bProcess4"/>
    <dgm:cxn modelId="{F845BF9A-2BA5-4FDC-ACD5-49551BCEB1E4}" srcId="{D20F610D-7E20-4C5A-846D-1E39B547BCE2}" destId="{1C36E4BD-8116-4A41-A517-C39A00970C34}" srcOrd="2" destOrd="0" parTransId="{4F06CA27-BF27-44EE-9864-483BC3F1DF76}" sibTransId="{15EF7D30-1920-405B-9B6D-D979081407A9}"/>
    <dgm:cxn modelId="{E5E864DA-5AA4-40D4-BD45-BF143AF72E61}" type="presOf" srcId="{D12138B1-00ED-4CF2-8CBA-46F8DBA1E82B}" destId="{B2CA1E87-A7FA-4745-9883-67FA27621B90}" srcOrd="0" destOrd="0" presId="urn:microsoft.com/office/officeart/2005/8/layout/bProcess4"/>
    <dgm:cxn modelId="{FAC0AB16-30C5-4448-BD92-51DEF4F99065}" type="presOf" srcId="{F516EFF8-7058-425D-BE91-F6695771AC40}" destId="{0A03E182-91F8-418D-8308-8A5EA676C6A5}" srcOrd="0" destOrd="0" presId="urn:microsoft.com/office/officeart/2005/8/layout/bProcess4"/>
    <dgm:cxn modelId="{FA98CD3D-19C6-4BC8-AB3D-0F8FBA0EB0D5}" srcId="{D20F610D-7E20-4C5A-846D-1E39B547BCE2}" destId="{D12138B1-00ED-4CF2-8CBA-46F8DBA1E82B}" srcOrd="7" destOrd="0" parTransId="{2121E3D7-D120-4275-B6A3-426169E61F07}" sibTransId="{5F4548E1-501C-4D4E-97B0-C4D33EB355ED}"/>
    <dgm:cxn modelId="{8CF75324-BBB5-46E3-8565-C2BB382C6B9E}" type="presOf" srcId="{33394A22-40D8-4CD5-A12E-62480B76D212}" destId="{14214F0D-509F-4321-8970-6D7C11A504AC}" srcOrd="0" destOrd="0" presId="urn:microsoft.com/office/officeart/2005/8/layout/bProcess4"/>
    <dgm:cxn modelId="{AAF5411D-3FC2-4F69-B082-E50EAF7A5494}" type="presOf" srcId="{1C26AC26-647D-4987-A878-7DFB360B495E}" destId="{2AA8990D-74EB-4A07-A1D1-FB2ABF34C9B6}" srcOrd="0" destOrd="0" presId="urn:microsoft.com/office/officeart/2005/8/layout/bProcess4"/>
    <dgm:cxn modelId="{14F73452-FA73-48DD-9762-22E6F022490B}" type="presOf" srcId="{5F4548E1-501C-4D4E-97B0-C4D33EB355ED}" destId="{ECE2B2BB-629C-4E44-B359-F560EE50BFA2}" srcOrd="0" destOrd="0" presId="urn:microsoft.com/office/officeart/2005/8/layout/bProcess4"/>
    <dgm:cxn modelId="{EADE23DA-E477-41B9-A1E7-9543F86C9E08}" type="presOf" srcId="{2F8DC3E3-62E7-4DFB-8D7F-08E0A9C75862}" destId="{424F1FE8-19F0-4C8F-882C-8ABFBE6C277D}" srcOrd="0" destOrd="0" presId="urn:microsoft.com/office/officeart/2005/8/layout/bProcess4"/>
    <dgm:cxn modelId="{78D1CAE4-3AC8-4728-9D2C-07F9395E1F2A}" type="presOf" srcId="{65CFC28F-4280-46F0-A189-D6072B3A7DC1}" destId="{F019FF72-7512-4734-9B82-962AB01AF0B9}" srcOrd="0" destOrd="0" presId="urn:microsoft.com/office/officeart/2005/8/layout/bProcess4"/>
    <dgm:cxn modelId="{7544169A-C041-44D6-A171-57C9E85153C9}" type="presOf" srcId="{CAC5ECDF-C918-4409-97DD-23EE293795BE}" destId="{208390B0-2687-43FC-9163-87794B7E6DDE}" srcOrd="0" destOrd="0" presId="urn:microsoft.com/office/officeart/2005/8/layout/bProcess4"/>
    <dgm:cxn modelId="{9CDDD76D-9745-4306-A913-9CDBBC453C89}" srcId="{D20F610D-7E20-4C5A-846D-1E39B547BCE2}" destId="{33394A22-40D8-4CD5-A12E-62480B76D212}" srcOrd="6" destOrd="0" parTransId="{48723F1E-F7BF-47F6-86F1-179A12A804C4}" sibTransId="{CAC5ECDF-C918-4409-97DD-23EE293795BE}"/>
    <dgm:cxn modelId="{FA41AF10-7AD9-4DEE-A398-B958731328E4}" srcId="{D20F610D-7E20-4C5A-846D-1E39B547BCE2}" destId="{CDB204CE-DFB3-4541-883B-5915329851ED}" srcOrd="1" destOrd="0" parTransId="{9B543EC6-834F-42A7-946A-DE3991785E56}" sibTransId="{DBABF6B1-BD89-4589-8ABD-A320C8D308E2}"/>
    <dgm:cxn modelId="{A492EBA8-6190-44B4-88CF-784AE8F13A42}" type="presOf" srcId="{1C36E4BD-8116-4A41-A517-C39A00970C34}" destId="{79C5AAB7-267C-4827-954C-9454D73D7D35}" srcOrd="0" destOrd="0" presId="urn:microsoft.com/office/officeart/2005/8/layout/bProcess4"/>
    <dgm:cxn modelId="{1C7E0D18-6281-4AF6-99F8-41236940DC4B}" type="presOf" srcId="{D20F610D-7E20-4C5A-846D-1E39B547BCE2}" destId="{8DFD9465-29C2-42E9-80B7-7ADCF194BF8E}" srcOrd="0" destOrd="0" presId="urn:microsoft.com/office/officeart/2005/8/layout/bProcess4"/>
    <dgm:cxn modelId="{6C629E9F-8EA5-4573-9611-2C5623730419}" type="presOf" srcId="{CDB204CE-DFB3-4541-883B-5915329851ED}" destId="{5C59DF21-CA58-438D-AC42-4BF31C5EC89E}" srcOrd="0" destOrd="0" presId="urn:microsoft.com/office/officeart/2005/8/layout/bProcess4"/>
    <dgm:cxn modelId="{63FDE157-C23E-4FF9-93E1-AB143031FFB8}" srcId="{D20F610D-7E20-4C5A-846D-1E39B547BCE2}" destId="{F516EFF8-7058-425D-BE91-F6695771AC40}" srcOrd="5" destOrd="0" parTransId="{E3788D52-0F7A-419E-B4CD-D668DF717548}" sibTransId="{CE4ECDFB-7CFA-44AD-AA1E-70584EF8D62C}"/>
    <dgm:cxn modelId="{028180DD-4A99-45E7-8ADB-8A395B800E05}" type="presOf" srcId="{DBABF6B1-BD89-4589-8ABD-A320C8D308E2}" destId="{1687B872-40EC-40E9-AF46-98B478E417F8}" srcOrd="0" destOrd="0" presId="urn:microsoft.com/office/officeart/2005/8/layout/bProcess4"/>
    <dgm:cxn modelId="{CE066655-4259-42E8-8FFF-81DFF6BA0083}" srcId="{D20F610D-7E20-4C5A-846D-1E39B547BCE2}" destId="{1C26AC26-647D-4987-A878-7DFB360B495E}" srcOrd="8" destOrd="0" parTransId="{645AADD6-E721-46E9-9B3B-3123B57A016B}" sibTransId="{3195BC5E-FBF4-4C0D-8F0E-5BC27D7B1B10}"/>
    <dgm:cxn modelId="{B7CA2E10-7E01-410C-824C-5D6CF928F571}" type="presOf" srcId="{C190942C-0A13-4EE2-BC35-4CA0249B7E0F}" destId="{444BD8DA-A8F3-4367-83D3-1A5A6EACFB93}" srcOrd="0" destOrd="0" presId="urn:microsoft.com/office/officeart/2005/8/layout/bProcess4"/>
    <dgm:cxn modelId="{60D66621-B0E0-428D-B089-5F63FD7E1D36}" type="presOf" srcId="{BB80C0E0-56B0-43AE-9283-D0D3E54C3B36}" destId="{8733DDF0-E303-41E2-AA67-8879CAACDF5A}" srcOrd="0" destOrd="0" presId="urn:microsoft.com/office/officeart/2005/8/layout/bProcess4"/>
    <dgm:cxn modelId="{BC864983-D16A-4EB8-B4BB-27C237A7B9C9}" type="presOf" srcId="{85C39AE2-A756-486E-BDD1-1BB18ED121D3}" destId="{CB7CB776-4544-4B1A-81B0-8A343BA847BF}" srcOrd="0" destOrd="0" presId="urn:microsoft.com/office/officeart/2005/8/layout/bProcess4"/>
    <dgm:cxn modelId="{E02C0B4F-AF2D-436B-835A-DBE664561868}" type="presParOf" srcId="{8DFD9465-29C2-42E9-80B7-7ADCF194BF8E}" destId="{B076D738-00E7-4122-A527-D4A44C3CD75C}" srcOrd="0" destOrd="0" presId="urn:microsoft.com/office/officeart/2005/8/layout/bProcess4"/>
    <dgm:cxn modelId="{E92318CB-E85F-498F-8EC7-D99B7B88CFC2}" type="presParOf" srcId="{B076D738-00E7-4122-A527-D4A44C3CD75C}" destId="{B9BE0C2A-4E0A-4238-8BA3-3C50E519978B}" srcOrd="0" destOrd="0" presId="urn:microsoft.com/office/officeart/2005/8/layout/bProcess4"/>
    <dgm:cxn modelId="{C149622B-90B0-4123-A627-B1483839EABD}" type="presParOf" srcId="{B076D738-00E7-4122-A527-D4A44C3CD75C}" destId="{8733DDF0-E303-41E2-AA67-8879CAACDF5A}" srcOrd="1" destOrd="0" presId="urn:microsoft.com/office/officeart/2005/8/layout/bProcess4"/>
    <dgm:cxn modelId="{2487519A-B187-494D-9CE9-09B5993079F5}" type="presParOf" srcId="{8DFD9465-29C2-42E9-80B7-7ADCF194BF8E}" destId="{424F1FE8-19F0-4C8F-882C-8ABFBE6C277D}" srcOrd="1" destOrd="0" presId="urn:microsoft.com/office/officeart/2005/8/layout/bProcess4"/>
    <dgm:cxn modelId="{20D5FD28-0F41-439C-A1EB-FA5B409B113C}" type="presParOf" srcId="{8DFD9465-29C2-42E9-80B7-7ADCF194BF8E}" destId="{F968F0F2-FF76-4AF1-B000-FE925938768B}" srcOrd="2" destOrd="0" presId="urn:microsoft.com/office/officeart/2005/8/layout/bProcess4"/>
    <dgm:cxn modelId="{7ECA1F98-2387-456F-BF7A-D099C8340C55}" type="presParOf" srcId="{F968F0F2-FF76-4AF1-B000-FE925938768B}" destId="{11380D2A-F906-453A-A5A2-2C8B5AA31E2C}" srcOrd="0" destOrd="0" presId="urn:microsoft.com/office/officeart/2005/8/layout/bProcess4"/>
    <dgm:cxn modelId="{823C273A-CF35-4F6A-99B7-9E749DC642A5}" type="presParOf" srcId="{F968F0F2-FF76-4AF1-B000-FE925938768B}" destId="{5C59DF21-CA58-438D-AC42-4BF31C5EC89E}" srcOrd="1" destOrd="0" presId="urn:microsoft.com/office/officeart/2005/8/layout/bProcess4"/>
    <dgm:cxn modelId="{B02EE2C9-0D4F-44B4-87CF-A827C72E19A5}" type="presParOf" srcId="{8DFD9465-29C2-42E9-80B7-7ADCF194BF8E}" destId="{1687B872-40EC-40E9-AF46-98B478E417F8}" srcOrd="3" destOrd="0" presId="urn:microsoft.com/office/officeart/2005/8/layout/bProcess4"/>
    <dgm:cxn modelId="{70D4B106-AA8A-48D8-8981-6AAF8BF26743}" type="presParOf" srcId="{8DFD9465-29C2-42E9-80B7-7ADCF194BF8E}" destId="{778765BE-F3A2-4E6F-97F3-DD2958ECEC45}" srcOrd="4" destOrd="0" presId="urn:microsoft.com/office/officeart/2005/8/layout/bProcess4"/>
    <dgm:cxn modelId="{94B8180A-AD05-4971-BF34-9A88F616217E}" type="presParOf" srcId="{778765BE-F3A2-4E6F-97F3-DD2958ECEC45}" destId="{8FC226EB-1304-427A-980D-EC517249DF41}" srcOrd="0" destOrd="0" presId="urn:microsoft.com/office/officeart/2005/8/layout/bProcess4"/>
    <dgm:cxn modelId="{3947C944-F18F-40E7-AE4D-775EF5BA07A4}" type="presParOf" srcId="{778765BE-F3A2-4E6F-97F3-DD2958ECEC45}" destId="{79C5AAB7-267C-4827-954C-9454D73D7D35}" srcOrd="1" destOrd="0" presId="urn:microsoft.com/office/officeart/2005/8/layout/bProcess4"/>
    <dgm:cxn modelId="{C666F9F2-C990-4E14-9414-4DC4C69C47FA}" type="presParOf" srcId="{8DFD9465-29C2-42E9-80B7-7ADCF194BF8E}" destId="{17D9E136-1EBE-4535-858B-777D9F274B89}" srcOrd="5" destOrd="0" presId="urn:microsoft.com/office/officeart/2005/8/layout/bProcess4"/>
    <dgm:cxn modelId="{0951975C-E777-443F-979A-E490CFCE343E}" type="presParOf" srcId="{8DFD9465-29C2-42E9-80B7-7ADCF194BF8E}" destId="{678CE8C5-445A-429B-8102-6E2585A8E5C5}" srcOrd="6" destOrd="0" presId="urn:microsoft.com/office/officeart/2005/8/layout/bProcess4"/>
    <dgm:cxn modelId="{36ED041D-EC06-4339-87B6-EC0A324107C9}" type="presParOf" srcId="{678CE8C5-445A-429B-8102-6E2585A8E5C5}" destId="{56503616-EE75-4B40-AB26-367F44152512}" srcOrd="0" destOrd="0" presId="urn:microsoft.com/office/officeart/2005/8/layout/bProcess4"/>
    <dgm:cxn modelId="{BD7CFB88-5656-427A-901E-70714A272286}" type="presParOf" srcId="{678CE8C5-445A-429B-8102-6E2585A8E5C5}" destId="{B7B74FC1-7674-4708-996D-D66033F3BF1A}" srcOrd="1" destOrd="0" presId="urn:microsoft.com/office/officeart/2005/8/layout/bProcess4"/>
    <dgm:cxn modelId="{39745033-E5CB-445F-A7EF-580D73FC7505}" type="presParOf" srcId="{8DFD9465-29C2-42E9-80B7-7ADCF194BF8E}" destId="{444BD8DA-A8F3-4367-83D3-1A5A6EACFB93}" srcOrd="7" destOrd="0" presId="urn:microsoft.com/office/officeart/2005/8/layout/bProcess4"/>
    <dgm:cxn modelId="{44A90F26-33A5-4273-B1C2-BFF9EA2EFE2C}" type="presParOf" srcId="{8DFD9465-29C2-42E9-80B7-7ADCF194BF8E}" destId="{089E0543-274D-41B6-BD3B-9F0005CE4BEF}" srcOrd="8" destOrd="0" presId="urn:microsoft.com/office/officeart/2005/8/layout/bProcess4"/>
    <dgm:cxn modelId="{852E8622-3D37-4E60-AADF-1B20CE228BF4}" type="presParOf" srcId="{089E0543-274D-41B6-BD3B-9F0005CE4BEF}" destId="{33D2CA81-BB49-4E2B-B8E6-54A03B4F7E88}" srcOrd="0" destOrd="0" presId="urn:microsoft.com/office/officeart/2005/8/layout/bProcess4"/>
    <dgm:cxn modelId="{9878203B-E311-4DE0-BB41-8567D3AC4B7E}" type="presParOf" srcId="{089E0543-274D-41B6-BD3B-9F0005CE4BEF}" destId="{CB7CB776-4544-4B1A-81B0-8A343BA847BF}" srcOrd="1" destOrd="0" presId="urn:microsoft.com/office/officeart/2005/8/layout/bProcess4"/>
    <dgm:cxn modelId="{2D84E6B1-F93A-4C6D-B002-ED49C982C187}" type="presParOf" srcId="{8DFD9465-29C2-42E9-80B7-7ADCF194BF8E}" destId="{F019FF72-7512-4734-9B82-962AB01AF0B9}" srcOrd="9" destOrd="0" presId="urn:microsoft.com/office/officeart/2005/8/layout/bProcess4"/>
    <dgm:cxn modelId="{74DAEAF9-C5CF-44BF-A088-25F117D65E20}" type="presParOf" srcId="{8DFD9465-29C2-42E9-80B7-7ADCF194BF8E}" destId="{1EEA49BA-8EA5-447A-83FF-8497043854B7}" srcOrd="10" destOrd="0" presId="urn:microsoft.com/office/officeart/2005/8/layout/bProcess4"/>
    <dgm:cxn modelId="{67EC23B4-0881-4292-97F8-71B4F11C6E14}" type="presParOf" srcId="{1EEA49BA-8EA5-447A-83FF-8497043854B7}" destId="{AB5BC2D3-2303-4633-831C-7F75AB06C4D4}" srcOrd="0" destOrd="0" presId="urn:microsoft.com/office/officeart/2005/8/layout/bProcess4"/>
    <dgm:cxn modelId="{C2087420-6327-484D-8B1A-598C6C7F8871}" type="presParOf" srcId="{1EEA49BA-8EA5-447A-83FF-8497043854B7}" destId="{0A03E182-91F8-418D-8308-8A5EA676C6A5}" srcOrd="1" destOrd="0" presId="urn:microsoft.com/office/officeart/2005/8/layout/bProcess4"/>
    <dgm:cxn modelId="{F958F2F0-91A7-4377-90BB-E0FF3924F8A6}" type="presParOf" srcId="{8DFD9465-29C2-42E9-80B7-7ADCF194BF8E}" destId="{2AD0C348-3EE4-49E9-8407-8E63CF0E287F}" srcOrd="11" destOrd="0" presId="urn:microsoft.com/office/officeart/2005/8/layout/bProcess4"/>
    <dgm:cxn modelId="{89E7AA02-5345-4E09-B8FE-EC76A5BCD62D}" type="presParOf" srcId="{8DFD9465-29C2-42E9-80B7-7ADCF194BF8E}" destId="{F9363C84-6DFB-4538-8B3F-7789105A38FD}" srcOrd="12" destOrd="0" presId="urn:microsoft.com/office/officeart/2005/8/layout/bProcess4"/>
    <dgm:cxn modelId="{735A8385-AA6D-4C8F-84AD-002EFF781F51}" type="presParOf" srcId="{F9363C84-6DFB-4538-8B3F-7789105A38FD}" destId="{E558B3F4-0229-434C-950D-08EFC8095ECA}" srcOrd="0" destOrd="0" presId="urn:microsoft.com/office/officeart/2005/8/layout/bProcess4"/>
    <dgm:cxn modelId="{1BCA2F24-8927-4043-BC78-D058474A2477}" type="presParOf" srcId="{F9363C84-6DFB-4538-8B3F-7789105A38FD}" destId="{14214F0D-509F-4321-8970-6D7C11A504AC}" srcOrd="1" destOrd="0" presId="urn:microsoft.com/office/officeart/2005/8/layout/bProcess4"/>
    <dgm:cxn modelId="{E0A96E2A-B50E-4720-8115-BEC72BBFA0A6}" type="presParOf" srcId="{8DFD9465-29C2-42E9-80B7-7ADCF194BF8E}" destId="{208390B0-2687-43FC-9163-87794B7E6DDE}" srcOrd="13" destOrd="0" presId="urn:microsoft.com/office/officeart/2005/8/layout/bProcess4"/>
    <dgm:cxn modelId="{290EC0F8-A4F1-47FB-B002-05AF7CA67C2F}" type="presParOf" srcId="{8DFD9465-29C2-42E9-80B7-7ADCF194BF8E}" destId="{B5AA4BA1-3B57-4160-A39B-0907510E6BC3}" srcOrd="14" destOrd="0" presId="urn:microsoft.com/office/officeart/2005/8/layout/bProcess4"/>
    <dgm:cxn modelId="{F4A82FF7-8F5E-4FD1-9E7A-64B443DFCB23}" type="presParOf" srcId="{B5AA4BA1-3B57-4160-A39B-0907510E6BC3}" destId="{F3099B14-4F78-40BC-9EED-9513E2C383A4}" srcOrd="0" destOrd="0" presId="urn:microsoft.com/office/officeart/2005/8/layout/bProcess4"/>
    <dgm:cxn modelId="{5FEC5C35-08AC-433A-9DC1-5A6598E232DF}" type="presParOf" srcId="{B5AA4BA1-3B57-4160-A39B-0907510E6BC3}" destId="{B2CA1E87-A7FA-4745-9883-67FA27621B90}" srcOrd="1" destOrd="0" presId="urn:microsoft.com/office/officeart/2005/8/layout/bProcess4"/>
    <dgm:cxn modelId="{70526AAE-D006-442A-9497-8794AE7ABE9F}" type="presParOf" srcId="{8DFD9465-29C2-42E9-80B7-7ADCF194BF8E}" destId="{ECE2B2BB-629C-4E44-B359-F560EE50BFA2}" srcOrd="15" destOrd="0" presId="urn:microsoft.com/office/officeart/2005/8/layout/bProcess4"/>
    <dgm:cxn modelId="{923669CD-9530-4B2D-82CC-326ADD3D70D0}" type="presParOf" srcId="{8DFD9465-29C2-42E9-80B7-7ADCF194BF8E}" destId="{2308ED63-D090-47DE-B8B8-19E0AD5771D7}" srcOrd="16" destOrd="0" presId="urn:microsoft.com/office/officeart/2005/8/layout/bProcess4"/>
    <dgm:cxn modelId="{0CECF36C-C832-4957-AAE6-7CCE30250910}" type="presParOf" srcId="{2308ED63-D090-47DE-B8B8-19E0AD5771D7}" destId="{C2DBC3DA-71BB-4449-AB0B-8C8990F3431E}" srcOrd="0" destOrd="0" presId="urn:microsoft.com/office/officeart/2005/8/layout/bProcess4"/>
    <dgm:cxn modelId="{CA35C830-412D-4791-A772-B124F3C19849}" type="presParOf" srcId="{2308ED63-D090-47DE-B8B8-19E0AD5771D7}" destId="{2AA8990D-74EB-4A07-A1D1-FB2ABF34C9B6}" srcOrd="1" destOrd="0" presId="urn:microsoft.com/office/officeart/2005/8/layout/bProcess4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B865E44-BB6D-4EBA-866D-7EDEB881D305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9C412F-FB4E-483F-B61E-1BCA7F96AE5E}">
      <dgm:prSet phldrT="[Текст]"/>
      <dgm:spPr/>
      <dgm:t>
        <a:bodyPr/>
        <a:lstStyle/>
        <a:p>
          <a:r>
            <a:rPr lang="ru-RU" b="1" dirty="0" smtClean="0"/>
            <a:t>1. Обучение, при котором представляются связи и отношения между действиями, совершаемыми самим ребенком</a:t>
          </a:r>
          <a:endParaRPr lang="ru-RU" b="1" dirty="0"/>
        </a:p>
      </dgm:t>
    </dgm:pt>
    <dgm:pt modelId="{B9DC755E-B391-48A9-A7B0-73ECFA5F47CB}" type="parTrans" cxnId="{35AC6967-683F-46AE-BD49-7080C9C59AA2}">
      <dgm:prSet/>
      <dgm:spPr/>
      <dgm:t>
        <a:bodyPr/>
        <a:lstStyle/>
        <a:p>
          <a:endParaRPr lang="ru-RU"/>
        </a:p>
      </dgm:t>
    </dgm:pt>
    <dgm:pt modelId="{A16B631B-31FE-45BF-830D-C94CA6A3F9F1}" type="sibTrans" cxnId="{35AC6967-683F-46AE-BD49-7080C9C59AA2}">
      <dgm:prSet/>
      <dgm:spPr/>
      <dgm:t>
        <a:bodyPr/>
        <a:lstStyle/>
        <a:p>
          <a:endParaRPr lang="ru-RU"/>
        </a:p>
      </dgm:t>
    </dgm:pt>
    <dgm:pt modelId="{1A9D73C7-0BEB-412B-8302-2440CEA71C6B}">
      <dgm:prSet phldrT="[Текст]"/>
      <dgm:spPr/>
      <dgm:t>
        <a:bodyPr/>
        <a:lstStyle/>
        <a:p>
          <a:r>
            <a:rPr lang="ru-RU" b="1" dirty="0" smtClean="0"/>
            <a:t>2. Выяснение отношений между предметами на картинках</a:t>
          </a:r>
          <a:endParaRPr lang="ru-RU" b="1" dirty="0"/>
        </a:p>
      </dgm:t>
    </dgm:pt>
    <dgm:pt modelId="{1D7E6FC7-6A1B-418E-AB87-EA3EE60B86A5}" type="parTrans" cxnId="{0A9050A8-F954-4FB5-BA82-E7A2E0CEC41D}">
      <dgm:prSet/>
      <dgm:spPr/>
      <dgm:t>
        <a:bodyPr/>
        <a:lstStyle/>
        <a:p>
          <a:endParaRPr lang="ru-RU"/>
        </a:p>
      </dgm:t>
    </dgm:pt>
    <dgm:pt modelId="{82F079C2-259A-4DBA-9977-28AEB1E8C88B}" type="sibTrans" cxnId="{0A9050A8-F954-4FB5-BA82-E7A2E0CEC41D}">
      <dgm:prSet/>
      <dgm:spPr/>
      <dgm:t>
        <a:bodyPr/>
        <a:lstStyle/>
        <a:p>
          <a:endParaRPr lang="ru-RU"/>
        </a:p>
      </dgm:t>
    </dgm:pt>
    <dgm:pt modelId="{CA551F4F-24AE-4623-82C3-319CFA05AB72}">
      <dgm:prSet phldrT="[Текст]"/>
      <dgm:spPr/>
      <dgm:t>
        <a:bodyPr/>
        <a:lstStyle/>
        <a:p>
          <a:r>
            <a:rPr lang="ru-RU" b="1" dirty="0" smtClean="0"/>
            <a:t>3. Построение предложений по образцу с использованием графических схем предлогов</a:t>
          </a:r>
          <a:endParaRPr lang="ru-RU" b="1" dirty="0"/>
        </a:p>
      </dgm:t>
    </dgm:pt>
    <dgm:pt modelId="{23B40BC5-934D-4364-B098-E9470C91FF4B}" type="parTrans" cxnId="{FF125C84-2753-4DD8-921B-82DA868F4DA0}">
      <dgm:prSet/>
      <dgm:spPr/>
      <dgm:t>
        <a:bodyPr/>
        <a:lstStyle/>
        <a:p>
          <a:endParaRPr lang="ru-RU"/>
        </a:p>
      </dgm:t>
    </dgm:pt>
    <dgm:pt modelId="{76AE3078-C347-4465-9EBE-DE7F38653453}" type="sibTrans" cxnId="{FF125C84-2753-4DD8-921B-82DA868F4DA0}">
      <dgm:prSet/>
      <dgm:spPr/>
      <dgm:t>
        <a:bodyPr/>
        <a:lstStyle/>
        <a:p>
          <a:endParaRPr lang="ru-RU"/>
        </a:p>
      </dgm:t>
    </dgm:pt>
    <dgm:pt modelId="{9CEC3948-EAD8-4127-A61E-643DCB74F07F}">
      <dgm:prSet phldrT="[Текст]"/>
      <dgm:spPr/>
      <dgm:t>
        <a:bodyPr/>
        <a:lstStyle/>
        <a:p>
          <a:r>
            <a:rPr lang="ru-RU" b="1" dirty="0" smtClean="0"/>
            <a:t>4. Усвоение выражений с предлогами на образцах живой речи и литературы, читаемой на занятиях</a:t>
          </a:r>
          <a:endParaRPr lang="ru-RU" b="1" dirty="0"/>
        </a:p>
      </dgm:t>
    </dgm:pt>
    <dgm:pt modelId="{19B5086C-F73B-42F6-827B-EB1A12F020E9}" type="parTrans" cxnId="{DDD16E65-2D54-4CA2-879D-E2375F11629F}">
      <dgm:prSet/>
      <dgm:spPr/>
      <dgm:t>
        <a:bodyPr/>
        <a:lstStyle/>
        <a:p>
          <a:endParaRPr lang="ru-RU"/>
        </a:p>
      </dgm:t>
    </dgm:pt>
    <dgm:pt modelId="{D8A3C775-5C4C-48E2-992F-798428917F7E}" type="sibTrans" cxnId="{DDD16E65-2D54-4CA2-879D-E2375F11629F}">
      <dgm:prSet/>
      <dgm:spPr/>
      <dgm:t>
        <a:bodyPr/>
        <a:lstStyle/>
        <a:p>
          <a:endParaRPr lang="ru-RU"/>
        </a:p>
      </dgm:t>
    </dgm:pt>
    <dgm:pt modelId="{200264EC-D8FF-45EA-80E4-1AE931C14BA8}" type="pres">
      <dgm:prSet presAssocID="{1B865E44-BB6D-4EBA-866D-7EDEB881D30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C7020E-E2A0-4461-AC2A-DF821FD9C3E6}" type="pres">
      <dgm:prSet presAssocID="{1B865E44-BB6D-4EBA-866D-7EDEB881D305}" presName="diamond" presStyleLbl="bgShp" presStyleIdx="0" presStyleCnt="1"/>
      <dgm:spPr/>
    </dgm:pt>
    <dgm:pt modelId="{32FDD4FB-BA65-46E6-8B76-346CEDE806D7}" type="pres">
      <dgm:prSet presAssocID="{1B865E44-BB6D-4EBA-866D-7EDEB881D305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0E244E-20BC-4F41-8D98-C0708347CF7B}" type="pres">
      <dgm:prSet presAssocID="{1B865E44-BB6D-4EBA-866D-7EDEB881D305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A4638F-21DD-43C7-A374-62137E22E2DB}" type="pres">
      <dgm:prSet presAssocID="{1B865E44-BB6D-4EBA-866D-7EDEB881D305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53D0F-F31A-4609-B5C8-4771F1814E8B}" type="pres">
      <dgm:prSet presAssocID="{1B865E44-BB6D-4EBA-866D-7EDEB881D305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AA12A4-A878-4EF5-BF20-2D53D2CBD36F}" type="presOf" srcId="{CA551F4F-24AE-4623-82C3-319CFA05AB72}" destId="{01A4638F-21DD-43C7-A374-62137E22E2DB}" srcOrd="0" destOrd="0" presId="urn:microsoft.com/office/officeart/2005/8/layout/matrix3"/>
    <dgm:cxn modelId="{622C9662-353F-4FAC-9EE6-64BAFEE1C546}" type="presOf" srcId="{5A9C412F-FB4E-483F-B61E-1BCA7F96AE5E}" destId="{32FDD4FB-BA65-46E6-8B76-346CEDE806D7}" srcOrd="0" destOrd="0" presId="urn:microsoft.com/office/officeart/2005/8/layout/matrix3"/>
    <dgm:cxn modelId="{FF125C84-2753-4DD8-921B-82DA868F4DA0}" srcId="{1B865E44-BB6D-4EBA-866D-7EDEB881D305}" destId="{CA551F4F-24AE-4623-82C3-319CFA05AB72}" srcOrd="2" destOrd="0" parTransId="{23B40BC5-934D-4364-B098-E9470C91FF4B}" sibTransId="{76AE3078-C347-4465-9EBE-DE7F38653453}"/>
    <dgm:cxn modelId="{4BFFD837-3CE9-4914-9673-DBBD6BBC93CF}" type="presOf" srcId="{1A9D73C7-0BEB-412B-8302-2440CEA71C6B}" destId="{CB0E244E-20BC-4F41-8D98-C0708347CF7B}" srcOrd="0" destOrd="0" presId="urn:microsoft.com/office/officeart/2005/8/layout/matrix3"/>
    <dgm:cxn modelId="{3AF59152-9EE8-4E3B-964D-39BBFCBBBCE5}" type="presOf" srcId="{9CEC3948-EAD8-4127-A61E-643DCB74F07F}" destId="{54153D0F-F31A-4609-B5C8-4771F1814E8B}" srcOrd="0" destOrd="0" presId="urn:microsoft.com/office/officeart/2005/8/layout/matrix3"/>
    <dgm:cxn modelId="{35AC6967-683F-46AE-BD49-7080C9C59AA2}" srcId="{1B865E44-BB6D-4EBA-866D-7EDEB881D305}" destId="{5A9C412F-FB4E-483F-B61E-1BCA7F96AE5E}" srcOrd="0" destOrd="0" parTransId="{B9DC755E-B391-48A9-A7B0-73ECFA5F47CB}" sibTransId="{A16B631B-31FE-45BF-830D-C94CA6A3F9F1}"/>
    <dgm:cxn modelId="{0A9050A8-F954-4FB5-BA82-E7A2E0CEC41D}" srcId="{1B865E44-BB6D-4EBA-866D-7EDEB881D305}" destId="{1A9D73C7-0BEB-412B-8302-2440CEA71C6B}" srcOrd="1" destOrd="0" parTransId="{1D7E6FC7-6A1B-418E-AB87-EA3EE60B86A5}" sibTransId="{82F079C2-259A-4DBA-9977-28AEB1E8C88B}"/>
    <dgm:cxn modelId="{5EA31308-A0E7-4DA8-A5CD-93C0260D4F28}" type="presOf" srcId="{1B865E44-BB6D-4EBA-866D-7EDEB881D305}" destId="{200264EC-D8FF-45EA-80E4-1AE931C14BA8}" srcOrd="0" destOrd="0" presId="urn:microsoft.com/office/officeart/2005/8/layout/matrix3"/>
    <dgm:cxn modelId="{DDD16E65-2D54-4CA2-879D-E2375F11629F}" srcId="{1B865E44-BB6D-4EBA-866D-7EDEB881D305}" destId="{9CEC3948-EAD8-4127-A61E-643DCB74F07F}" srcOrd="3" destOrd="0" parTransId="{19B5086C-F73B-42F6-827B-EB1A12F020E9}" sibTransId="{D8A3C775-5C4C-48E2-992F-798428917F7E}"/>
    <dgm:cxn modelId="{AA2E93DA-8059-46EC-BA56-43AA0005D4B4}" type="presParOf" srcId="{200264EC-D8FF-45EA-80E4-1AE931C14BA8}" destId="{34C7020E-E2A0-4461-AC2A-DF821FD9C3E6}" srcOrd="0" destOrd="0" presId="urn:microsoft.com/office/officeart/2005/8/layout/matrix3"/>
    <dgm:cxn modelId="{4FAE98D4-D6C5-4E8F-A007-3B66561674C0}" type="presParOf" srcId="{200264EC-D8FF-45EA-80E4-1AE931C14BA8}" destId="{32FDD4FB-BA65-46E6-8B76-346CEDE806D7}" srcOrd="1" destOrd="0" presId="urn:microsoft.com/office/officeart/2005/8/layout/matrix3"/>
    <dgm:cxn modelId="{4CBA20B4-C79A-4369-95ED-1CA819ADF119}" type="presParOf" srcId="{200264EC-D8FF-45EA-80E4-1AE931C14BA8}" destId="{CB0E244E-20BC-4F41-8D98-C0708347CF7B}" srcOrd="2" destOrd="0" presId="urn:microsoft.com/office/officeart/2005/8/layout/matrix3"/>
    <dgm:cxn modelId="{B7F01933-1C89-482B-8CF2-E7F5F24CFE2F}" type="presParOf" srcId="{200264EC-D8FF-45EA-80E4-1AE931C14BA8}" destId="{01A4638F-21DD-43C7-A374-62137E22E2DB}" srcOrd="3" destOrd="0" presId="urn:microsoft.com/office/officeart/2005/8/layout/matrix3"/>
    <dgm:cxn modelId="{75EEE87D-A119-434E-AA9D-A59DCA186040}" type="presParOf" srcId="{200264EC-D8FF-45EA-80E4-1AE931C14BA8}" destId="{54153D0F-F31A-4609-B5C8-4771F1814E8B}" srcOrd="4" destOrd="0" presId="urn:microsoft.com/office/officeart/2005/8/layout/matrix3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E1D1445C-819D-4F87-AAEA-FE0CEF6CBF32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10C4DD-BD7E-4A7D-8413-D18C0985E5CA}">
      <dgm:prSet phldrT="[Текст]" custT="1"/>
      <dgm:spPr/>
      <dgm:t>
        <a:bodyPr/>
        <a:lstStyle/>
        <a:p>
          <a:r>
            <a:rPr lang="ru-RU" sz="1200" b="1" dirty="0" smtClean="0"/>
            <a:t>Приобретенные навыки автоматизируются в упражнениях</a:t>
          </a:r>
          <a:endParaRPr lang="ru-RU" sz="1200" b="1" dirty="0"/>
        </a:p>
      </dgm:t>
    </dgm:pt>
    <dgm:pt modelId="{CF76498A-8AB9-4A35-82C7-C65F421E74AE}" type="parTrans" cxnId="{ABE869BA-D3DD-4659-A4CD-8DA9108B7934}">
      <dgm:prSet/>
      <dgm:spPr/>
      <dgm:t>
        <a:bodyPr/>
        <a:lstStyle/>
        <a:p>
          <a:endParaRPr lang="ru-RU"/>
        </a:p>
      </dgm:t>
    </dgm:pt>
    <dgm:pt modelId="{5F9BB3FC-E102-45D3-AF20-D900B3C4FEB4}" type="sibTrans" cxnId="{ABE869BA-D3DD-4659-A4CD-8DA9108B7934}">
      <dgm:prSet/>
      <dgm:spPr/>
      <dgm:t>
        <a:bodyPr/>
        <a:lstStyle/>
        <a:p>
          <a:endParaRPr lang="ru-RU"/>
        </a:p>
      </dgm:t>
    </dgm:pt>
    <dgm:pt modelId="{BC30F380-FD02-4825-AB79-477D785C2CA7}">
      <dgm:prSet phldrT="[Текст]" custT="1"/>
      <dgm:spPr/>
      <dgm:t>
        <a:bodyPr/>
        <a:lstStyle/>
        <a:p>
          <a:r>
            <a:rPr lang="ru-RU" sz="1200" b="1" dirty="0" smtClean="0"/>
            <a:t>дети подсчитывают количество слов в предложениях</a:t>
          </a:r>
          <a:endParaRPr lang="ru-RU" sz="1200" b="1" dirty="0"/>
        </a:p>
      </dgm:t>
    </dgm:pt>
    <dgm:pt modelId="{2EE99125-CB85-4F77-936A-A637E3240569}" type="parTrans" cxnId="{E2EB0F0E-2CEA-4ACE-BC74-1A1182E50227}">
      <dgm:prSet/>
      <dgm:spPr/>
      <dgm:t>
        <a:bodyPr/>
        <a:lstStyle/>
        <a:p>
          <a:endParaRPr lang="ru-RU"/>
        </a:p>
      </dgm:t>
    </dgm:pt>
    <dgm:pt modelId="{BFD53A27-1662-44C5-B351-A6BB74676A3C}" type="sibTrans" cxnId="{E2EB0F0E-2CEA-4ACE-BC74-1A1182E50227}">
      <dgm:prSet/>
      <dgm:spPr/>
      <dgm:t>
        <a:bodyPr/>
        <a:lstStyle/>
        <a:p>
          <a:endParaRPr lang="ru-RU"/>
        </a:p>
      </dgm:t>
    </dgm:pt>
    <dgm:pt modelId="{DC5EDBA0-A765-48E7-B157-D0CCA3AF3AC5}">
      <dgm:prSet phldrT="[Текст]" custT="1"/>
      <dgm:spPr/>
      <dgm:t>
        <a:bodyPr/>
        <a:lstStyle/>
        <a:p>
          <a:r>
            <a:rPr lang="ru-RU" sz="1200" b="1" dirty="0" smtClean="0"/>
            <a:t>учатся выделять предлог как слово в потоке речи</a:t>
          </a:r>
          <a:endParaRPr lang="ru-RU" sz="1200" b="1" dirty="0"/>
        </a:p>
      </dgm:t>
    </dgm:pt>
    <dgm:pt modelId="{D403734C-0862-4245-809C-D42312F8AA0E}" type="parTrans" cxnId="{BEA6B6B2-FFF8-41CD-A7E2-474F22E2D32A}">
      <dgm:prSet/>
      <dgm:spPr/>
      <dgm:t>
        <a:bodyPr/>
        <a:lstStyle/>
        <a:p>
          <a:endParaRPr lang="ru-RU"/>
        </a:p>
      </dgm:t>
    </dgm:pt>
    <dgm:pt modelId="{9A1AAF89-ED1E-4120-86FA-2741F08CAC72}" type="sibTrans" cxnId="{BEA6B6B2-FFF8-41CD-A7E2-474F22E2D32A}">
      <dgm:prSet/>
      <dgm:spPr/>
      <dgm:t>
        <a:bodyPr/>
        <a:lstStyle/>
        <a:p>
          <a:endParaRPr lang="ru-RU"/>
        </a:p>
      </dgm:t>
    </dgm:pt>
    <dgm:pt modelId="{B715EEC7-5B24-4B7A-9B18-E9C8A48649DD}">
      <dgm:prSet phldrT="[Текст]" custT="1"/>
      <dgm:spPr/>
      <dgm:t>
        <a:bodyPr/>
        <a:lstStyle/>
        <a:p>
          <a:r>
            <a:rPr lang="ru-RU" sz="1200" b="1" dirty="0" smtClean="0"/>
            <a:t>зрительно запоминают графический образ предлога</a:t>
          </a:r>
          <a:endParaRPr lang="ru-RU" sz="1200" b="1" dirty="0"/>
        </a:p>
      </dgm:t>
    </dgm:pt>
    <dgm:pt modelId="{7115714A-30B2-406B-A064-52DA95A9DFF9}" type="parTrans" cxnId="{1D29A4D7-C75C-4CC0-9A9C-6E2DDDEF8AEE}">
      <dgm:prSet/>
      <dgm:spPr/>
      <dgm:t>
        <a:bodyPr/>
        <a:lstStyle/>
        <a:p>
          <a:endParaRPr lang="ru-RU"/>
        </a:p>
      </dgm:t>
    </dgm:pt>
    <dgm:pt modelId="{D3DF4570-E286-408D-9733-F7E500B4CC78}" type="sibTrans" cxnId="{1D29A4D7-C75C-4CC0-9A9C-6E2DDDEF8AEE}">
      <dgm:prSet/>
      <dgm:spPr/>
      <dgm:t>
        <a:bodyPr/>
        <a:lstStyle/>
        <a:p>
          <a:endParaRPr lang="ru-RU"/>
        </a:p>
      </dgm:t>
    </dgm:pt>
    <dgm:pt modelId="{7241CB46-1946-4A18-872E-ADB9B6EA1589}">
      <dgm:prSet phldrT="[Текст]" custT="1"/>
      <dgm:spPr/>
      <dgm:t>
        <a:bodyPr/>
        <a:lstStyle/>
        <a:p>
          <a:r>
            <a:rPr lang="ru-RU" sz="1200" b="1" dirty="0" smtClean="0"/>
            <a:t>составляют предложения и короткие рассказы с предлогами</a:t>
          </a:r>
          <a:endParaRPr lang="ru-RU" sz="1200" b="1" dirty="0"/>
        </a:p>
      </dgm:t>
    </dgm:pt>
    <dgm:pt modelId="{19723801-B3E8-4306-8796-2BC4684465F9}" type="parTrans" cxnId="{02CA1294-AD0A-4048-9E60-FF984E2E4CFB}">
      <dgm:prSet/>
      <dgm:spPr/>
      <dgm:t>
        <a:bodyPr/>
        <a:lstStyle/>
        <a:p>
          <a:endParaRPr lang="ru-RU"/>
        </a:p>
      </dgm:t>
    </dgm:pt>
    <dgm:pt modelId="{57D6DECF-B27B-4264-8259-1BA66FB891C9}" type="sibTrans" cxnId="{02CA1294-AD0A-4048-9E60-FF984E2E4CFB}">
      <dgm:prSet/>
      <dgm:spPr/>
      <dgm:t>
        <a:bodyPr/>
        <a:lstStyle/>
        <a:p>
          <a:endParaRPr lang="ru-RU"/>
        </a:p>
      </dgm:t>
    </dgm:pt>
    <dgm:pt modelId="{DF2383F4-9E76-4340-AB09-23FF454B04F3}" type="pres">
      <dgm:prSet presAssocID="{E1D1445C-819D-4F87-AAEA-FE0CEF6CBF3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8ED4CF-4050-4474-8DE9-7EFA9C2CFFBF}" type="pres">
      <dgm:prSet presAssocID="{1710C4DD-BD7E-4A7D-8413-D18C0985E5CA}" presName="centerShape" presStyleLbl="node0" presStyleIdx="0" presStyleCnt="1"/>
      <dgm:spPr/>
      <dgm:t>
        <a:bodyPr/>
        <a:lstStyle/>
        <a:p>
          <a:endParaRPr lang="ru-RU"/>
        </a:p>
      </dgm:t>
    </dgm:pt>
    <dgm:pt modelId="{86DE7145-2FCA-488E-97BB-95B937D2387B}" type="pres">
      <dgm:prSet presAssocID="{BC30F380-FD02-4825-AB79-477D785C2CA7}" presName="node" presStyleLbl="node1" presStyleIdx="0" presStyleCnt="4" custScaleX="218688" custScaleY="86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9C596F-F0CF-4661-8DF8-F5AC3ED48CD1}" type="pres">
      <dgm:prSet presAssocID="{BC30F380-FD02-4825-AB79-477D785C2CA7}" presName="dummy" presStyleCnt="0"/>
      <dgm:spPr/>
    </dgm:pt>
    <dgm:pt modelId="{096FEDF1-3803-4714-8BD6-416660CA0AEE}" type="pres">
      <dgm:prSet presAssocID="{BFD53A27-1662-44C5-B351-A6BB74676A3C}" presName="sibTrans" presStyleLbl="sibTrans2D1" presStyleIdx="0" presStyleCnt="4"/>
      <dgm:spPr/>
      <dgm:t>
        <a:bodyPr/>
        <a:lstStyle/>
        <a:p>
          <a:endParaRPr lang="ru-RU"/>
        </a:p>
      </dgm:t>
    </dgm:pt>
    <dgm:pt modelId="{5C523B12-9EAB-4417-B493-B9E65D0855AC}" type="pres">
      <dgm:prSet presAssocID="{DC5EDBA0-A765-48E7-B157-D0CCA3AF3AC5}" presName="node" presStyleLbl="node1" presStyleIdx="1" presStyleCnt="4" custScaleX="198059" custScaleY="105921" custRadScaleRad="135351" custRadScaleInc="4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D13FF-7EB0-4B24-A276-729EE37882EB}" type="pres">
      <dgm:prSet presAssocID="{DC5EDBA0-A765-48E7-B157-D0CCA3AF3AC5}" presName="dummy" presStyleCnt="0"/>
      <dgm:spPr/>
    </dgm:pt>
    <dgm:pt modelId="{12B84383-914B-4A8C-A76C-B65251C9E88B}" type="pres">
      <dgm:prSet presAssocID="{9A1AAF89-ED1E-4120-86FA-2741F08CAC72}" presName="sibTrans" presStyleLbl="sibTrans2D1" presStyleIdx="1" presStyleCnt="4"/>
      <dgm:spPr/>
      <dgm:t>
        <a:bodyPr/>
        <a:lstStyle/>
        <a:p>
          <a:endParaRPr lang="ru-RU"/>
        </a:p>
      </dgm:t>
    </dgm:pt>
    <dgm:pt modelId="{968213E5-0242-49B4-84F1-E9F765E23857}" type="pres">
      <dgm:prSet presAssocID="{B715EEC7-5B24-4B7A-9B18-E9C8A48649DD}" presName="node" presStyleLbl="node1" presStyleIdx="2" presStyleCnt="4" custScaleX="208882" custScaleY="83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05A86-0F1A-41C9-96DF-33A392A58492}" type="pres">
      <dgm:prSet presAssocID="{B715EEC7-5B24-4B7A-9B18-E9C8A48649DD}" presName="dummy" presStyleCnt="0"/>
      <dgm:spPr/>
    </dgm:pt>
    <dgm:pt modelId="{781EA9A0-453D-43E5-8651-69F1EE2E1D43}" type="pres">
      <dgm:prSet presAssocID="{D3DF4570-E286-408D-9733-F7E500B4CC78}" presName="sibTrans" presStyleLbl="sibTrans2D1" presStyleIdx="2" presStyleCnt="4"/>
      <dgm:spPr/>
      <dgm:t>
        <a:bodyPr/>
        <a:lstStyle/>
        <a:p>
          <a:endParaRPr lang="ru-RU"/>
        </a:p>
      </dgm:t>
    </dgm:pt>
    <dgm:pt modelId="{3E92FA66-9E24-404C-BFAD-A1835C7E8FCD}" type="pres">
      <dgm:prSet presAssocID="{7241CB46-1946-4A18-872E-ADB9B6EA1589}" presName="node" presStyleLbl="node1" presStyleIdx="3" presStyleCnt="4" custScaleX="203980" custScaleY="105922" custRadScaleRad="137266" custRadScaleInc="1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53DAFA-2446-4D05-A5FF-D3A15A67C914}" type="pres">
      <dgm:prSet presAssocID="{7241CB46-1946-4A18-872E-ADB9B6EA1589}" presName="dummy" presStyleCnt="0"/>
      <dgm:spPr/>
    </dgm:pt>
    <dgm:pt modelId="{D059103D-BB73-4023-9F90-7CA523645D34}" type="pres">
      <dgm:prSet presAssocID="{57D6DECF-B27B-4264-8259-1BA66FB891C9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22431CB9-E7C6-42E5-B9A2-5BD98BB2BE55}" type="presOf" srcId="{7241CB46-1946-4A18-872E-ADB9B6EA1589}" destId="{3E92FA66-9E24-404C-BFAD-A1835C7E8FCD}" srcOrd="0" destOrd="0" presId="urn:microsoft.com/office/officeart/2005/8/layout/radial6"/>
    <dgm:cxn modelId="{5ED1F29E-4BAC-47BE-A7C7-ACD70023D328}" type="presOf" srcId="{B715EEC7-5B24-4B7A-9B18-E9C8A48649DD}" destId="{968213E5-0242-49B4-84F1-E9F765E23857}" srcOrd="0" destOrd="0" presId="urn:microsoft.com/office/officeart/2005/8/layout/radial6"/>
    <dgm:cxn modelId="{C45D5F9E-F107-4617-9B8A-04BB56CF539D}" type="presOf" srcId="{57D6DECF-B27B-4264-8259-1BA66FB891C9}" destId="{D059103D-BB73-4023-9F90-7CA523645D34}" srcOrd="0" destOrd="0" presId="urn:microsoft.com/office/officeart/2005/8/layout/radial6"/>
    <dgm:cxn modelId="{E2EB0F0E-2CEA-4ACE-BC74-1A1182E50227}" srcId="{1710C4DD-BD7E-4A7D-8413-D18C0985E5CA}" destId="{BC30F380-FD02-4825-AB79-477D785C2CA7}" srcOrd="0" destOrd="0" parTransId="{2EE99125-CB85-4F77-936A-A637E3240569}" sibTransId="{BFD53A27-1662-44C5-B351-A6BB74676A3C}"/>
    <dgm:cxn modelId="{6B256F5E-0F2C-453E-87CD-F0695B114FAC}" type="presOf" srcId="{1710C4DD-BD7E-4A7D-8413-D18C0985E5CA}" destId="{048ED4CF-4050-4474-8DE9-7EFA9C2CFFBF}" srcOrd="0" destOrd="0" presId="urn:microsoft.com/office/officeart/2005/8/layout/radial6"/>
    <dgm:cxn modelId="{02CA1294-AD0A-4048-9E60-FF984E2E4CFB}" srcId="{1710C4DD-BD7E-4A7D-8413-D18C0985E5CA}" destId="{7241CB46-1946-4A18-872E-ADB9B6EA1589}" srcOrd="3" destOrd="0" parTransId="{19723801-B3E8-4306-8796-2BC4684465F9}" sibTransId="{57D6DECF-B27B-4264-8259-1BA66FB891C9}"/>
    <dgm:cxn modelId="{A6C44D9E-1123-4409-838B-5F0113688F56}" type="presOf" srcId="{E1D1445C-819D-4F87-AAEA-FE0CEF6CBF32}" destId="{DF2383F4-9E76-4340-AB09-23FF454B04F3}" srcOrd="0" destOrd="0" presId="urn:microsoft.com/office/officeart/2005/8/layout/radial6"/>
    <dgm:cxn modelId="{CF17FEBE-8875-4229-A72D-4F00E9F86BDC}" type="presOf" srcId="{9A1AAF89-ED1E-4120-86FA-2741F08CAC72}" destId="{12B84383-914B-4A8C-A76C-B65251C9E88B}" srcOrd="0" destOrd="0" presId="urn:microsoft.com/office/officeart/2005/8/layout/radial6"/>
    <dgm:cxn modelId="{8B4B98AF-AF74-4C5C-A38B-C2E595BD1D38}" type="presOf" srcId="{BC30F380-FD02-4825-AB79-477D785C2CA7}" destId="{86DE7145-2FCA-488E-97BB-95B937D2387B}" srcOrd="0" destOrd="0" presId="urn:microsoft.com/office/officeart/2005/8/layout/radial6"/>
    <dgm:cxn modelId="{11EE4518-526F-45FF-82DC-5C397135B96B}" type="presOf" srcId="{DC5EDBA0-A765-48E7-B157-D0CCA3AF3AC5}" destId="{5C523B12-9EAB-4417-B493-B9E65D0855AC}" srcOrd="0" destOrd="0" presId="urn:microsoft.com/office/officeart/2005/8/layout/radial6"/>
    <dgm:cxn modelId="{6CB0A6E7-9B01-4991-BA50-10AAB5CB0D3A}" type="presOf" srcId="{D3DF4570-E286-408D-9733-F7E500B4CC78}" destId="{781EA9A0-453D-43E5-8651-69F1EE2E1D43}" srcOrd="0" destOrd="0" presId="urn:microsoft.com/office/officeart/2005/8/layout/radial6"/>
    <dgm:cxn modelId="{1D29A4D7-C75C-4CC0-9A9C-6E2DDDEF8AEE}" srcId="{1710C4DD-BD7E-4A7D-8413-D18C0985E5CA}" destId="{B715EEC7-5B24-4B7A-9B18-E9C8A48649DD}" srcOrd="2" destOrd="0" parTransId="{7115714A-30B2-406B-A064-52DA95A9DFF9}" sibTransId="{D3DF4570-E286-408D-9733-F7E500B4CC78}"/>
    <dgm:cxn modelId="{ABE869BA-D3DD-4659-A4CD-8DA9108B7934}" srcId="{E1D1445C-819D-4F87-AAEA-FE0CEF6CBF32}" destId="{1710C4DD-BD7E-4A7D-8413-D18C0985E5CA}" srcOrd="0" destOrd="0" parTransId="{CF76498A-8AB9-4A35-82C7-C65F421E74AE}" sibTransId="{5F9BB3FC-E102-45D3-AF20-D900B3C4FEB4}"/>
    <dgm:cxn modelId="{BEA6B6B2-FFF8-41CD-A7E2-474F22E2D32A}" srcId="{1710C4DD-BD7E-4A7D-8413-D18C0985E5CA}" destId="{DC5EDBA0-A765-48E7-B157-D0CCA3AF3AC5}" srcOrd="1" destOrd="0" parTransId="{D403734C-0862-4245-809C-D42312F8AA0E}" sibTransId="{9A1AAF89-ED1E-4120-86FA-2741F08CAC72}"/>
    <dgm:cxn modelId="{202BFC7F-2100-43B1-8E55-126863B42943}" type="presOf" srcId="{BFD53A27-1662-44C5-B351-A6BB74676A3C}" destId="{096FEDF1-3803-4714-8BD6-416660CA0AEE}" srcOrd="0" destOrd="0" presId="urn:microsoft.com/office/officeart/2005/8/layout/radial6"/>
    <dgm:cxn modelId="{08D6FEF3-C560-4A48-BDD1-B24E73C8B5CF}" type="presParOf" srcId="{DF2383F4-9E76-4340-AB09-23FF454B04F3}" destId="{048ED4CF-4050-4474-8DE9-7EFA9C2CFFBF}" srcOrd="0" destOrd="0" presId="urn:microsoft.com/office/officeart/2005/8/layout/radial6"/>
    <dgm:cxn modelId="{9F9088AF-EAE4-4FBD-BCE7-C2C0386CD779}" type="presParOf" srcId="{DF2383F4-9E76-4340-AB09-23FF454B04F3}" destId="{86DE7145-2FCA-488E-97BB-95B937D2387B}" srcOrd="1" destOrd="0" presId="urn:microsoft.com/office/officeart/2005/8/layout/radial6"/>
    <dgm:cxn modelId="{D5C74F99-E4F0-4C73-8AFC-DA5D6E168339}" type="presParOf" srcId="{DF2383F4-9E76-4340-AB09-23FF454B04F3}" destId="{D29C596F-F0CF-4661-8DF8-F5AC3ED48CD1}" srcOrd="2" destOrd="0" presId="urn:microsoft.com/office/officeart/2005/8/layout/radial6"/>
    <dgm:cxn modelId="{0A731141-5FB3-4783-81FA-34F6447BD974}" type="presParOf" srcId="{DF2383F4-9E76-4340-AB09-23FF454B04F3}" destId="{096FEDF1-3803-4714-8BD6-416660CA0AEE}" srcOrd="3" destOrd="0" presId="urn:microsoft.com/office/officeart/2005/8/layout/radial6"/>
    <dgm:cxn modelId="{A1CD2641-53B1-41DD-B01F-14814D286341}" type="presParOf" srcId="{DF2383F4-9E76-4340-AB09-23FF454B04F3}" destId="{5C523B12-9EAB-4417-B493-B9E65D0855AC}" srcOrd="4" destOrd="0" presId="urn:microsoft.com/office/officeart/2005/8/layout/radial6"/>
    <dgm:cxn modelId="{4CD4C264-F227-4B64-8CB4-FB29E91E4AA5}" type="presParOf" srcId="{DF2383F4-9E76-4340-AB09-23FF454B04F3}" destId="{718D13FF-7EB0-4B24-A276-729EE37882EB}" srcOrd="5" destOrd="0" presId="urn:microsoft.com/office/officeart/2005/8/layout/radial6"/>
    <dgm:cxn modelId="{1E3A8FFD-3EE8-4F4F-82CA-AE00049D5245}" type="presParOf" srcId="{DF2383F4-9E76-4340-AB09-23FF454B04F3}" destId="{12B84383-914B-4A8C-A76C-B65251C9E88B}" srcOrd="6" destOrd="0" presId="urn:microsoft.com/office/officeart/2005/8/layout/radial6"/>
    <dgm:cxn modelId="{CED96AF6-2D19-47BF-A7E7-8BA944AD8679}" type="presParOf" srcId="{DF2383F4-9E76-4340-AB09-23FF454B04F3}" destId="{968213E5-0242-49B4-84F1-E9F765E23857}" srcOrd="7" destOrd="0" presId="urn:microsoft.com/office/officeart/2005/8/layout/radial6"/>
    <dgm:cxn modelId="{1517AE1E-9970-4E76-9966-E67B61266647}" type="presParOf" srcId="{DF2383F4-9E76-4340-AB09-23FF454B04F3}" destId="{18D05A86-0F1A-41C9-96DF-33A392A58492}" srcOrd="8" destOrd="0" presId="urn:microsoft.com/office/officeart/2005/8/layout/radial6"/>
    <dgm:cxn modelId="{1B733FA3-3D3E-437B-9BCF-6F3142C81049}" type="presParOf" srcId="{DF2383F4-9E76-4340-AB09-23FF454B04F3}" destId="{781EA9A0-453D-43E5-8651-69F1EE2E1D43}" srcOrd="9" destOrd="0" presId="urn:microsoft.com/office/officeart/2005/8/layout/radial6"/>
    <dgm:cxn modelId="{02D7F4DE-2F3C-4B79-9493-EFCE35E90051}" type="presParOf" srcId="{DF2383F4-9E76-4340-AB09-23FF454B04F3}" destId="{3E92FA66-9E24-404C-BFAD-A1835C7E8FCD}" srcOrd="10" destOrd="0" presId="urn:microsoft.com/office/officeart/2005/8/layout/radial6"/>
    <dgm:cxn modelId="{367BD65E-6271-4AC1-B4AA-C5398CE224BF}" type="presParOf" srcId="{DF2383F4-9E76-4340-AB09-23FF454B04F3}" destId="{1853DAFA-2446-4D05-A5FF-D3A15A67C914}" srcOrd="11" destOrd="0" presId="urn:microsoft.com/office/officeart/2005/8/layout/radial6"/>
    <dgm:cxn modelId="{29FAEC13-C058-4D41-8CAB-03639FB69986}" type="presParOf" srcId="{DF2383F4-9E76-4340-AB09-23FF454B04F3}" destId="{D059103D-BB73-4023-9F90-7CA523645D34}" srcOrd="12" destOrd="0" presId="urn:microsoft.com/office/officeart/2005/8/layout/radial6"/>
  </dgm:cxnLst>
  <dgm:bg/>
  <dgm:whole/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C73DE7A-F9DC-4364-B13A-4BC5753A32A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D9EDBA-DDAC-4ADD-A41C-ED9FDD265598}">
      <dgm:prSet phldrT="[Текст]"/>
      <dgm:spPr/>
      <dgm:t>
        <a:bodyPr/>
        <a:lstStyle/>
        <a:p>
          <a:r>
            <a:rPr lang="ru-RU" dirty="0" smtClean="0">
              <a:latin typeface="+mn-lt"/>
            </a:rPr>
            <a:t>Осознанное употребление предложных конструкций помогает выработать у детей </a:t>
          </a:r>
          <a:r>
            <a:rPr lang="ru-RU" b="1" dirty="0" smtClean="0">
              <a:latin typeface="+mn-lt"/>
            </a:rPr>
            <a:t>языковое чутье </a:t>
          </a:r>
          <a:r>
            <a:rPr lang="ru-RU" dirty="0" smtClean="0">
              <a:latin typeface="+mn-lt"/>
            </a:rPr>
            <a:t>и </a:t>
          </a:r>
          <a:r>
            <a:rPr lang="ru-RU" b="1" dirty="0" smtClean="0">
              <a:latin typeface="+mn-lt"/>
            </a:rPr>
            <a:t>явление переноса</a:t>
          </a:r>
          <a:r>
            <a:rPr lang="ru-RU" dirty="0" smtClean="0">
              <a:latin typeface="+mn-lt"/>
            </a:rPr>
            <a:t>, </a:t>
          </a:r>
          <a:r>
            <a:rPr lang="ru-RU" b="1" dirty="0" smtClean="0">
              <a:latin typeface="+mn-lt"/>
            </a:rPr>
            <a:t>уточнить пространственные представления, </a:t>
          </a:r>
          <a:r>
            <a:rPr lang="ru-RU" b="0" dirty="0" smtClean="0">
              <a:latin typeface="+mn-lt"/>
            </a:rPr>
            <a:t>учит понимать сложные грамматические конструкции предложений  </a:t>
          </a:r>
          <a:endParaRPr lang="ru-RU" b="0" dirty="0">
            <a:latin typeface="+mn-lt"/>
          </a:endParaRPr>
        </a:p>
      </dgm:t>
    </dgm:pt>
    <dgm:pt modelId="{AB2FD554-3691-4CDE-8388-DF74478859E5}" type="parTrans" cxnId="{22D4E53F-43F2-45BB-AA43-F1B0B564DC49}">
      <dgm:prSet/>
      <dgm:spPr/>
      <dgm:t>
        <a:bodyPr/>
        <a:lstStyle/>
        <a:p>
          <a:endParaRPr lang="ru-RU"/>
        </a:p>
      </dgm:t>
    </dgm:pt>
    <dgm:pt modelId="{7B1934C1-1225-4487-AF36-2D24FBFD25B7}" type="sibTrans" cxnId="{22D4E53F-43F2-45BB-AA43-F1B0B564DC49}">
      <dgm:prSet/>
      <dgm:spPr/>
      <dgm:t>
        <a:bodyPr/>
        <a:lstStyle/>
        <a:p>
          <a:endParaRPr lang="ru-RU"/>
        </a:p>
      </dgm:t>
    </dgm:pt>
    <dgm:pt modelId="{33FB24FD-A8D0-41BD-94C7-42BD2A770C15}" type="pres">
      <dgm:prSet presAssocID="{9C73DE7A-F9DC-4364-B13A-4BC5753A32A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F05359A-9A72-48AA-9926-7CF283C575F7}" type="pres">
      <dgm:prSet presAssocID="{6CD9EDBA-DDAC-4ADD-A41C-ED9FDD265598}" presName="vertOne" presStyleCnt="0"/>
      <dgm:spPr/>
    </dgm:pt>
    <dgm:pt modelId="{0A793D12-9329-4DBF-9B9D-5308E2053CAA}" type="pres">
      <dgm:prSet presAssocID="{6CD9EDBA-DDAC-4ADD-A41C-ED9FDD265598}" presName="txOne" presStyleLbl="node0" presStyleIdx="0" presStyleCnt="1" custLinFactY="-5860" custLinFactNeighborX="-2111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B1FAD0-68B0-4713-AE86-AC0AE4085D41}" type="pres">
      <dgm:prSet presAssocID="{6CD9EDBA-DDAC-4ADD-A41C-ED9FDD265598}" presName="horzOne" presStyleCnt="0"/>
      <dgm:spPr/>
    </dgm:pt>
  </dgm:ptLst>
  <dgm:cxnLst>
    <dgm:cxn modelId="{22D4E53F-43F2-45BB-AA43-F1B0B564DC49}" srcId="{9C73DE7A-F9DC-4364-B13A-4BC5753A32AA}" destId="{6CD9EDBA-DDAC-4ADD-A41C-ED9FDD265598}" srcOrd="0" destOrd="0" parTransId="{AB2FD554-3691-4CDE-8388-DF74478859E5}" sibTransId="{7B1934C1-1225-4487-AF36-2D24FBFD25B7}"/>
    <dgm:cxn modelId="{1BC6DA7A-1BC9-4E9D-8459-670AF7CBA138}" type="presOf" srcId="{6CD9EDBA-DDAC-4ADD-A41C-ED9FDD265598}" destId="{0A793D12-9329-4DBF-9B9D-5308E2053CAA}" srcOrd="0" destOrd="0" presId="urn:microsoft.com/office/officeart/2005/8/layout/hierarchy4"/>
    <dgm:cxn modelId="{56DD5861-A9F7-4EC4-9799-0542A1E18E03}" type="presOf" srcId="{9C73DE7A-F9DC-4364-B13A-4BC5753A32AA}" destId="{33FB24FD-A8D0-41BD-94C7-42BD2A770C15}" srcOrd="0" destOrd="0" presId="urn:microsoft.com/office/officeart/2005/8/layout/hierarchy4"/>
    <dgm:cxn modelId="{1173C04B-65D8-4C50-87D9-C7AFE5177BD9}" type="presParOf" srcId="{33FB24FD-A8D0-41BD-94C7-42BD2A770C15}" destId="{AF05359A-9A72-48AA-9926-7CF283C575F7}" srcOrd="0" destOrd="0" presId="urn:microsoft.com/office/officeart/2005/8/layout/hierarchy4"/>
    <dgm:cxn modelId="{103952F3-31C5-45C8-B0DE-96E02FA3530B}" type="presParOf" srcId="{AF05359A-9A72-48AA-9926-7CF283C575F7}" destId="{0A793D12-9329-4DBF-9B9D-5308E2053CAA}" srcOrd="0" destOrd="0" presId="urn:microsoft.com/office/officeart/2005/8/layout/hierarchy4"/>
    <dgm:cxn modelId="{A5305655-ACD3-46BD-9A3D-C5139154476A}" type="presParOf" srcId="{AF05359A-9A72-48AA-9926-7CF283C575F7}" destId="{83B1FAD0-68B0-4713-AE86-AC0AE4085D41}" srcOrd="1" destOrd="0" presId="urn:microsoft.com/office/officeart/2005/8/layout/hierarchy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E3F690-1AC8-45DA-9877-D7A3A4AD6179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BB1E3D-57BA-46A7-BAC6-B514BD0ED404}">
      <dgm:prSet phldrT="[Текст]" custT="1"/>
      <dgm:spPr/>
      <dgm:t>
        <a:bodyPr/>
        <a:lstStyle/>
        <a:p>
          <a:r>
            <a:rPr lang="ru-RU" sz="2800" b="1" dirty="0" smtClean="0"/>
            <a:t>Предлоги</a:t>
          </a:r>
          <a:endParaRPr lang="ru-RU" sz="2800" b="1" dirty="0"/>
        </a:p>
      </dgm:t>
    </dgm:pt>
    <dgm:pt modelId="{956E7CF2-8807-4315-8B13-01370949BBB8}" type="parTrans" cxnId="{01955159-1C88-4A4E-8710-07A56167E101}">
      <dgm:prSet/>
      <dgm:spPr/>
      <dgm:t>
        <a:bodyPr/>
        <a:lstStyle/>
        <a:p>
          <a:endParaRPr lang="ru-RU"/>
        </a:p>
      </dgm:t>
    </dgm:pt>
    <dgm:pt modelId="{3C10D04E-FD07-4956-80E2-6C1D95F1F096}" type="sibTrans" cxnId="{01955159-1C88-4A4E-8710-07A56167E101}">
      <dgm:prSet/>
      <dgm:spPr/>
      <dgm:t>
        <a:bodyPr/>
        <a:lstStyle/>
        <a:p>
          <a:endParaRPr lang="ru-RU"/>
        </a:p>
      </dgm:t>
    </dgm:pt>
    <dgm:pt modelId="{4E3376CC-A73D-446D-8C7C-7B37AE231A80}">
      <dgm:prSet phldrT="[Текст]" custT="1"/>
      <dgm:spPr/>
      <dgm:t>
        <a:bodyPr/>
        <a:lstStyle/>
        <a:p>
          <a:r>
            <a:rPr lang="ru-RU" sz="1600" dirty="0" smtClean="0"/>
            <a:t>простые</a:t>
          </a:r>
          <a:endParaRPr lang="ru-RU" sz="1600" dirty="0"/>
        </a:p>
      </dgm:t>
    </dgm:pt>
    <dgm:pt modelId="{8C94FF82-DC09-4C07-B661-CF25C0649599}" type="parTrans" cxnId="{3FD98900-5B24-4820-8438-587F338868B7}">
      <dgm:prSet/>
      <dgm:spPr/>
      <dgm:t>
        <a:bodyPr/>
        <a:lstStyle/>
        <a:p>
          <a:endParaRPr lang="ru-RU"/>
        </a:p>
      </dgm:t>
    </dgm:pt>
    <dgm:pt modelId="{DB81D431-1685-49C1-9AAA-0EBF8AD41425}" type="sibTrans" cxnId="{3FD98900-5B24-4820-8438-587F338868B7}">
      <dgm:prSet/>
      <dgm:spPr/>
      <dgm:t>
        <a:bodyPr/>
        <a:lstStyle/>
        <a:p>
          <a:endParaRPr lang="ru-RU"/>
        </a:p>
      </dgm:t>
    </dgm:pt>
    <dgm:pt modelId="{90546C14-C199-4136-A618-CA3C90660427}">
      <dgm:prSet phldrT="[Текст]" custT="1"/>
      <dgm:spPr/>
      <dgm:t>
        <a:bodyPr/>
        <a:lstStyle/>
        <a:p>
          <a:r>
            <a:rPr lang="ru-RU" sz="1600" dirty="0" smtClean="0"/>
            <a:t>составные</a:t>
          </a:r>
          <a:endParaRPr lang="ru-RU" sz="1600" dirty="0"/>
        </a:p>
      </dgm:t>
    </dgm:pt>
    <dgm:pt modelId="{213FB2FD-4F5D-4DE2-8EC6-C70E35D14E66}" type="parTrans" cxnId="{021877DA-AD35-4793-A909-FC9CD0F19F9E}">
      <dgm:prSet/>
      <dgm:spPr/>
      <dgm:t>
        <a:bodyPr/>
        <a:lstStyle/>
        <a:p>
          <a:endParaRPr lang="ru-RU"/>
        </a:p>
      </dgm:t>
    </dgm:pt>
    <dgm:pt modelId="{CDFA7904-6972-4438-AA98-7DD840B487F6}" type="sibTrans" cxnId="{021877DA-AD35-4793-A909-FC9CD0F19F9E}">
      <dgm:prSet/>
      <dgm:spPr/>
      <dgm:t>
        <a:bodyPr/>
        <a:lstStyle/>
        <a:p>
          <a:endParaRPr lang="ru-RU"/>
        </a:p>
      </dgm:t>
    </dgm:pt>
    <dgm:pt modelId="{984B7EE3-395D-4111-A5BB-8CFAFF3248CE}">
      <dgm:prSet phldrT="[Текст]" custT="1"/>
      <dgm:spPr/>
      <dgm:t>
        <a:bodyPr/>
        <a:lstStyle/>
        <a:p>
          <a:r>
            <a:rPr lang="ru-RU" sz="1600" dirty="0" smtClean="0"/>
            <a:t>производные</a:t>
          </a:r>
          <a:endParaRPr lang="ru-RU" sz="1600" dirty="0"/>
        </a:p>
      </dgm:t>
    </dgm:pt>
    <dgm:pt modelId="{29398F0B-E8F0-4410-8820-32639DDF36DA}" type="parTrans" cxnId="{85881159-5DCB-4A0F-9C63-0F5871E717DE}">
      <dgm:prSet/>
      <dgm:spPr/>
      <dgm:t>
        <a:bodyPr/>
        <a:lstStyle/>
        <a:p>
          <a:endParaRPr lang="ru-RU"/>
        </a:p>
      </dgm:t>
    </dgm:pt>
    <dgm:pt modelId="{AFF3F45E-8C9A-4A3E-8702-FA5CF64A0C9B}" type="sibTrans" cxnId="{85881159-5DCB-4A0F-9C63-0F5871E717DE}">
      <dgm:prSet/>
      <dgm:spPr/>
      <dgm:t>
        <a:bodyPr/>
        <a:lstStyle/>
        <a:p>
          <a:endParaRPr lang="ru-RU"/>
        </a:p>
      </dgm:t>
    </dgm:pt>
    <dgm:pt modelId="{59D7B707-3998-446C-BA61-E15C4294E67B}">
      <dgm:prSet phldrT="[Текст]" custT="1"/>
      <dgm:spPr/>
      <dgm:t>
        <a:bodyPr/>
        <a:lstStyle/>
        <a:p>
          <a:r>
            <a:rPr lang="ru-RU" sz="1600" dirty="0" smtClean="0"/>
            <a:t>не производные</a:t>
          </a:r>
          <a:endParaRPr lang="ru-RU" sz="1600" dirty="0"/>
        </a:p>
      </dgm:t>
    </dgm:pt>
    <dgm:pt modelId="{E83C942D-071A-4148-BFEF-677C8AD34CF5}" type="parTrans" cxnId="{40AC89C1-7BE0-4DD7-B339-F38CBE29D471}">
      <dgm:prSet/>
      <dgm:spPr/>
      <dgm:t>
        <a:bodyPr/>
        <a:lstStyle/>
        <a:p>
          <a:endParaRPr lang="ru-RU"/>
        </a:p>
      </dgm:t>
    </dgm:pt>
    <dgm:pt modelId="{F7792123-1DA0-46DD-9B15-AAD99B83B4DC}" type="sibTrans" cxnId="{40AC89C1-7BE0-4DD7-B339-F38CBE29D471}">
      <dgm:prSet/>
      <dgm:spPr/>
      <dgm:t>
        <a:bodyPr/>
        <a:lstStyle/>
        <a:p>
          <a:endParaRPr lang="ru-RU"/>
        </a:p>
      </dgm:t>
    </dgm:pt>
    <dgm:pt modelId="{02CF12AD-A736-47E1-BD71-B98165AA4695}" type="pres">
      <dgm:prSet presAssocID="{E3E3F690-1AC8-45DA-9877-D7A3A4AD617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52C877-292A-422D-A79E-F6B18418B3EA}" type="pres">
      <dgm:prSet presAssocID="{E3E3F690-1AC8-45DA-9877-D7A3A4AD6179}" presName="radial" presStyleCnt="0">
        <dgm:presLayoutVars>
          <dgm:animLvl val="ctr"/>
        </dgm:presLayoutVars>
      </dgm:prSet>
      <dgm:spPr/>
    </dgm:pt>
    <dgm:pt modelId="{4B490E14-5782-49FC-B7B5-32A60ABE9120}" type="pres">
      <dgm:prSet presAssocID="{C9BB1E3D-57BA-46A7-BAC6-B514BD0ED404}" presName="centerShape" presStyleLbl="vennNode1" presStyleIdx="0" presStyleCnt="5" custScaleX="157021"/>
      <dgm:spPr/>
      <dgm:t>
        <a:bodyPr/>
        <a:lstStyle/>
        <a:p>
          <a:endParaRPr lang="ru-RU"/>
        </a:p>
      </dgm:t>
    </dgm:pt>
    <dgm:pt modelId="{C758B167-0D76-4073-8FB4-78AAA9004A79}" type="pres">
      <dgm:prSet presAssocID="{4E3376CC-A73D-446D-8C7C-7B37AE231A80}" presName="node" presStyleLbl="vennNode1" presStyleIdx="1" presStyleCnt="5" custScaleX="176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95AF9A-4291-43DE-BFFB-0E4EF7961E2B}" type="pres">
      <dgm:prSet presAssocID="{90546C14-C199-4136-A618-CA3C90660427}" presName="node" presStyleLbl="vennNode1" presStyleIdx="2" presStyleCnt="5" custScaleX="186615" custRadScaleRad="171376" custRadScaleInc="2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66BA78-DE4A-4D65-9BD8-F6E1DA0E06D5}" type="pres">
      <dgm:prSet presAssocID="{984B7EE3-395D-4111-A5BB-8CFAFF3248CE}" presName="node" presStyleLbl="vennNode1" presStyleIdx="3" presStyleCnt="5" custScaleX="182644" custRadScaleRad="101012" custRadScaleInc="2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164550-3371-490B-B5EA-F3A49B13B9D8}" type="pres">
      <dgm:prSet presAssocID="{59D7B707-3998-446C-BA61-E15C4294E67B}" presName="node" presStyleLbl="vennNode1" presStyleIdx="4" presStyleCnt="5" custScaleX="196415" custRadScaleRad="175314" custRadScaleInc="-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BB6C62-E989-4F80-95DE-CB2CC267797F}" type="presOf" srcId="{4E3376CC-A73D-446D-8C7C-7B37AE231A80}" destId="{C758B167-0D76-4073-8FB4-78AAA9004A79}" srcOrd="0" destOrd="0" presId="urn:microsoft.com/office/officeart/2005/8/layout/radial3"/>
    <dgm:cxn modelId="{19DE7C28-14B9-4F4A-9DB6-8A3E5A22C311}" type="presOf" srcId="{C9BB1E3D-57BA-46A7-BAC6-B514BD0ED404}" destId="{4B490E14-5782-49FC-B7B5-32A60ABE9120}" srcOrd="0" destOrd="0" presId="urn:microsoft.com/office/officeart/2005/8/layout/radial3"/>
    <dgm:cxn modelId="{1EEDF05C-5781-40BD-9336-9DD5A6E4F90E}" type="presOf" srcId="{90546C14-C199-4136-A618-CA3C90660427}" destId="{B595AF9A-4291-43DE-BFFB-0E4EF7961E2B}" srcOrd="0" destOrd="0" presId="urn:microsoft.com/office/officeart/2005/8/layout/radial3"/>
    <dgm:cxn modelId="{3025913D-72F0-44C0-B230-6D2014FD4113}" type="presOf" srcId="{984B7EE3-395D-4111-A5BB-8CFAFF3248CE}" destId="{1466BA78-DE4A-4D65-9BD8-F6E1DA0E06D5}" srcOrd="0" destOrd="0" presId="urn:microsoft.com/office/officeart/2005/8/layout/radial3"/>
    <dgm:cxn modelId="{B05DE831-7918-4D20-BD6D-DE64E9246EFC}" type="presOf" srcId="{E3E3F690-1AC8-45DA-9877-D7A3A4AD6179}" destId="{02CF12AD-A736-47E1-BD71-B98165AA4695}" srcOrd="0" destOrd="0" presId="urn:microsoft.com/office/officeart/2005/8/layout/radial3"/>
    <dgm:cxn modelId="{85881159-5DCB-4A0F-9C63-0F5871E717DE}" srcId="{C9BB1E3D-57BA-46A7-BAC6-B514BD0ED404}" destId="{984B7EE3-395D-4111-A5BB-8CFAFF3248CE}" srcOrd="2" destOrd="0" parTransId="{29398F0B-E8F0-4410-8820-32639DDF36DA}" sibTransId="{AFF3F45E-8C9A-4A3E-8702-FA5CF64A0C9B}"/>
    <dgm:cxn modelId="{40AC89C1-7BE0-4DD7-B339-F38CBE29D471}" srcId="{C9BB1E3D-57BA-46A7-BAC6-B514BD0ED404}" destId="{59D7B707-3998-446C-BA61-E15C4294E67B}" srcOrd="3" destOrd="0" parTransId="{E83C942D-071A-4148-BFEF-677C8AD34CF5}" sibTransId="{F7792123-1DA0-46DD-9B15-AAD99B83B4DC}"/>
    <dgm:cxn modelId="{3FD98900-5B24-4820-8438-587F338868B7}" srcId="{C9BB1E3D-57BA-46A7-BAC6-B514BD0ED404}" destId="{4E3376CC-A73D-446D-8C7C-7B37AE231A80}" srcOrd="0" destOrd="0" parTransId="{8C94FF82-DC09-4C07-B661-CF25C0649599}" sibTransId="{DB81D431-1685-49C1-9AAA-0EBF8AD41425}"/>
    <dgm:cxn modelId="{021877DA-AD35-4793-A909-FC9CD0F19F9E}" srcId="{C9BB1E3D-57BA-46A7-BAC6-B514BD0ED404}" destId="{90546C14-C199-4136-A618-CA3C90660427}" srcOrd="1" destOrd="0" parTransId="{213FB2FD-4F5D-4DE2-8EC6-C70E35D14E66}" sibTransId="{CDFA7904-6972-4438-AA98-7DD840B487F6}"/>
    <dgm:cxn modelId="{01955159-1C88-4A4E-8710-07A56167E101}" srcId="{E3E3F690-1AC8-45DA-9877-D7A3A4AD6179}" destId="{C9BB1E3D-57BA-46A7-BAC6-B514BD0ED404}" srcOrd="0" destOrd="0" parTransId="{956E7CF2-8807-4315-8B13-01370949BBB8}" sibTransId="{3C10D04E-FD07-4956-80E2-6C1D95F1F096}"/>
    <dgm:cxn modelId="{D5FF4D01-2657-4AF6-A118-BECA9BFA5021}" type="presOf" srcId="{59D7B707-3998-446C-BA61-E15C4294E67B}" destId="{41164550-3371-490B-B5EA-F3A49B13B9D8}" srcOrd="0" destOrd="0" presId="urn:microsoft.com/office/officeart/2005/8/layout/radial3"/>
    <dgm:cxn modelId="{3FD940DB-DA4E-4871-9AC1-8868BDD74F13}" type="presParOf" srcId="{02CF12AD-A736-47E1-BD71-B98165AA4695}" destId="{A252C877-292A-422D-A79E-F6B18418B3EA}" srcOrd="0" destOrd="0" presId="urn:microsoft.com/office/officeart/2005/8/layout/radial3"/>
    <dgm:cxn modelId="{14D9CD25-7949-4E68-BE79-EAA7E9D6B8E3}" type="presParOf" srcId="{A252C877-292A-422D-A79E-F6B18418B3EA}" destId="{4B490E14-5782-49FC-B7B5-32A60ABE9120}" srcOrd="0" destOrd="0" presId="urn:microsoft.com/office/officeart/2005/8/layout/radial3"/>
    <dgm:cxn modelId="{BF44F62D-4298-45E1-A815-A49F3F74316B}" type="presParOf" srcId="{A252C877-292A-422D-A79E-F6B18418B3EA}" destId="{C758B167-0D76-4073-8FB4-78AAA9004A79}" srcOrd="1" destOrd="0" presId="urn:microsoft.com/office/officeart/2005/8/layout/radial3"/>
    <dgm:cxn modelId="{326991FB-C42B-4CF1-BF99-DF5EB31DA667}" type="presParOf" srcId="{A252C877-292A-422D-A79E-F6B18418B3EA}" destId="{B595AF9A-4291-43DE-BFFB-0E4EF7961E2B}" srcOrd="2" destOrd="0" presId="urn:microsoft.com/office/officeart/2005/8/layout/radial3"/>
    <dgm:cxn modelId="{EF30539D-8DF8-40E3-8C0E-91C4FABD02DE}" type="presParOf" srcId="{A252C877-292A-422D-A79E-F6B18418B3EA}" destId="{1466BA78-DE4A-4D65-9BD8-F6E1DA0E06D5}" srcOrd="3" destOrd="0" presId="urn:microsoft.com/office/officeart/2005/8/layout/radial3"/>
    <dgm:cxn modelId="{AF53EE69-F212-43C6-8A24-DF5899F0C2F7}" type="presParOf" srcId="{A252C877-292A-422D-A79E-F6B18418B3EA}" destId="{41164550-3371-490B-B5EA-F3A49B13B9D8}" srcOrd="4" destOrd="0" presId="urn:microsoft.com/office/officeart/2005/8/layout/radial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B0BD95-7CD0-427F-A930-FD747D931932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09E6B5-D461-40F4-87AB-44FFD5E083EA}">
      <dgm:prSet phldrT="[Текст]"/>
      <dgm:spPr/>
      <dgm:t>
        <a:bodyPr/>
        <a:lstStyle/>
        <a:p>
          <a:r>
            <a:rPr lang="ru-RU" dirty="0" smtClean="0"/>
            <a:t>В</a:t>
          </a:r>
          <a:endParaRPr lang="ru-RU" dirty="0"/>
        </a:p>
      </dgm:t>
    </dgm:pt>
    <dgm:pt modelId="{2D69E9BE-8D30-4E15-A9E7-AA8E30712800}" type="parTrans" cxnId="{2DBAA202-FE37-43CE-B7F7-B36196EFBFA1}">
      <dgm:prSet/>
      <dgm:spPr/>
      <dgm:t>
        <a:bodyPr/>
        <a:lstStyle/>
        <a:p>
          <a:endParaRPr lang="ru-RU"/>
        </a:p>
      </dgm:t>
    </dgm:pt>
    <dgm:pt modelId="{D2094E91-E43C-41D3-895A-24AE5FF65358}" type="sibTrans" cxnId="{2DBAA202-FE37-43CE-B7F7-B36196EFBFA1}">
      <dgm:prSet/>
      <dgm:spPr/>
      <dgm:t>
        <a:bodyPr/>
        <a:lstStyle/>
        <a:p>
          <a:endParaRPr lang="ru-RU"/>
        </a:p>
      </dgm:t>
    </dgm:pt>
    <dgm:pt modelId="{79E7AE90-552E-4D78-BA45-AEBBCC4976BB}">
      <dgm:prSet phldrT="[Текст]"/>
      <dgm:spPr/>
      <dgm:t>
        <a:bodyPr/>
        <a:lstStyle/>
        <a:p>
          <a:r>
            <a:rPr lang="ru-RU" dirty="0" smtClean="0"/>
            <a:t>на</a:t>
          </a:r>
          <a:endParaRPr lang="ru-RU" dirty="0"/>
        </a:p>
      </dgm:t>
    </dgm:pt>
    <dgm:pt modelId="{8FBE4696-1B60-4465-957F-62CB91DBD1BC}" type="parTrans" cxnId="{55EE5F3E-A06E-4123-88C3-F2596D3A08CE}">
      <dgm:prSet/>
      <dgm:spPr/>
      <dgm:t>
        <a:bodyPr/>
        <a:lstStyle/>
        <a:p>
          <a:endParaRPr lang="ru-RU"/>
        </a:p>
      </dgm:t>
    </dgm:pt>
    <dgm:pt modelId="{B8C957E3-DE0C-490C-B337-B1F5D35A56E6}" type="sibTrans" cxnId="{55EE5F3E-A06E-4123-88C3-F2596D3A08CE}">
      <dgm:prSet/>
      <dgm:spPr/>
      <dgm:t>
        <a:bodyPr/>
        <a:lstStyle/>
        <a:p>
          <a:endParaRPr lang="ru-RU"/>
        </a:p>
      </dgm:t>
    </dgm:pt>
    <dgm:pt modelId="{B68A20BB-8250-41B8-9D36-42A896A89902}">
      <dgm:prSet phldrT="[Текст]"/>
      <dgm:spPr/>
      <dgm:t>
        <a:bodyPr/>
        <a:lstStyle/>
        <a:p>
          <a:r>
            <a:rPr lang="ru-RU" dirty="0" smtClean="0"/>
            <a:t>под</a:t>
          </a:r>
          <a:endParaRPr lang="ru-RU" dirty="0"/>
        </a:p>
      </dgm:t>
    </dgm:pt>
    <dgm:pt modelId="{9E9BEB36-4638-47B0-9601-ABFAC3427911}" type="parTrans" cxnId="{71284009-57BB-4531-9167-CE7B59144655}">
      <dgm:prSet/>
      <dgm:spPr/>
      <dgm:t>
        <a:bodyPr/>
        <a:lstStyle/>
        <a:p>
          <a:endParaRPr lang="ru-RU"/>
        </a:p>
      </dgm:t>
    </dgm:pt>
    <dgm:pt modelId="{C120AC87-CA7C-4EF6-BCBF-89B85758C4DC}" type="sibTrans" cxnId="{71284009-57BB-4531-9167-CE7B59144655}">
      <dgm:prSet/>
      <dgm:spPr/>
      <dgm:t>
        <a:bodyPr/>
        <a:lstStyle/>
        <a:p>
          <a:endParaRPr lang="ru-RU"/>
        </a:p>
      </dgm:t>
    </dgm:pt>
    <dgm:pt modelId="{92197D67-1796-4A4C-8D53-DDD844B6FFCC}">
      <dgm:prSet phldrT="[Текст]"/>
      <dgm:spPr/>
      <dgm:t>
        <a:bodyPr/>
        <a:lstStyle/>
        <a:p>
          <a:r>
            <a:rPr lang="ru-RU" dirty="0" smtClean="0"/>
            <a:t>над</a:t>
          </a:r>
          <a:endParaRPr lang="ru-RU" dirty="0"/>
        </a:p>
      </dgm:t>
    </dgm:pt>
    <dgm:pt modelId="{2DB3433C-8FD1-450D-A6E7-CEC0D7AD5699}" type="parTrans" cxnId="{535DD7DD-99A0-4F7E-9DA9-88625801310C}">
      <dgm:prSet/>
      <dgm:spPr/>
      <dgm:t>
        <a:bodyPr/>
        <a:lstStyle/>
        <a:p>
          <a:endParaRPr lang="ru-RU"/>
        </a:p>
      </dgm:t>
    </dgm:pt>
    <dgm:pt modelId="{9E27218C-E19D-476A-AEE6-6CEA34097785}" type="sibTrans" cxnId="{535DD7DD-99A0-4F7E-9DA9-88625801310C}">
      <dgm:prSet/>
      <dgm:spPr/>
      <dgm:t>
        <a:bodyPr/>
        <a:lstStyle/>
        <a:p>
          <a:endParaRPr lang="ru-RU"/>
        </a:p>
      </dgm:t>
    </dgm:pt>
    <dgm:pt modelId="{2B6B26A6-A973-4B67-9B4E-41E95E122646}">
      <dgm:prSet phldrT="[Текст]"/>
      <dgm:spPr/>
      <dgm:t>
        <a:bodyPr/>
        <a:lstStyle/>
        <a:p>
          <a:r>
            <a:rPr lang="ru-RU" dirty="0" smtClean="0"/>
            <a:t>из</a:t>
          </a:r>
          <a:endParaRPr lang="ru-RU" dirty="0"/>
        </a:p>
      </dgm:t>
    </dgm:pt>
    <dgm:pt modelId="{5BCF424A-89B4-4758-AEA3-64E0BC18056E}" type="parTrans" cxnId="{4EDD3CBB-3346-4E95-85E1-DA4838783359}">
      <dgm:prSet/>
      <dgm:spPr/>
      <dgm:t>
        <a:bodyPr/>
        <a:lstStyle/>
        <a:p>
          <a:endParaRPr lang="ru-RU"/>
        </a:p>
      </dgm:t>
    </dgm:pt>
    <dgm:pt modelId="{91FAA112-7638-477B-AB99-126194029D9D}" type="sibTrans" cxnId="{4EDD3CBB-3346-4E95-85E1-DA4838783359}">
      <dgm:prSet/>
      <dgm:spPr/>
      <dgm:t>
        <a:bodyPr/>
        <a:lstStyle/>
        <a:p>
          <a:endParaRPr lang="ru-RU"/>
        </a:p>
      </dgm:t>
    </dgm:pt>
    <dgm:pt modelId="{98410D4E-9211-4CAC-9560-53E3B9FA7F31}">
      <dgm:prSet phldrT="[Текст]"/>
      <dgm:spPr/>
      <dgm:t>
        <a:bodyPr/>
        <a:lstStyle/>
        <a:p>
          <a:r>
            <a:rPr lang="ru-RU" dirty="0" smtClean="0"/>
            <a:t>около</a:t>
          </a:r>
          <a:endParaRPr lang="ru-RU" dirty="0"/>
        </a:p>
      </dgm:t>
    </dgm:pt>
    <dgm:pt modelId="{016D4D90-5857-4C48-BEFD-E4347ABD9CAA}" type="parTrans" cxnId="{F5158F1E-741C-467C-AD0A-15CE5EF16FBA}">
      <dgm:prSet/>
      <dgm:spPr/>
      <dgm:t>
        <a:bodyPr/>
        <a:lstStyle/>
        <a:p>
          <a:endParaRPr lang="ru-RU"/>
        </a:p>
      </dgm:t>
    </dgm:pt>
    <dgm:pt modelId="{581E150C-2E5E-4650-9A89-7925A5D2F740}" type="sibTrans" cxnId="{F5158F1E-741C-467C-AD0A-15CE5EF16FBA}">
      <dgm:prSet/>
      <dgm:spPr/>
      <dgm:t>
        <a:bodyPr/>
        <a:lstStyle/>
        <a:p>
          <a:endParaRPr lang="ru-RU"/>
        </a:p>
      </dgm:t>
    </dgm:pt>
    <dgm:pt modelId="{B1CCDB44-9F74-409F-815F-326E89F3A043}">
      <dgm:prSet phldrT="[Текст]"/>
      <dgm:spPr/>
      <dgm:t>
        <a:bodyPr/>
        <a:lstStyle/>
        <a:p>
          <a:r>
            <a:rPr lang="ru-RU" dirty="0" smtClean="0"/>
            <a:t>за</a:t>
          </a:r>
          <a:endParaRPr lang="ru-RU" dirty="0"/>
        </a:p>
      </dgm:t>
    </dgm:pt>
    <dgm:pt modelId="{31C899DF-1AD4-4504-94A2-18C4D57742A1}" type="parTrans" cxnId="{109973D4-88FD-4B26-97B3-95E44B08BF96}">
      <dgm:prSet/>
      <dgm:spPr/>
      <dgm:t>
        <a:bodyPr/>
        <a:lstStyle/>
        <a:p>
          <a:endParaRPr lang="ru-RU"/>
        </a:p>
      </dgm:t>
    </dgm:pt>
    <dgm:pt modelId="{0CD4E8A5-5488-4923-BFE2-6FD6610F45B5}" type="sibTrans" cxnId="{109973D4-88FD-4B26-97B3-95E44B08BF96}">
      <dgm:prSet/>
      <dgm:spPr/>
      <dgm:t>
        <a:bodyPr/>
        <a:lstStyle/>
        <a:p>
          <a:endParaRPr lang="ru-RU"/>
        </a:p>
      </dgm:t>
    </dgm:pt>
    <dgm:pt modelId="{D77B388A-266C-4B41-9F25-AED86668F70F}">
      <dgm:prSet phldrT="[Текст]"/>
      <dgm:spPr/>
      <dgm:t>
        <a:bodyPr/>
        <a:lstStyle/>
        <a:p>
          <a:r>
            <a:rPr lang="ru-RU" dirty="0" smtClean="0"/>
            <a:t>у</a:t>
          </a:r>
          <a:endParaRPr lang="ru-RU" dirty="0"/>
        </a:p>
      </dgm:t>
    </dgm:pt>
    <dgm:pt modelId="{B816A5FF-859E-4548-804C-BF8EB281978D}" type="parTrans" cxnId="{119EB5E0-B9E2-46EB-A0BF-FAF98F747CF4}">
      <dgm:prSet/>
      <dgm:spPr/>
      <dgm:t>
        <a:bodyPr/>
        <a:lstStyle/>
        <a:p>
          <a:endParaRPr lang="ru-RU"/>
        </a:p>
      </dgm:t>
    </dgm:pt>
    <dgm:pt modelId="{C54359C7-0CD9-43DD-8216-B5843C5268E1}" type="sibTrans" cxnId="{119EB5E0-B9E2-46EB-A0BF-FAF98F747CF4}">
      <dgm:prSet/>
      <dgm:spPr/>
      <dgm:t>
        <a:bodyPr/>
        <a:lstStyle/>
        <a:p>
          <a:endParaRPr lang="ru-RU"/>
        </a:p>
      </dgm:t>
    </dgm:pt>
    <dgm:pt modelId="{82EBB406-1F52-4F78-A225-9D70BC64BF67}">
      <dgm:prSet phldrT="[Текст]"/>
      <dgm:spPr/>
      <dgm:t>
        <a:bodyPr/>
        <a:lstStyle/>
        <a:p>
          <a:r>
            <a:rPr lang="ru-RU" dirty="0" smtClean="0"/>
            <a:t>с</a:t>
          </a:r>
          <a:endParaRPr lang="ru-RU" dirty="0"/>
        </a:p>
      </dgm:t>
    </dgm:pt>
    <dgm:pt modelId="{705A815A-50A4-480C-BA11-B8F728F9A269}" type="parTrans" cxnId="{93DFBE04-75C6-4D03-BDC9-ED7F1D686DE2}">
      <dgm:prSet/>
      <dgm:spPr/>
      <dgm:t>
        <a:bodyPr/>
        <a:lstStyle/>
        <a:p>
          <a:endParaRPr lang="ru-RU"/>
        </a:p>
      </dgm:t>
    </dgm:pt>
    <dgm:pt modelId="{63C59303-3CEF-4F07-BB96-80639C8E19C7}" type="sibTrans" cxnId="{93DFBE04-75C6-4D03-BDC9-ED7F1D686DE2}">
      <dgm:prSet/>
      <dgm:spPr/>
      <dgm:t>
        <a:bodyPr/>
        <a:lstStyle/>
        <a:p>
          <a:endParaRPr lang="ru-RU"/>
        </a:p>
      </dgm:t>
    </dgm:pt>
    <dgm:pt modelId="{83B0C2E6-B632-45E0-A659-FF11E3FCE8DE}" type="pres">
      <dgm:prSet presAssocID="{A1B0BD95-7CD0-427F-A930-FD747D931932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5E748A4-5123-457C-89A3-608C82F2EF0F}" type="pres">
      <dgm:prSet presAssocID="{6309E6B5-D461-40F4-87AB-44FFD5E083EA}" presName="firstNode" presStyleLbl="node1" presStyleIdx="0" presStyleCnt="9" custAng="0" custLinFactNeighborX="-9647" custLinFactNeighborY="-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BBCC0-F22F-4520-8444-8F178D11A0CB}" type="pres">
      <dgm:prSet presAssocID="{D2094E91-E43C-41D3-895A-24AE5FF65358}" presName="sibTrans" presStyleLbl="sibTrans2D1" presStyleIdx="0" presStyleCnt="8"/>
      <dgm:spPr/>
      <dgm:t>
        <a:bodyPr/>
        <a:lstStyle/>
        <a:p>
          <a:endParaRPr lang="ru-RU"/>
        </a:p>
      </dgm:t>
    </dgm:pt>
    <dgm:pt modelId="{B249D0EB-0E72-4BC1-A9B7-5CB0BDF3CA0F}" type="pres">
      <dgm:prSet presAssocID="{79E7AE90-552E-4D78-BA45-AEBBCC4976BB}" presName="middleNode" presStyleCnt="0"/>
      <dgm:spPr/>
    </dgm:pt>
    <dgm:pt modelId="{FCA0ADB0-FB11-4F09-98AB-76C0A38C0D00}" type="pres">
      <dgm:prSet presAssocID="{79E7AE90-552E-4D78-BA45-AEBBCC4976BB}" presName="padding" presStyleLbl="node1" presStyleIdx="0" presStyleCnt="9"/>
      <dgm:spPr/>
    </dgm:pt>
    <dgm:pt modelId="{E31E439B-CC07-4D9F-9E39-233AD8B1C9DC}" type="pres">
      <dgm:prSet presAssocID="{79E7AE90-552E-4D78-BA45-AEBBCC4976BB}" presName="shap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B92FA6-CD27-47DF-8E28-253DE5CC2FEA}" type="pres">
      <dgm:prSet presAssocID="{B8C957E3-DE0C-490C-B337-B1F5D35A56E6}" presName="sibTrans" presStyleLbl="sibTrans2D1" presStyleIdx="1" presStyleCnt="8"/>
      <dgm:spPr/>
      <dgm:t>
        <a:bodyPr/>
        <a:lstStyle/>
        <a:p>
          <a:endParaRPr lang="ru-RU"/>
        </a:p>
      </dgm:t>
    </dgm:pt>
    <dgm:pt modelId="{674D1177-AF17-4883-93F9-B4B079D40344}" type="pres">
      <dgm:prSet presAssocID="{B68A20BB-8250-41B8-9D36-42A896A89902}" presName="middleNode" presStyleCnt="0"/>
      <dgm:spPr/>
    </dgm:pt>
    <dgm:pt modelId="{407211A2-3AAA-4D79-9807-CB900602C392}" type="pres">
      <dgm:prSet presAssocID="{B68A20BB-8250-41B8-9D36-42A896A89902}" presName="padding" presStyleLbl="node1" presStyleIdx="1" presStyleCnt="9"/>
      <dgm:spPr/>
    </dgm:pt>
    <dgm:pt modelId="{C5C1D516-F28A-4549-9455-F1D3D75EC902}" type="pres">
      <dgm:prSet presAssocID="{B68A20BB-8250-41B8-9D36-42A896A89902}" presName="shap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B1767-EB43-4B9B-B9D3-ADE1D4AB7991}" type="pres">
      <dgm:prSet presAssocID="{C120AC87-CA7C-4EF6-BCBF-89B85758C4DC}" presName="sibTrans" presStyleLbl="sibTrans2D1" presStyleIdx="2" presStyleCnt="8"/>
      <dgm:spPr/>
      <dgm:t>
        <a:bodyPr/>
        <a:lstStyle/>
        <a:p>
          <a:endParaRPr lang="ru-RU"/>
        </a:p>
      </dgm:t>
    </dgm:pt>
    <dgm:pt modelId="{0626510F-BE4D-4DA2-A6A4-8E9A6B84BA5D}" type="pres">
      <dgm:prSet presAssocID="{92197D67-1796-4A4C-8D53-DDD844B6FFCC}" presName="middleNode" presStyleCnt="0"/>
      <dgm:spPr/>
    </dgm:pt>
    <dgm:pt modelId="{3DA92107-792C-4A11-B773-F73AA05F4FFE}" type="pres">
      <dgm:prSet presAssocID="{92197D67-1796-4A4C-8D53-DDD844B6FFCC}" presName="padding" presStyleLbl="node1" presStyleIdx="2" presStyleCnt="9"/>
      <dgm:spPr/>
    </dgm:pt>
    <dgm:pt modelId="{B58B73FC-4677-429C-90B1-7768AD244508}" type="pres">
      <dgm:prSet presAssocID="{92197D67-1796-4A4C-8D53-DDD844B6FFCC}" presName="shap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A4DFE3-4B06-4E04-B6A3-7450F9FA0C4A}" type="pres">
      <dgm:prSet presAssocID="{9E27218C-E19D-476A-AEE6-6CEA34097785}" presName="sibTrans" presStyleLbl="sibTrans2D1" presStyleIdx="3" presStyleCnt="8"/>
      <dgm:spPr/>
      <dgm:t>
        <a:bodyPr/>
        <a:lstStyle/>
        <a:p>
          <a:endParaRPr lang="ru-RU"/>
        </a:p>
      </dgm:t>
    </dgm:pt>
    <dgm:pt modelId="{8C9277CB-6DA0-4845-BF67-08602C309999}" type="pres">
      <dgm:prSet presAssocID="{2B6B26A6-A973-4B67-9B4E-41E95E122646}" presName="middleNode" presStyleCnt="0"/>
      <dgm:spPr/>
    </dgm:pt>
    <dgm:pt modelId="{E8CBD171-A339-44BB-A9A0-D26A4CDAD051}" type="pres">
      <dgm:prSet presAssocID="{2B6B26A6-A973-4B67-9B4E-41E95E122646}" presName="padding" presStyleLbl="node1" presStyleIdx="3" presStyleCnt="9"/>
      <dgm:spPr/>
    </dgm:pt>
    <dgm:pt modelId="{928B3FBB-A8B9-4899-85F5-5CEFF78B61D4}" type="pres">
      <dgm:prSet presAssocID="{2B6B26A6-A973-4B67-9B4E-41E95E122646}" presName="shap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A7E9DA-6D8E-4CC1-97C3-3763B6CDE7F4}" type="pres">
      <dgm:prSet presAssocID="{91FAA112-7638-477B-AB99-126194029D9D}" presName="sibTrans" presStyleLbl="sibTrans2D1" presStyleIdx="4" presStyleCnt="8"/>
      <dgm:spPr/>
      <dgm:t>
        <a:bodyPr/>
        <a:lstStyle/>
        <a:p>
          <a:endParaRPr lang="ru-RU"/>
        </a:p>
      </dgm:t>
    </dgm:pt>
    <dgm:pt modelId="{97F07819-C390-4A2F-87EA-C2E07B099A63}" type="pres">
      <dgm:prSet presAssocID="{98410D4E-9211-4CAC-9560-53E3B9FA7F31}" presName="middleNode" presStyleCnt="0"/>
      <dgm:spPr/>
    </dgm:pt>
    <dgm:pt modelId="{FDAEF13B-E045-42C8-B77B-A176216A77F7}" type="pres">
      <dgm:prSet presAssocID="{98410D4E-9211-4CAC-9560-53E3B9FA7F31}" presName="padding" presStyleLbl="node1" presStyleIdx="4" presStyleCnt="9"/>
      <dgm:spPr/>
    </dgm:pt>
    <dgm:pt modelId="{E221AC17-8579-4CD4-945E-B38E75872EF1}" type="pres">
      <dgm:prSet presAssocID="{98410D4E-9211-4CAC-9560-53E3B9FA7F31}" presName="shape" presStyleLbl="node1" presStyleIdx="5" presStyleCnt="9" custScaleX="150900" custScaleY="1390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E1D5B4-981F-4948-A701-60292E5C152B}" type="pres">
      <dgm:prSet presAssocID="{581E150C-2E5E-4650-9A89-7925A5D2F740}" presName="sibTrans" presStyleLbl="sibTrans2D1" presStyleIdx="5" presStyleCnt="8"/>
      <dgm:spPr/>
      <dgm:t>
        <a:bodyPr/>
        <a:lstStyle/>
        <a:p>
          <a:endParaRPr lang="ru-RU"/>
        </a:p>
      </dgm:t>
    </dgm:pt>
    <dgm:pt modelId="{68BD6B46-830D-4AB0-970D-798A4603519F}" type="pres">
      <dgm:prSet presAssocID="{B1CCDB44-9F74-409F-815F-326E89F3A043}" presName="middleNode" presStyleCnt="0"/>
      <dgm:spPr/>
    </dgm:pt>
    <dgm:pt modelId="{09A5DFAC-C425-40FC-B371-34027D2F8D93}" type="pres">
      <dgm:prSet presAssocID="{B1CCDB44-9F74-409F-815F-326E89F3A043}" presName="padding" presStyleLbl="node1" presStyleIdx="5" presStyleCnt="9"/>
      <dgm:spPr/>
    </dgm:pt>
    <dgm:pt modelId="{50CE1EB0-4220-4330-99BC-251CE89D03C9}" type="pres">
      <dgm:prSet presAssocID="{B1CCDB44-9F74-409F-815F-326E89F3A043}" presName="shap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5C4B34-D060-43E5-9FC1-784977BAE9F8}" type="pres">
      <dgm:prSet presAssocID="{0CD4E8A5-5488-4923-BFE2-6FD6610F45B5}" presName="sibTrans" presStyleLbl="sibTrans2D1" presStyleIdx="6" presStyleCnt="8"/>
      <dgm:spPr/>
      <dgm:t>
        <a:bodyPr/>
        <a:lstStyle/>
        <a:p>
          <a:endParaRPr lang="ru-RU"/>
        </a:p>
      </dgm:t>
    </dgm:pt>
    <dgm:pt modelId="{E042573E-2082-422A-9B9B-04D117F75371}" type="pres">
      <dgm:prSet presAssocID="{D77B388A-266C-4B41-9F25-AED86668F70F}" presName="middleNode" presStyleCnt="0"/>
      <dgm:spPr/>
    </dgm:pt>
    <dgm:pt modelId="{9816A716-915F-411B-A0A6-F2DDDD0DF554}" type="pres">
      <dgm:prSet presAssocID="{D77B388A-266C-4B41-9F25-AED86668F70F}" presName="padding" presStyleLbl="node1" presStyleIdx="6" presStyleCnt="9"/>
      <dgm:spPr/>
    </dgm:pt>
    <dgm:pt modelId="{47FAE8D9-D63B-4B03-93FF-4709CC6E5BA7}" type="pres">
      <dgm:prSet presAssocID="{D77B388A-266C-4B41-9F25-AED86668F70F}" presName="shap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AF4A9-B607-4A9B-87B5-0CC714E5825F}" type="pres">
      <dgm:prSet presAssocID="{C54359C7-0CD9-43DD-8216-B5843C5268E1}" presName="sibTrans" presStyleLbl="sibTrans2D1" presStyleIdx="7" presStyleCnt="8"/>
      <dgm:spPr/>
      <dgm:t>
        <a:bodyPr/>
        <a:lstStyle/>
        <a:p>
          <a:endParaRPr lang="ru-RU"/>
        </a:p>
      </dgm:t>
    </dgm:pt>
    <dgm:pt modelId="{7F751A40-2720-403E-93FC-9C30B348C13A}" type="pres">
      <dgm:prSet presAssocID="{82EBB406-1F52-4F78-A225-9D70BC64BF67}" presName="lastNode" presStyleLbl="node1" presStyleIdx="8" presStyleCnt="9" custScaleX="61174" custScaleY="63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C29884-5D5D-40DA-99CF-BDB37923AD85}" type="presOf" srcId="{B68A20BB-8250-41B8-9D36-42A896A89902}" destId="{C5C1D516-F28A-4549-9455-F1D3D75EC902}" srcOrd="0" destOrd="0" presId="urn:microsoft.com/office/officeart/2005/8/layout/bProcess2"/>
    <dgm:cxn modelId="{8EA5AE7F-5748-4EE0-AB89-3CB5B6BAF307}" type="presOf" srcId="{A1B0BD95-7CD0-427F-A930-FD747D931932}" destId="{83B0C2E6-B632-45E0-A659-FF11E3FCE8DE}" srcOrd="0" destOrd="0" presId="urn:microsoft.com/office/officeart/2005/8/layout/bProcess2"/>
    <dgm:cxn modelId="{71284009-57BB-4531-9167-CE7B59144655}" srcId="{A1B0BD95-7CD0-427F-A930-FD747D931932}" destId="{B68A20BB-8250-41B8-9D36-42A896A89902}" srcOrd="2" destOrd="0" parTransId="{9E9BEB36-4638-47B0-9601-ABFAC3427911}" sibTransId="{C120AC87-CA7C-4EF6-BCBF-89B85758C4DC}"/>
    <dgm:cxn modelId="{A6259422-9985-4BE7-9CB5-B883ACA6EF0C}" type="presOf" srcId="{B8C957E3-DE0C-490C-B337-B1F5D35A56E6}" destId="{D9B92FA6-CD27-47DF-8E28-253DE5CC2FEA}" srcOrd="0" destOrd="0" presId="urn:microsoft.com/office/officeart/2005/8/layout/bProcess2"/>
    <dgm:cxn modelId="{4EDD3CBB-3346-4E95-85E1-DA4838783359}" srcId="{A1B0BD95-7CD0-427F-A930-FD747D931932}" destId="{2B6B26A6-A973-4B67-9B4E-41E95E122646}" srcOrd="4" destOrd="0" parTransId="{5BCF424A-89B4-4758-AEA3-64E0BC18056E}" sibTransId="{91FAA112-7638-477B-AB99-126194029D9D}"/>
    <dgm:cxn modelId="{033D55E9-EB85-4FF2-8FCF-E10C1169FBAA}" type="presOf" srcId="{C54359C7-0CD9-43DD-8216-B5843C5268E1}" destId="{EE6AF4A9-B607-4A9B-87B5-0CC714E5825F}" srcOrd="0" destOrd="0" presId="urn:microsoft.com/office/officeart/2005/8/layout/bProcess2"/>
    <dgm:cxn modelId="{A2D075FB-EFF5-4E59-B389-C9CC6DF3C751}" type="presOf" srcId="{D2094E91-E43C-41D3-895A-24AE5FF65358}" destId="{101BBCC0-F22F-4520-8444-8F178D11A0CB}" srcOrd="0" destOrd="0" presId="urn:microsoft.com/office/officeart/2005/8/layout/bProcess2"/>
    <dgm:cxn modelId="{F319B8F7-B7E3-4144-9BFC-AA300AD49D83}" type="presOf" srcId="{B1CCDB44-9F74-409F-815F-326E89F3A043}" destId="{50CE1EB0-4220-4330-99BC-251CE89D03C9}" srcOrd="0" destOrd="0" presId="urn:microsoft.com/office/officeart/2005/8/layout/bProcess2"/>
    <dgm:cxn modelId="{55EE5F3E-A06E-4123-88C3-F2596D3A08CE}" srcId="{A1B0BD95-7CD0-427F-A930-FD747D931932}" destId="{79E7AE90-552E-4D78-BA45-AEBBCC4976BB}" srcOrd="1" destOrd="0" parTransId="{8FBE4696-1B60-4465-957F-62CB91DBD1BC}" sibTransId="{B8C957E3-DE0C-490C-B337-B1F5D35A56E6}"/>
    <dgm:cxn modelId="{77520754-92AD-47E1-883F-E3D5BA585F70}" type="presOf" srcId="{0CD4E8A5-5488-4923-BFE2-6FD6610F45B5}" destId="{C35C4B34-D060-43E5-9FC1-784977BAE9F8}" srcOrd="0" destOrd="0" presId="urn:microsoft.com/office/officeart/2005/8/layout/bProcess2"/>
    <dgm:cxn modelId="{B6AE0B74-7377-48AF-857B-86DB4133608D}" type="presOf" srcId="{79E7AE90-552E-4D78-BA45-AEBBCC4976BB}" destId="{E31E439B-CC07-4D9F-9E39-233AD8B1C9DC}" srcOrd="0" destOrd="0" presId="urn:microsoft.com/office/officeart/2005/8/layout/bProcess2"/>
    <dgm:cxn modelId="{A6244553-C49F-47E8-A975-D9A50E4A9C4D}" type="presOf" srcId="{91FAA112-7638-477B-AB99-126194029D9D}" destId="{5CA7E9DA-6D8E-4CC1-97C3-3763B6CDE7F4}" srcOrd="0" destOrd="0" presId="urn:microsoft.com/office/officeart/2005/8/layout/bProcess2"/>
    <dgm:cxn modelId="{109973D4-88FD-4B26-97B3-95E44B08BF96}" srcId="{A1B0BD95-7CD0-427F-A930-FD747D931932}" destId="{B1CCDB44-9F74-409F-815F-326E89F3A043}" srcOrd="6" destOrd="0" parTransId="{31C899DF-1AD4-4504-94A2-18C4D57742A1}" sibTransId="{0CD4E8A5-5488-4923-BFE2-6FD6610F45B5}"/>
    <dgm:cxn modelId="{535DD7DD-99A0-4F7E-9DA9-88625801310C}" srcId="{A1B0BD95-7CD0-427F-A930-FD747D931932}" destId="{92197D67-1796-4A4C-8D53-DDD844B6FFCC}" srcOrd="3" destOrd="0" parTransId="{2DB3433C-8FD1-450D-A6E7-CEC0D7AD5699}" sibTransId="{9E27218C-E19D-476A-AEE6-6CEA34097785}"/>
    <dgm:cxn modelId="{5FEAC86A-D7C5-40AF-BC1F-150F54992EC3}" type="presOf" srcId="{98410D4E-9211-4CAC-9560-53E3B9FA7F31}" destId="{E221AC17-8579-4CD4-945E-B38E75872EF1}" srcOrd="0" destOrd="0" presId="urn:microsoft.com/office/officeart/2005/8/layout/bProcess2"/>
    <dgm:cxn modelId="{261C9CF6-037D-41DF-B408-EF58A3B79C63}" type="presOf" srcId="{2B6B26A6-A973-4B67-9B4E-41E95E122646}" destId="{928B3FBB-A8B9-4899-85F5-5CEFF78B61D4}" srcOrd="0" destOrd="0" presId="urn:microsoft.com/office/officeart/2005/8/layout/bProcess2"/>
    <dgm:cxn modelId="{119EB5E0-B9E2-46EB-A0BF-FAF98F747CF4}" srcId="{A1B0BD95-7CD0-427F-A930-FD747D931932}" destId="{D77B388A-266C-4B41-9F25-AED86668F70F}" srcOrd="7" destOrd="0" parTransId="{B816A5FF-859E-4548-804C-BF8EB281978D}" sibTransId="{C54359C7-0CD9-43DD-8216-B5843C5268E1}"/>
    <dgm:cxn modelId="{9CA41F5D-499D-43AD-ABD2-8BBADBB628B7}" type="presOf" srcId="{82EBB406-1F52-4F78-A225-9D70BC64BF67}" destId="{7F751A40-2720-403E-93FC-9C30B348C13A}" srcOrd="0" destOrd="0" presId="urn:microsoft.com/office/officeart/2005/8/layout/bProcess2"/>
    <dgm:cxn modelId="{0A9AB9E1-D18D-4861-8ADC-F06AF53AC815}" type="presOf" srcId="{92197D67-1796-4A4C-8D53-DDD844B6FFCC}" destId="{B58B73FC-4677-429C-90B1-7768AD244508}" srcOrd="0" destOrd="0" presId="urn:microsoft.com/office/officeart/2005/8/layout/bProcess2"/>
    <dgm:cxn modelId="{93DFBE04-75C6-4D03-BDC9-ED7F1D686DE2}" srcId="{A1B0BD95-7CD0-427F-A930-FD747D931932}" destId="{82EBB406-1F52-4F78-A225-9D70BC64BF67}" srcOrd="8" destOrd="0" parTransId="{705A815A-50A4-480C-BA11-B8F728F9A269}" sibTransId="{63C59303-3CEF-4F07-BB96-80639C8E19C7}"/>
    <dgm:cxn modelId="{2694F472-F330-400B-9737-D8001B9FAE01}" type="presOf" srcId="{D77B388A-266C-4B41-9F25-AED86668F70F}" destId="{47FAE8D9-D63B-4B03-93FF-4709CC6E5BA7}" srcOrd="0" destOrd="0" presId="urn:microsoft.com/office/officeart/2005/8/layout/bProcess2"/>
    <dgm:cxn modelId="{2DBAA202-FE37-43CE-B7F7-B36196EFBFA1}" srcId="{A1B0BD95-7CD0-427F-A930-FD747D931932}" destId="{6309E6B5-D461-40F4-87AB-44FFD5E083EA}" srcOrd="0" destOrd="0" parTransId="{2D69E9BE-8D30-4E15-A9E7-AA8E30712800}" sibTransId="{D2094E91-E43C-41D3-895A-24AE5FF65358}"/>
    <dgm:cxn modelId="{F5158F1E-741C-467C-AD0A-15CE5EF16FBA}" srcId="{A1B0BD95-7CD0-427F-A930-FD747D931932}" destId="{98410D4E-9211-4CAC-9560-53E3B9FA7F31}" srcOrd="5" destOrd="0" parTransId="{016D4D90-5857-4C48-BEFD-E4347ABD9CAA}" sibTransId="{581E150C-2E5E-4650-9A89-7925A5D2F740}"/>
    <dgm:cxn modelId="{7AF441B5-4126-46DA-B47D-271A7379F8CC}" type="presOf" srcId="{9E27218C-E19D-476A-AEE6-6CEA34097785}" destId="{99A4DFE3-4B06-4E04-B6A3-7450F9FA0C4A}" srcOrd="0" destOrd="0" presId="urn:microsoft.com/office/officeart/2005/8/layout/bProcess2"/>
    <dgm:cxn modelId="{C6A4ACF5-E652-4B3C-A101-5A043389D2E8}" type="presOf" srcId="{581E150C-2E5E-4650-9A89-7925A5D2F740}" destId="{31E1D5B4-981F-4948-A701-60292E5C152B}" srcOrd="0" destOrd="0" presId="urn:microsoft.com/office/officeart/2005/8/layout/bProcess2"/>
    <dgm:cxn modelId="{49A0C710-8048-49B9-8897-D3CABBCF9806}" type="presOf" srcId="{6309E6B5-D461-40F4-87AB-44FFD5E083EA}" destId="{C5E748A4-5123-457C-89A3-608C82F2EF0F}" srcOrd="0" destOrd="0" presId="urn:microsoft.com/office/officeart/2005/8/layout/bProcess2"/>
    <dgm:cxn modelId="{15A6C06D-45B0-47AD-B4B0-63C2E8E05BB6}" type="presOf" srcId="{C120AC87-CA7C-4EF6-BCBF-89B85758C4DC}" destId="{00BB1767-EB43-4B9B-B9D3-ADE1D4AB7991}" srcOrd="0" destOrd="0" presId="urn:microsoft.com/office/officeart/2005/8/layout/bProcess2"/>
    <dgm:cxn modelId="{1AB004AF-579E-4F6D-A928-606064E9E90E}" type="presParOf" srcId="{83B0C2E6-B632-45E0-A659-FF11E3FCE8DE}" destId="{C5E748A4-5123-457C-89A3-608C82F2EF0F}" srcOrd="0" destOrd="0" presId="urn:microsoft.com/office/officeart/2005/8/layout/bProcess2"/>
    <dgm:cxn modelId="{214383FF-6884-461D-96BA-6119F06F17B9}" type="presParOf" srcId="{83B0C2E6-B632-45E0-A659-FF11E3FCE8DE}" destId="{101BBCC0-F22F-4520-8444-8F178D11A0CB}" srcOrd="1" destOrd="0" presId="urn:microsoft.com/office/officeart/2005/8/layout/bProcess2"/>
    <dgm:cxn modelId="{F2C78B07-22EF-46CF-A995-8019F6181E37}" type="presParOf" srcId="{83B0C2E6-B632-45E0-A659-FF11E3FCE8DE}" destId="{B249D0EB-0E72-4BC1-A9B7-5CB0BDF3CA0F}" srcOrd="2" destOrd="0" presId="urn:microsoft.com/office/officeart/2005/8/layout/bProcess2"/>
    <dgm:cxn modelId="{766258C6-6080-4A8F-B880-12E082735CA8}" type="presParOf" srcId="{B249D0EB-0E72-4BC1-A9B7-5CB0BDF3CA0F}" destId="{FCA0ADB0-FB11-4F09-98AB-76C0A38C0D00}" srcOrd="0" destOrd="0" presId="urn:microsoft.com/office/officeart/2005/8/layout/bProcess2"/>
    <dgm:cxn modelId="{A029D2F1-C3BF-4ED8-B1F5-178291858A3D}" type="presParOf" srcId="{B249D0EB-0E72-4BC1-A9B7-5CB0BDF3CA0F}" destId="{E31E439B-CC07-4D9F-9E39-233AD8B1C9DC}" srcOrd="1" destOrd="0" presId="urn:microsoft.com/office/officeart/2005/8/layout/bProcess2"/>
    <dgm:cxn modelId="{70A859BE-F8AF-4EAC-A03E-C668F7BC12FA}" type="presParOf" srcId="{83B0C2E6-B632-45E0-A659-FF11E3FCE8DE}" destId="{D9B92FA6-CD27-47DF-8E28-253DE5CC2FEA}" srcOrd="3" destOrd="0" presId="urn:microsoft.com/office/officeart/2005/8/layout/bProcess2"/>
    <dgm:cxn modelId="{E71AA24C-6353-4D4D-92F3-FAE32A7ECA78}" type="presParOf" srcId="{83B0C2E6-B632-45E0-A659-FF11E3FCE8DE}" destId="{674D1177-AF17-4883-93F9-B4B079D40344}" srcOrd="4" destOrd="0" presId="urn:microsoft.com/office/officeart/2005/8/layout/bProcess2"/>
    <dgm:cxn modelId="{84BF2E2C-3897-493E-85BC-B6876E161D34}" type="presParOf" srcId="{674D1177-AF17-4883-93F9-B4B079D40344}" destId="{407211A2-3AAA-4D79-9807-CB900602C392}" srcOrd="0" destOrd="0" presId="urn:microsoft.com/office/officeart/2005/8/layout/bProcess2"/>
    <dgm:cxn modelId="{63FA62B1-0506-42F5-9A4A-DB23A1C48CC1}" type="presParOf" srcId="{674D1177-AF17-4883-93F9-B4B079D40344}" destId="{C5C1D516-F28A-4549-9455-F1D3D75EC902}" srcOrd="1" destOrd="0" presId="urn:microsoft.com/office/officeart/2005/8/layout/bProcess2"/>
    <dgm:cxn modelId="{93EBED91-C7C8-44B7-9B5E-64B267294B82}" type="presParOf" srcId="{83B0C2E6-B632-45E0-A659-FF11E3FCE8DE}" destId="{00BB1767-EB43-4B9B-B9D3-ADE1D4AB7991}" srcOrd="5" destOrd="0" presId="urn:microsoft.com/office/officeart/2005/8/layout/bProcess2"/>
    <dgm:cxn modelId="{FC7787EF-4544-4FFE-969A-4AE1175A4961}" type="presParOf" srcId="{83B0C2E6-B632-45E0-A659-FF11E3FCE8DE}" destId="{0626510F-BE4D-4DA2-A6A4-8E9A6B84BA5D}" srcOrd="6" destOrd="0" presId="urn:microsoft.com/office/officeart/2005/8/layout/bProcess2"/>
    <dgm:cxn modelId="{79F7F043-A978-42C5-83AC-E427F81593CC}" type="presParOf" srcId="{0626510F-BE4D-4DA2-A6A4-8E9A6B84BA5D}" destId="{3DA92107-792C-4A11-B773-F73AA05F4FFE}" srcOrd="0" destOrd="0" presId="urn:microsoft.com/office/officeart/2005/8/layout/bProcess2"/>
    <dgm:cxn modelId="{6D349EDB-73D8-4670-B686-A3B5BA1C4F5E}" type="presParOf" srcId="{0626510F-BE4D-4DA2-A6A4-8E9A6B84BA5D}" destId="{B58B73FC-4677-429C-90B1-7768AD244508}" srcOrd="1" destOrd="0" presId="urn:microsoft.com/office/officeart/2005/8/layout/bProcess2"/>
    <dgm:cxn modelId="{75405E63-BFAE-4906-A1A5-DAC96C6EB29D}" type="presParOf" srcId="{83B0C2E6-B632-45E0-A659-FF11E3FCE8DE}" destId="{99A4DFE3-4B06-4E04-B6A3-7450F9FA0C4A}" srcOrd="7" destOrd="0" presId="urn:microsoft.com/office/officeart/2005/8/layout/bProcess2"/>
    <dgm:cxn modelId="{00F6A96D-F4D3-4643-ACA1-B11C5223A46C}" type="presParOf" srcId="{83B0C2E6-B632-45E0-A659-FF11E3FCE8DE}" destId="{8C9277CB-6DA0-4845-BF67-08602C309999}" srcOrd="8" destOrd="0" presId="urn:microsoft.com/office/officeart/2005/8/layout/bProcess2"/>
    <dgm:cxn modelId="{CE6138B0-3E9B-4CA9-97F8-F645CDA1A1ED}" type="presParOf" srcId="{8C9277CB-6DA0-4845-BF67-08602C309999}" destId="{E8CBD171-A339-44BB-A9A0-D26A4CDAD051}" srcOrd="0" destOrd="0" presId="urn:microsoft.com/office/officeart/2005/8/layout/bProcess2"/>
    <dgm:cxn modelId="{B2861651-796E-47B7-AE50-1D73697571D3}" type="presParOf" srcId="{8C9277CB-6DA0-4845-BF67-08602C309999}" destId="{928B3FBB-A8B9-4899-85F5-5CEFF78B61D4}" srcOrd="1" destOrd="0" presId="urn:microsoft.com/office/officeart/2005/8/layout/bProcess2"/>
    <dgm:cxn modelId="{7B170885-1779-4420-A216-D3318080CE0E}" type="presParOf" srcId="{83B0C2E6-B632-45E0-A659-FF11E3FCE8DE}" destId="{5CA7E9DA-6D8E-4CC1-97C3-3763B6CDE7F4}" srcOrd="9" destOrd="0" presId="urn:microsoft.com/office/officeart/2005/8/layout/bProcess2"/>
    <dgm:cxn modelId="{D3524B2E-96D9-4BC0-A0A1-85E2517E3308}" type="presParOf" srcId="{83B0C2E6-B632-45E0-A659-FF11E3FCE8DE}" destId="{97F07819-C390-4A2F-87EA-C2E07B099A63}" srcOrd="10" destOrd="0" presId="urn:microsoft.com/office/officeart/2005/8/layout/bProcess2"/>
    <dgm:cxn modelId="{8D0F4D3A-9BC8-4BCD-B66D-810546CAB2B1}" type="presParOf" srcId="{97F07819-C390-4A2F-87EA-C2E07B099A63}" destId="{FDAEF13B-E045-42C8-B77B-A176216A77F7}" srcOrd="0" destOrd="0" presId="urn:microsoft.com/office/officeart/2005/8/layout/bProcess2"/>
    <dgm:cxn modelId="{5E664A69-E0C0-4A14-A88B-3B1A8EF79AE4}" type="presParOf" srcId="{97F07819-C390-4A2F-87EA-C2E07B099A63}" destId="{E221AC17-8579-4CD4-945E-B38E75872EF1}" srcOrd="1" destOrd="0" presId="urn:microsoft.com/office/officeart/2005/8/layout/bProcess2"/>
    <dgm:cxn modelId="{4305A7A6-8B43-4F0C-81A5-1B6FDF7A4506}" type="presParOf" srcId="{83B0C2E6-B632-45E0-A659-FF11E3FCE8DE}" destId="{31E1D5B4-981F-4948-A701-60292E5C152B}" srcOrd="11" destOrd="0" presId="urn:microsoft.com/office/officeart/2005/8/layout/bProcess2"/>
    <dgm:cxn modelId="{CC50A9AF-08AB-4C6E-9210-5E70708E656D}" type="presParOf" srcId="{83B0C2E6-B632-45E0-A659-FF11E3FCE8DE}" destId="{68BD6B46-830D-4AB0-970D-798A4603519F}" srcOrd="12" destOrd="0" presId="urn:microsoft.com/office/officeart/2005/8/layout/bProcess2"/>
    <dgm:cxn modelId="{D50B2B5C-7E34-4D54-8264-EB0B5977C5E6}" type="presParOf" srcId="{68BD6B46-830D-4AB0-970D-798A4603519F}" destId="{09A5DFAC-C425-40FC-B371-34027D2F8D93}" srcOrd="0" destOrd="0" presId="urn:microsoft.com/office/officeart/2005/8/layout/bProcess2"/>
    <dgm:cxn modelId="{208A46E1-6CF6-4E92-A8E1-91006262568B}" type="presParOf" srcId="{68BD6B46-830D-4AB0-970D-798A4603519F}" destId="{50CE1EB0-4220-4330-99BC-251CE89D03C9}" srcOrd="1" destOrd="0" presId="urn:microsoft.com/office/officeart/2005/8/layout/bProcess2"/>
    <dgm:cxn modelId="{C77FAEE2-5625-47BD-91F5-DC9BD8D3483E}" type="presParOf" srcId="{83B0C2E6-B632-45E0-A659-FF11E3FCE8DE}" destId="{C35C4B34-D060-43E5-9FC1-784977BAE9F8}" srcOrd="13" destOrd="0" presId="urn:microsoft.com/office/officeart/2005/8/layout/bProcess2"/>
    <dgm:cxn modelId="{FD8FD9F2-CFEC-437E-8014-98BC7A534F04}" type="presParOf" srcId="{83B0C2E6-B632-45E0-A659-FF11E3FCE8DE}" destId="{E042573E-2082-422A-9B9B-04D117F75371}" srcOrd="14" destOrd="0" presId="urn:microsoft.com/office/officeart/2005/8/layout/bProcess2"/>
    <dgm:cxn modelId="{196573D0-827D-4160-997E-959A2B91F287}" type="presParOf" srcId="{E042573E-2082-422A-9B9B-04D117F75371}" destId="{9816A716-915F-411B-A0A6-F2DDDD0DF554}" srcOrd="0" destOrd="0" presId="urn:microsoft.com/office/officeart/2005/8/layout/bProcess2"/>
    <dgm:cxn modelId="{61387F73-58D7-4797-9573-37E670E24AB9}" type="presParOf" srcId="{E042573E-2082-422A-9B9B-04D117F75371}" destId="{47FAE8D9-D63B-4B03-93FF-4709CC6E5BA7}" srcOrd="1" destOrd="0" presId="urn:microsoft.com/office/officeart/2005/8/layout/bProcess2"/>
    <dgm:cxn modelId="{16701F97-2082-49EF-B9CD-E7C67DF5466F}" type="presParOf" srcId="{83B0C2E6-B632-45E0-A659-FF11E3FCE8DE}" destId="{EE6AF4A9-B607-4A9B-87B5-0CC714E5825F}" srcOrd="15" destOrd="0" presId="urn:microsoft.com/office/officeart/2005/8/layout/bProcess2"/>
    <dgm:cxn modelId="{7D028B9E-025D-4841-B515-23FD868D8D32}" type="presParOf" srcId="{83B0C2E6-B632-45E0-A659-FF11E3FCE8DE}" destId="{7F751A40-2720-403E-93FC-9C30B348C13A}" srcOrd="16" destOrd="0" presId="urn:microsoft.com/office/officeart/2005/8/layout/bProcess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4530DA-EF41-410E-8663-52B255265EB8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58211B-C719-4557-B683-0DA189A58F17}">
      <dgm:prSet phldrT="[Текст]"/>
      <dgm:spPr/>
      <dgm:t>
        <a:bodyPr/>
        <a:lstStyle/>
        <a:p>
          <a:r>
            <a:rPr lang="ru-RU" dirty="0" smtClean="0"/>
            <a:t>Нарушение предложно-падежных конструкций проявляется в виде следующих ошибок</a:t>
          </a:r>
          <a:endParaRPr lang="ru-RU" dirty="0"/>
        </a:p>
      </dgm:t>
    </dgm:pt>
    <dgm:pt modelId="{53646A1A-F904-4272-87C8-083DA3061D7A}" type="parTrans" cxnId="{6F405426-0DFC-4BEB-A2BC-2026299A0811}">
      <dgm:prSet/>
      <dgm:spPr/>
      <dgm:t>
        <a:bodyPr/>
        <a:lstStyle/>
        <a:p>
          <a:endParaRPr lang="ru-RU"/>
        </a:p>
      </dgm:t>
    </dgm:pt>
    <dgm:pt modelId="{6A3ACC69-78EC-48DB-A1E5-972279335900}" type="sibTrans" cxnId="{6F405426-0DFC-4BEB-A2BC-2026299A0811}">
      <dgm:prSet/>
      <dgm:spPr/>
      <dgm:t>
        <a:bodyPr/>
        <a:lstStyle/>
        <a:p>
          <a:endParaRPr lang="ru-RU"/>
        </a:p>
      </dgm:t>
    </dgm:pt>
    <dgm:pt modelId="{7AB845A2-746D-47D5-BC93-325ABE20A4E7}">
      <dgm:prSet phldrT="[Текст]"/>
      <dgm:spPr/>
      <dgm:t>
        <a:bodyPr/>
        <a:lstStyle/>
        <a:p>
          <a:r>
            <a:rPr lang="ru-RU" dirty="0" smtClean="0"/>
            <a:t>а) пропуск или замена предлогов;</a:t>
          </a:r>
          <a:endParaRPr lang="ru-RU" dirty="0"/>
        </a:p>
      </dgm:t>
    </dgm:pt>
    <dgm:pt modelId="{DAFD1EC6-A2C1-40AC-AB3A-92B7A4D19373}" type="parTrans" cxnId="{EA089DCA-852D-4550-9047-6A0869B3C0B3}">
      <dgm:prSet/>
      <dgm:spPr/>
      <dgm:t>
        <a:bodyPr/>
        <a:lstStyle/>
        <a:p>
          <a:endParaRPr lang="ru-RU"/>
        </a:p>
      </dgm:t>
    </dgm:pt>
    <dgm:pt modelId="{B70B70C6-EE14-4AAD-86C5-6AE39F081A45}" type="sibTrans" cxnId="{EA089DCA-852D-4550-9047-6A0869B3C0B3}">
      <dgm:prSet/>
      <dgm:spPr/>
      <dgm:t>
        <a:bodyPr/>
        <a:lstStyle/>
        <a:p>
          <a:endParaRPr lang="ru-RU"/>
        </a:p>
      </dgm:t>
    </dgm:pt>
    <dgm:pt modelId="{689E6DCA-FABE-44D0-A6AA-FA46442970C7}">
      <dgm:prSet phldrT="[Текст]"/>
      <dgm:spPr/>
      <dgm:t>
        <a:bodyPr/>
        <a:lstStyle/>
        <a:p>
          <a:r>
            <a:rPr lang="ru-RU" dirty="0" smtClean="0"/>
            <a:t>б) замена одной предложно-падежной конструкции другой;</a:t>
          </a:r>
          <a:endParaRPr lang="ru-RU" dirty="0"/>
        </a:p>
      </dgm:t>
    </dgm:pt>
    <dgm:pt modelId="{C94756FF-863C-4FA0-9A2C-9D39B945E324}" type="parTrans" cxnId="{5956D74C-0DA4-4210-B708-3EDED0D4A0A9}">
      <dgm:prSet/>
      <dgm:spPr/>
      <dgm:t>
        <a:bodyPr/>
        <a:lstStyle/>
        <a:p>
          <a:endParaRPr lang="ru-RU"/>
        </a:p>
      </dgm:t>
    </dgm:pt>
    <dgm:pt modelId="{AB497201-57BD-4B36-9A97-3548397150DF}" type="sibTrans" cxnId="{5956D74C-0DA4-4210-B708-3EDED0D4A0A9}">
      <dgm:prSet/>
      <dgm:spPr/>
      <dgm:t>
        <a:bodyPr/>
        <a:lstStyle/>
        <a:p>
          <a:endParaRPr lang="ru-RU"/>
        </a:p>
      </dgm:t>
    </dgm:pt>
    <dgm:pt modelId="{B461AD24-A2A6-4EE3-94D9-5D18CE035BD1}">
      <dgm:prSet phldrT="[Текст]"/>
      <dgm:spPr/>
      <dgm:t>
        <a:bodyPr/>
        <a:lstStyle/>
        <a:p>
          <a:r>
            <a:rPr lang="ru-RU" dirty="0" smtClean="0"/>
            <a:t>в) неправильное употребление падежного окончания существительного; </a:t>
          </a:r>
          <a:endParaRPr lang="ru-RU" dirty="0"/>
        </a:p>
      </dgm:t>
    </dgm:pt>
    <dgm:pt modelId="{59106FB6-8ABA-4FFC-91B9-230DF9BE5897}" type="parTrans" cxnId="{287CB269-8008-41DE-BDE3-C3F89FA21227}">
      <dgm:prSet/>
      <dgm:spPr/>
      <dgm:t>
        <a:bodyPr/>
        <a:lstStyle/>
        <a:p>
          <a:endParaRPr lang="ru-RU"/>
        </a:p>
      </dgm:t>
    </dgm:pt>
    <dgm:pt modelId="{7743BA08-9E15-4872-AC05-BD3C9DBB5C63}" type="sibTrans" cxnId="{287CB269-8008-41DE-BDE3-C3F89FA21227}">
      <dgm:prSet/>
      <dgm:spPr/>
      <dgm:t>
        <a:bodyPr/>
        <a:lstStyle/>
        <a:p>
          <a:endParaRPr lang="ru-RU"/>
        </a:p>
      </dgm:t>
    </dgm:pt>
    <dgm:pt modelId="{4711DC44-1318-40EC-890C-D54DA41810B8}">
      <dgm:prSet phldrT="[Текст]"/>
      <dgm:spPr/>
      <dgm:t>
        <a:bodyPr/>
        <a:lstStyle/>
        <a:p>
          <a:r>
            <a:rPr lang="ru-RU" dirty="0" smtClean="0"/>
            <a:t>г) неправильное употребление как предлога, так и падежного окончания.</a:t>
          </a:r>
          <a:endParaRPr lang="ru-RU" dirty="0"/>
        </a:p>
      </dgm:t>
    </dgm:pt>
    <dgm:pt modelId="{27D91010-FCA8-40B1-AC11-FD0E0297E2B4}" type="parTrans" cxnId="{EEEC13A9-F42B-45E3-8F48-2F84384B0996}">
      <dgm:prSet/>
      <dgm:spPr/>
      <dgm:t>
        <a:bodyPr/>
        <a:lstStyle/>
        <a:p>
          <a:endParaRPr lang="ru-RU"/>
        </a:p>
      </dgm:t>
    </dgm:pt>
    <dgm:pt modelId="{78E245CE-1C5F-4793-82C5-D1291EC45678}" type="sibTrans" cxnId="{EEEC13A9-F42B-45E3-8F48-2F84384B0996}">
      <dgm:prSet/>
      <dgm:spPr/>
      <dgm:t>
        <a:bodyPr/>
        <a:lstStyle/>
        <a:p>
          <a:endParaRPr lang="ru-RU"/>
        </a:p>
      </dgm:t>
    </dgm:pt>
    <dgm:pt modelId="{42BE8203-7376-4187-BF91-9A5FEA78376C}" type="pres">
      <dgm:prSet presAssocID="{CA4530DA-EF41-410E-8663-52B255265EB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D2A580-9B8B-4AA9-9800-A3EA15C8B90B}" type="pres">
      <dgm:prSet presAssocID="{CA4530DA-EF41-410E-8663-52B255265EB8}" presName="matrix" presStyleCnt="0"/>
      <dgm:spPr/>
    </dgm:pt>
    <dgm:pt modelId="{1E59DD5A-F94C-4996-AE5C-99531C4505EE}" type="pres">
      <dgm:prSet presAssocID="{CA4530DA-EF41-410E-8663-52B255265EB8}" presName="tile1" presStyleLbl="node1" presStyleIdx="0" presStyleCnt="4"/>
      <dgm:spPr/>
      <dgm:t>
        <a:bodyPr/>
        <a:lstStyle/>
        <a:p>
          <a:endParaRPr lang="ru-RU"/>
        </a:p>
      </dgm:t>
    </dgm:pt>
    <dgm:pt modelId="{54D71C47-3B88-4B44-93BC-9D44052B9132}" type="pres">
      <dgm:prSet presAssocID="{CA4530DA-EF41-410E-8663-52B255265EB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165758-62AD-49A4-935B-80268E3A24C7}" type="pres">
      <dgm:prSet presAssocID="{CA4530DA-EF41-410E-8663-52B255265EB8}" presName="tile2" presStyleLbl="node1" presStyleIdx="1" presStyleCnt="4"/>
      <dgm:spPr/>
      <dgm:t>
        <a:bodyPr/>
        <a:lstStyle/>
        <a:p>
          <a:endParaRPr lang="ru-RU"/>
        </a:p>
      </dgm:t>
    </dgm:pt>
    <dgm:pt modelId="{D8E6FCC9-609D-4B18-A34F-266361A9ADA8}" type="pres">
      <dgm:prSet presAssocID="{CA4530DA-EF41-410E-8663-52B255265EB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345348-4AD9-490B-8737-AB604491FDB0}" type="pres">
      <dgm:prSet presAssocID="{CA4530DA-EF41-410E-8663-52B255265EB8}" presName="tile3" presStyleLbl="node1" presStyleIdx="2" presStyleCnt="4"/>
      <dgm:spPr/>
      <dgm:t>
        <a:bodyPr/>
        <a:lstStyle/>
        <a:p>
          <a:endParaRPr lang="ru-RU"/>
        </a:p>
      </dgm:t>
    </dgm:pt>
    <dgm:pt modelId="{ACE7547F-AAE9-4D05-B46B-4C6FEBA79E3B}" type="pres">
      <dgm:prSet presAssocID="{CA4530DA-EF41-410E-8663-52B255265EB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B078D-BDB5-4F0A-8DF9-309F895847A6}" type="pres">
      <dgm:prSet presAssocID="{CA4530DA-EF41-410E-8663-52B255265EB8}" presName="tile4" presStyleLbl="node1" presStyleIdx="3" presStyleCnt="4"/>
      <dgm:spPr/>
      <dgm:t>
        <a:bodyPr/>
        <a:lstStyle/>
        <a:p>
          <a:endParaRPr lang="ru-RU"/>
        </a:p>
      </dgm:t>
    </dgm:pt>
    <dgm:pt modelId="{BF8B22AB-EA45-479E-B8C1-A496B51D1C3E}" type="pres">
      <dgm:prSet presAssocID="{CA4530DA-EF41-410E-8663-52B255265EB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542C62-8E59-4594-9B7A-531FDEEE0B18}" type="pres">
      <dgm:prSet presAssocID="{CA4530DA-EF41-410E-8663-52B255265EB8}" presName="centerTile" presStyleLbl="fgShp" presStyleIdx="0" presStyleCnt="1" custScaleX="167825" custScaleY="147435" custLinFactNeighborX="0" custLinFactNeighborY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2D1EA033-5F46-4F47-BE0F-97898851EBF4}" type="presOf" srcId="{4711DC44-1318-40EC-890C-D54DA41810B8}" destId="{B89B078D-BDB5-4F0A-8DF9-309F895847A6}" srcOrd="0" destOrd="0" presId="urn:microsoft.com/office/officeart/2005/8/layout/matrix1"/>
    <dgm:cxn modelId="{287CB269-8008-41DE-BDE3-C3F89FA21227}" srcId="{0258211B-C719-4557-B683-0DA189A58F17}" destId="{B461AD24-A2A6-4EE3-94D9-5D18CE035BD1}" srcOrd="2" destOrd="0" parTransId="{59106FB6-8ABA-4FFC-91B9-230DF9BE5897}" sibTransId="{7743BA08-9E15-4872-AC05-BD3C9DBB5C63}"/>
    <dgm:cxn modelId="{EA089DCA-852D-4550-9047-6A0869B3C0B3}" srcId="{0258211B-C719-4557-B683-0DA189A58F17}" destId="{7AB845A2-746D-47D5-BC93-325ABE20A4E7}" srcOrd="0" destOrd="0" parTransId="{DAFD1EC6-A2C1-40AC-AB3A-92B7A4D19373}" sibTransId="{B70B70C6-EE14-4AAD-86C5-6AE39F081A45}"/>
    <dgm:cxn modelId="{A20D73D3-9933-4AF9-B04B-4D5CBD219C3B}" type="presOf" srcId="{689E6DCA-FABE-44D0-A6AA-FA46442970C7}" destId="{07165758-62AD-49A4-935B-80268E3A24C7}" srcOrd="0" destOrd="0" presId="urn:microsoft.com/office/officeart/2005/8/layout/matrix1"/>
    <dgm:cxn modelId="{2E09716E-8614-4CBE-8782-19A79E72B664}" type="presOf" srcId="{4711DC44-1318-40EC-890C-D54DA41810B8}" destId="{BF8B22AB-EA45-479E-B8C1-A496B51D1C3E}" srcOrd="1" destOrd="0" presId="urn:microsoft.com/office/officeart/2005/8/layout/matrix1"/>
    <dgm:cxn modelId="{EEEC13A9-F42B-45E3-8F48-2F84384B0996}" srcId="{0258211B-C719-4557-B683-0DA189A58F17}" destId="{4711DC44-1318-40EC-890C-D54DA41810B8}" srcOrd="3" destOrd="0" parTransId="{27D91010-FCA8-40B1-AC11-FD0E0297E2B4}" sibTransId="{78E245CE-1C5F-4793-82C5-D1291EC45678}"/>
    <dgm:cxn modelId="{20F8CD7A-BA4A-4839-B575-D91C8460A5D0}" type="presOf" srcId="{7AB845A2-746D-47D5-BC93-325ABE20A4E7}" destId="{54D71C47-3B88-4B44-93BC-9D44052B9132}" srcOrd="1" destOrd="0" presId="urn:microsoft.com/office/officeart/2005/8/layout/matrix1"/>
    <dgm:cxn modelId="{DC97A9F9-830F-42E0-9F70-DF07E4310936}" type="presOf" srcId="{0258211B-C719-4557-B683-0DA189A58F17}" destId="{C1542C62-8E59-4594-9B7A-531FDEEE0B18}" srcOrd="0" destOrd="0" presId="urn:microsoft.com/office/officeart/2005/8/layout/matrix1"/>
    <dgm:cxn modelId="{F5F324BB-C445-4101-B9BF-7C4545838EF7}" type="presOf" srcId="{7AB845A2-746D-47D5-BC93-325ABE20A4E7}" destId="{1E59DD5A-F94C-4996-AE5C-99531C4505EE}" srcOrd="0" destOrd="0" presId="urn:microsoft.com/office/officeart/2005/8/layout/matrix1"/>
    <dgm:cxn modelId="{ECE17A54-4FE5-41B2-9857-574749370299}" type="presOf" srcId="{B461AD24-A2A6-4EE3-94D9-5D18CE035BD1}" destId="{B2345348-4AD9-490B-8737-AB604491FDB0}" srcOrd="0" destOrd="0" presId="urn:microsoft.com/office/officeart/2005/8/layout/matrix1"/>
    <dgm:cxn modelId="{5956D74C-0DA4-4210-B708-3EDED0D4A0A9}" srcId="{0258211B-C719-4557-B683-0DA189A58F17}" destId="{689E6DCA-FABE-44D0-A6AA-FA46442970C7}" srcOrd="1" destOrd="0" parTransId="{C94756FF-863C-4FA0-9A2C-9D39B945E324}" sibTransId="{AB497201-57BD-4B36-9A97-3548397150DF}"/>
    <dgm:cxn modelId="{6F405426-0DFC-4BEB-A2BC-2026299A0811}" srcId="{CA4530DA-EF41-410E-8663-52B255265EB8}" destId="{0258211B-C719-4557-B683-0DA189A58F17}" srcOrd="0" destOrd="0" parTransId="{53646A1A-F904-4272-87C8-083DA3061D7A}" sibTransId="{6A3ACC69-78EC-48DB-A1E5-972279335900}"/>
    <dgm:cxn modelId="{F0E8167A-0B28-4234-87B5-B6F8964DC323}" type="presOf" srcId="{689E6DCA-FABE-44D0-A6AA-FA46442970C7}" destId="{D8E6FCC9-609D-4B18-A34F-266361A9ADA8}" srcOrd="1" destOrd="0" presId="urn:microsoft.com/office/officeart/2005/8/layout/matrix1"/>
    <dgm:cxn modelId="{C047230C-6B7E-44D7-B93B-4D07A7540822}" type="presOf" srcId="{B461AD24-A2A6-4EE3-94D9-5D18CE035BD1}" destId="{ACE7547F-AAE9-4D05-B46B-4C6FEBA79E3B}" srcOrd="1" destOrd="0" presId="urn:microsoft.com/office/officeart/2005/8/layout/matrix1"/>
    <dgm:cxn modelId="{4D06E444-D6B6-49A1-BD12-3639D8E8831D}" type="presOf" srcId="{CA4530DA-EF41-410E-8663-52B255265EB8}" destId="{42BE8203-7376-4187-BF91-9A5FEA78376C}" srcOrd="0" destOrd="0" presId="urn:microsoft.com/office/officeart/2005/8/layout/matrix1"/>
    <dgm:cxn modelId="{B022E2DF-F166-42A2-B800-CF1AA39871A0}" type="presParOf" srcId="{42BE8203-7376-4187-BF91-9A5FEA78376C}" destId="{BBD2A580-9B8B-4AA9-9800-A3EA15C8B90B}" srcOrd="0" destOrd="0" presId="urn:microsoft.com/office/officeart/2005/8/layout/matrix1"/>
    <dgm:cxn modelId="{09CFF84D-302B-42EB-BA9F-80A0A1351413}" type="presParOf" srcId="{BBD2A580-9B8B-4AA9-9800-A3EA15C8B90B}" destId="{1E59DD5A-F94C-4996-AE5C-99531C4505EE}" srcOrd="0" destOrd="0" presId="urn:microsoft.com/office/officeart/2005/8/layout/matrix1"/>
    <dgm:cxn modelId="{26372D48-F624-418D-965D-024000676448}" type="presParOf" srcId="{BBD2A580-9B8B-4AA9-9800-A3EA15C8B90B}" destId="{54D71C47-3B88-4B44-93BC-9D44052B9132}" srcOrd="1" destOrd="0" presId="urn:microsoft.com/office/officeart/2005/8/layout/matrix1"/>
    <dgm:cxn modelId="{CD57228F-FA13-4EAA-9654-F1FEC36D1B5C}" type="presParOf" srcId="{BBD2A580-9B8B-4AA9-9800-A3EA15C8B90B}" destId="{07165758-62AD-49A4-935B-80268E3A24C7}" srcOrd="2" destOrd="0" presId="urn:microsoft.com/office/officeart/2005/8/layout/matrix1"/>
    <dgm:cxn modelId="{C9A65B75-CBB2-47E7-8BD0-401D696EDC51}" type="presParOf" srcId="{BBD2A580-9B8B-4AA9-9800-A3EA15C8B90B}" destId="{D8E6FCC9-609D-4B18-A34F-266361A9ADA8}" srcOrd="3" destOrd="0" presId="urn:microsoft.com/office/officeart/2005/8/layout/matrix1"/>
    <dgm:cxn modelId="{92BA099E-6AA4-4187-8C0C-40EFE909768A}" type="presParOf" srcId="{BBD2A580-9B8B-4AA9-9800-A3EA15C8B90B}" destId="{B2345348-4AD9-490B-8737-AB604491FDB0}" srcOrd="4" destOrd="0" presId="urn:microsoft.com/office/officeart/2005/8/layout/matrix1"/>
    <dgm:cxn modelId="{CD9EE0A1-784C-4059-B041-98DB210F1E7E}" type="presParOf" srcId="{BBD2A580-9B8B-4AA9-9800-A3EA15C8B90B}" destId="{ACE7547F-AAE9-4D05-B46B-4C6FEBA79E3B}" srcOrd="5" destOrd="0" presId="urn:microsoft.com/office/officeart/2005/8/layout/matrix1"/>
    <dgm:cxn modelId="{8FD923F6-7201-42CF-8C4C-7482C2A8BD80}" type="presParOf" srcId="{BBD2A580-9B8B-4AA9-9800-A3EA15C8B90B}" destId="{B89B078D-BDB5-4F0A-8DF9-309F895847A6}" srcOrd="6" destOrd="0" presId="urn:microsoft.com/office/officeart/2005/8/layout/matrix1"/>
    <dgm:cxn modelId="{822119CA-8C30-4ABF-9C32-C98DD12871BB}" type="presParOf" srcId="{BBD2A580-9B8B-4AA9-9800-A3EA15C8B90B}" destId="{BF8B22AB-EA45-479E-B8C1-A496B51D1C3E}" srcOrd="7" destOrd="0" presId="urn:microsoft.com/office/officeart/2005/8/layout/matrix1"/>
    <dgm:cxn modelId="{86DCBB7F-F477-4EF1-9A09-469F57B20149}" type="presParOf" srcId="{42BE8203-7376-4187-BF91-9A5FEA78376C}" destId="{C1542C62-8E59-4594-9B7A-531FDEEE0B18}" srcOrd="1" destOrd="0" presId="urn:microsoft.com/office/officeart/2005/8/layout/matrix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98F80E-EE29-42D7-B8DC-CB6C8740806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6B32DE-2485-4CCF-B9E2-20AA8B3AC379}">
      <dgm:prSet phldrT="[Текст]"/>
      <dgm:spPr/>
      <dgm:t>
        <a:bodyPr/>
        <a:lstStyle/>
        <a:p>
          <a:r>
            <a:rPr lang="ru-RU" dirty="0" smtClean="0"/>
            <a:t>Логопедическое обследование</a:t>
          </a:r>
          <a:endParaRPr lang="ru-RU" dirty="0"/>
        </a:p>
      </dgm:t>
    </dgm:pt>
    <dgm:pt modelId="{AED06FA3-BAF6-4363-B877-4E9B0BE77984}" type="parTrans" cxnId="{C56A861F-1A83-42E0-BB40-858FC882359C}">
      <dgm:prSet/>
      <dgm:spPr/>
      <dgm:t>
        <a:bodyPr/>
        <a:lstStyle/>
        <a:p>
          <a:endParaRPr lang="ru-RU"/>
        </a:p>
      </dgm:t>
    </dgm:pt>
    <dgm:pt modelId="{B62CFAA7-EA20-4BD3-A627-E381ECD9F58B}" type="sibTrans" cxnId="{C56A861F-1A83-42E0-BB40-858FC882359C}">
      <dgm:prSet/>
      <dgm:spPr/>
      <dgm:t>
        <a:bodyPr/>
        <a:lstStyle/>
        <a:p>
          <a:endParaRPr lang="ru-RU"/>
        </a:p>
      </dgm:t>
    </dgm:pt>
    <dgm:pt modelId="{BEEA9B36-5013-4EC5-9FFD-81EF32A713E1}">
      <dgm:prSet phldrT="[Текст]"/>
      <dgm:spPr/>
      <dgm:t>
        <a:bodyPr/>
        <a:lstStyle/>
        <a:p>
          <a:r>
            <a:rPr lang="ru-RU" dirty="0" smtClean="0"/>
            <a:t>Обследование правильности употребления предлогов в экспрессивной речи ребенка</a:t>
          </a:r>
          <a:endParaRPr lang="ru-RU" dirty="0"/>
        </a:p>
      </dgm:t>
    </dgm:pt>
    <dgm:pt modelId="{B3F6457E-DF02-4BAE-9715-7D6292241FCD}" type="parTrans" cxnId="{280D41E6-2DDA-47AA-B6B0-7503323FE43F}">
      <dgm:prSet/>
      <dgm:spPr/>
      <dgm:t>
        <a:bodyPr/>
        <a:lstStyle/>
        <a:p>
          <a:endParaRPr lang="ru-RU"/>
        </a:p>
      </dgm:t>
    </dgm:pt>
    <dgm:pt modelId="{78067A37-D77F-4837-8233-A325475E1759}" type="sibTrans" cxnId="{280D41E6-2DDA-47AA-B6B0-7503323FE43F}">
      <dgm:prSet/>
      <dgm:spPr/>
      <dgm:t>
        <a:bodyPr/>
        <a:lstStyle/>
        <a:p>
          <a:endParaRPr lang="ru-RU"/>
        </a:p>
      </dgm:t>
    </dgm:pt>
    <dgm:pt modelId="{CDF61422-3149-4312-A89A-AC5E9EC9D539}">
      <dgm:prSet phldrT="[Текст]"/>
      <dgm:spPr/>
      <dgm:t>
        <a:bodyPr/>
        <a:lstStyle/>
        <a:p>
          <a:r>
            <a:rPr lang="ru-RU" dirty="0" smtClean="0"/>
            <a:t>Выявление понимания значения предлогов</a:t>
          </a:r>
          <a:endParaRPr lang="ru-RU" dirty="0"/>
        </a:p>
      </dgm:t>
    </dgm:pt>
    <dgm:pt modelId="{B06A5103-DF60-4615-976B-2F519A65717F}" type="sibTrans" cxnId="{8B88ED9A-BD29-4CC1-BF79-603660C0C17E}">
      <dgm:prSet/>
      <dgm:spPr/>
      <dgm:t>
        <a:bodyPr/>
        <a:lstStyle/>
        <a:p>
          <a:endParaRPr lang="ru-RU"/>
        </a:p>
      </dgm:t>
    </dgm:pt>
    <dgm:pt modelId="{BBCE2A40-1287-4F5C-B935-8C7A8A46F25D}" type="parTrans" cxnId="{8B88ED9A-BD29-4CC1-BF79-603660C0C17E}">
      <dgm:prSet/>
      <dgm:spPr/>
      <dgm:t>
        <a:bodyPr/>
        <a:lstStyle/>
        <a:p>
          <a:endParaRPr lang="ru-RU"/>
        </a:p>
      </dgm:t>
    </dgm:pt>
    <dgm:pt modelId="{02E05008-5E54-4047-8D5D-CD1EE31D620A}">
      <dgm:prSet phldrT="[Текст]" phldr="1"/>
      <dgm:spPr/>
      <dgm:t>
        <a:bodyPr/>
        <a:lstStyle/>
        <a:p>
          <a:endParaRPr lang="ru-RU" dirty="0"/>
        </a:p>
      </dgm:t>
    </dgm:pt>
    <dgm:pt modelId="{5136EE4E-EC00-40C5-8276-CB4A02CF0F3C}" type="sibTrans" cxnId="{D2A729C9-01CA-4916-AFC1-3F194FEFAEFE}">
      <dgm:prSet/>
      <dgm:spPr/>
      <dgm:t>
        <a:bodyPr/>
        <a:lstStyle/>
        <a:p>
          <a:endParaRPr lang="ru-RU"/>
        </a:p>
      </dgm:t>
    </dgm:pt>
    <dgm:pt modelId="{CFC5D5DE-2B01-4888-A243-C98B7F941547}" type="parTrans" cxnId="{D2A729C9-01CA-4916-AFC1-3F194FEFAEFE}">
      <dgm:prSet/>
      <dgm:spPr/>
      <dgm:t>
        <a:bodyPr/>
        <a:lstStyle/>
        <a:p>
          <a:endParaRPr lang="ru-RU"/>
        </a:p>
      </dgm:t>
    </dgm:pt>
    <dgm:pt modelId="{A5016D68-E864-4871-A374-A4C3707FF057}" type="pres">
      <dgm:prSet presAssocID="{8E98F80E-EE29-42D7-B8DC-CB6C8740806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847E85A-80F0-44FB-87BF-016E1A092CB3}" type="pres">
      <dgm:prSet presAssocID="{02E05008-5E54-4047-8D5D-CD1EE31D620A}" presName="linNode" presStyleCnt="0"/>
      <dgm:spPr/>
    </dgm:pt>
    <dgm:pt modelId="{7DE6BCC6-66DE-4B70-A04C-2B4627DB1903}" type="pres">
      <dgm:prSet presAssocID="{02E05008-5E54-4047-8D5D-CD1EE31D620A}" presName="parentShp" presStyleLbl="node1" presStyleIdx="0" presStyleCnt="2" custScaleY="113812" custLinFactNeighborX="1354" custLinFactNeighborY="76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CCBF3-6F08-48F5-A96A-FE2D9EFEA286}" type="pres">
      <dgm:prSet presAssocID="{02E05008-5E54-4047-8D5D-CD1EE31D620A}" presName="childShp" presStyleLbl="bgAccFollowNode1" presStyleIdx="0" presStyleCnt="2" custScaleY="62265" custLinFactNeighborX="-1057" custLinFactNeighborY="40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7C9E3-CB57-4E00-AD9E-7C3E966399A4}" type="pres">
      <dgm:prSet presAssocID="{5136EE4E-EC00-40C5-8276-CB4A02CF0F3C}" presName="spacing" presStyleCnt="0"/>
      <dgm:spPr/>
    </dgm:pt>
    <dgm:pt modelId="{36CEF187-50AB-468F-B124-8A5B1A20056F}" type="pres">
      <dgm:prSet presAssocID="{466B32DE-2485-4CCF-B9E2-20AA8B3AC379}" presName="linNode" presStyleCnt="0"/>
      <dgm:spPr/>
    </dgm:pt>
    <dgm:pt modelId="{6C3F39D1-D4EB-45C7-8B29-B7B71F00E5DD}" type="pres">
      <dgm:prSet presAssocID="{466B32DE-2485-4CCF-B9E2-20AA8B3AC379}" presName="parentShp" presStyleLbl="node1" presStyleIdx="1" presStyleCnt="2" custScaleY="144475" custLinFactNeighborX="1354" custLinFactNeighborY="-48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C21F6A-D2BE-45EA-B884-8819CD16B7B3}" type="pres">
      <dgm:prSet presAssocID="{466B32DE-2485-4CCF-B9E2-20AA8B3AC379}" presName="childShp" presStyleLbl="bgAccFollowNode1" presStyleIdx="1" presStyleCnt="2" custScaleY="60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88ED9A-BD29-4CC1-BF79-603660C0C17E}" srcId="{02E05008-5E54-4047-8D5D-CD1EE31D620A}" destId="{CDF61422-3149-4312-A89A-AC5E9EC9D539}" srcOrd="0" destOrd="0" parTransId="{BBCE2A40-1287-4F5C-B935-8C7A8A46F25D}" sibTransId="{B06A5103-DF60-4615-976B-2F519A65717F}"/>
    <dgm:cxn modelId="{6FB89915-4427-415F-B07C-96C8F446D41D}" type="presOf" srcId="{8E98F80E-EE29-42D7-B8DC-CB6C87408063}" destId="{A5016D68-E864-4871-A374-A4C3707FF057}" srcOrd="0" destOrd="0" presId="urn:microsoft.com/office/officeart/2005/8/layout/vList6"/>
    <dgm:cxn modelId="{6DF15080-CF30-4911-A0A0-F21737C12339}" type="presOf" srcId="{CDF61422-3149-4312-A89A-AC5E9EC9D539}" destId="{557CCBF3-6F08-48F5-A96A-FE2D9EFEA286}" srcOrd="0" destOrd="0" presId="urn:microsoft.com/office/officeart/2005/8/layout/vList6"/>
    <dgm:cxn modelId="{C66B6D2D-9BF3-4785-8337-5DDA55416E2D}" type="presOf" srcId="{BEEA9B36-5013-4EC5-9FFD-81EF32A713E1}" destId="{C8C21F6A-D2BE-45EA-B884-8819CD16B7B3}" srcOrd="0" destOrd="0" presId="urn:microsoft.com/office/officeart/2005/8/layout/vList6"/>
    <dgm:cxn modelId="{280D41E6-2DDA-47AA-B6B0-7503323FE43F}" srcId="{466B32DE-2485-4CCF-B9E2-20AA8B3AC379}" destId="{BEEA9B36-5013-4EC5-9FFD-81EF32A713E1}" srcOrd="0" destOrd="0" parTransId="{B3F6457E-DF02-4BAE-9715-7D6292241FCD}" sibTransId="{78067A37-D77F-4837-8233-A325475E1759}"/>
    <dgm:cxn modelId="{C56A861F-1A83-42E0-BB40-858FC882359C}" srcId="{8E98F80E-EE29-42D7-B8DC-CB6C87408063}" destId="{466B32DE-2485-4CCF-B9E2-20AA8B3AC379}" srcOrd="1" destOrd="0" parTransId="{AED06FA3-BAF6-4363-B877-4E9B0BE77984}" sibTransId="{B62CFAA7-EA20-4BD3-A627-E381ECD9F58B}"/>
    <dgm:cxn modelId="{E672B92E-FB31-4CDD-8E4B-D6C1D58A6671}" type="presOf" srcId="{02E05008-5E54-4047-8D5D-CD1EE31D620A}" destId="{7DE6BCC6-66DE-4B70-A04C-2B4627DB1903}" srcOrd="0" destOrd="0" presId="urn:microsoft.com/office/officeart/2005/8/layout/vList6"/>
    <dgm:cxn modelId="{5FB12941-4BEB-4D79-8033-A35A254D8571}" type="presOf" srcId="{466B32DE-2485-4CCF-B9E2-20AA8B3AC379}" destId="{6C3F39D1-D4EB-45C7-8B29-B7B71F00E5DD}" srcOrd="0" destOrd="0" presId="urn:microsoft.com/office/officeart/2005/8/layout/vList6"/>
    <dgm:cxn modelId="{D2A729C9-01CA-4916-AFC1-3F194FEFAEFE}" srcId="{8E98F80E-EE29-42D7-B8DC-CB6C87408063}" destId="{02E05008-5E54-4047-8D5D-CD1EE31D620A}" srcOrd="0" destOrd="0" parTransId="{CFC5D5DE-2B01-4888-A243-C98B7F941547}" sibTransId="{5136EE4E-EC00-40C5-8276-CB4A02CF0F3C}"/>
    <dgm:cxn modelId="{9962AC00-C26A-432B-953F-4AF869120BFC}" type="presParOf" srcId="{A5016D68-E864-4871-A374-A4C3707FF057}" destId="{1847E85A-80F0-44FB-87BF-016E1A092CB3}" srcOrd="0" destOrd="0" presId="urn:microsoft.com/office/officeart/2005/8/layout/vList6"/>
    <dgm:cxn modelId="{28815CC0-9879-486B-AED8-230F633CAAFC}" type="presParOf" srcId="{1847E85A-80F0-44FB-87BF-016E1A092CB3}" destId="{7DE6BCC6-66DE-4B70-A04C-2B4627DB1903}" srcOrd="0" destOrd="0" presId="urn:microsoft.com/office/officeart/2005/8/layout/vList6"/>
    <dgm:cxn modelId="{EC7F29FE-678C-4698-89DE-C2A5A123F5AE}" type="presParOf" srcId="{1847E85A-80F0-44FB-87BF-016E1A092CB3}" destId="{557CCBF3-6F08-48F5-A96A-FE2D9EFEA286}" srcOrd="1" destOrd="0" presId="urn:microsoft.com/office/officeart/2005/8/layout/vList6"/>
    <dgm:cxn modelId="{B683234D-BA01-4C82-B989-7892BBECF3E6}" type="presParOf" srcId="{A5016D68-E864-4871-A374-A4C3707FF057}" destId="{F817C9E3-CB57-4E00-AD9E-7C3E966399A4}" srcOrd="1" destOrd="0" presId="urn:microsoft.com/office/officeart/2005/8/layout/vList6"/>
    <dgm:cxn modelId="{2FFB6FE9-F800-4F6F-A6EE-220D77436332}" type="presParOf" srcId="{A5016D68-E864-4871-A374-A4C3707FF057}" destId="{36CEF187-50AB-468F-B124-8A5B1A20056F}" srcOrd="2" destOrd="0" presId="urn:microsoft.com/office/officeart/2005/8/layout/vList6"/>
    <dgm:cxn modelId="{F074AE45-C6F3-49B3-80E6-71CEB177F689}" type="presParOf" srcId="{36CEF187-50AB-468F-B124-8A5B1A20056F}" destId="{6C3F39D1-D4EB-45C7-8B29-B7B71F00E5DD}" srcOrd="0" destOrd="0" presId="urn:microsoft.com/office/officeart/2005/8/layout/vList6"/>
    <dgm:cxn modelId="{5AEF6797-9E5D-41A5-9BB2-3DC1E1165EB1}" type="presParOf" srcId="{36CEF187-50AB-468F-B124-8A5B1A20056F}" destId="{C8C21F6A-D2BE-45EA-B884-8819CD16B7B3}" srcOrd="1" destOrd="0" presId="urn:microsoft.com/office/officeart/2005/8/layout/vList6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AFFF63-C036-414C-AC05-0A2A177BD6C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1D01EB-42BF-465D-A22B-C038D0E06B77}">
      <dgm:prSet phldrT="[Текст]"/>
      <dgm:spPr/>
      <dgm:t>
        <a:bodyPr/>
        <a:lstStyle/>
        <a:p>
          <a:r>
            <a:rPr lang="ru-RU" dirty="0" smtClean="0"/>
            <a:t>Старшая</a:t>
          </a:r>
        </a:p>
        <a:p>
          <a:r>
            <a:rPr lang="ru-RU" dirty="0" smtClean="0"/>
            <a:t> группа</a:t>
          </a:r>
          <a:endParaRPr lang="ru-RU" dirty="0"/>
        </a:p>
      </dgm:t>
    </dgm:pt>
    <dgm:pt modelId="{E10991D2-A274-4B55-9CB0-11405A854511}" type="parTrans" cxnId="{EF897CB5-E16B-4456-8752-43370D9F30A9}">
      <dgm:prSet/>
      <dgm:spPr/>
      <dgm:t>
        <a:bodyPr/>
        <a:lstStyle/>
        <a:p>
          <a:endParaRPr lang="ru-RU"/>
        </a:p>
      </dgm:t>
    </dgm:pt>
    <dgm:pt modelId="{43E0B2B7-B808-499C-8C29-C3748E9416C3}" type="sibTrans" cxnId="{EF897CB5-E16B-4456-8752-43370D9F30A9}">
      <dgm:prSet/>
      <dgm:spPr/>
      <dgm:t>
        <a:bodyPr/>
        <a:lstStyle/>
        <a:p>
          <a:endParaRPr lang="ru-RU"/>
        </a:p>
      </dgm:t>
    </dgm:pt>
    <dgm:pt modelId="{1A601054-920E-41DD-B261-A040DCFA091A}">
      <dgm:prSet phldrT="[Текст]"/>
      <dgm:spPr/>
      <dgm:t>
        <a:bodyPr/>
        <a:lstStyle/>
        <a:p>
          <a:r>
            <a:rPr lang="ru-RU" dirty="0" smtClean="0"/>
            <a:t>1 период. Выполнение действий с предметами, усвоение значения предлогов в, на, над, под.</a:t>
          </a:r>
          <a:endParaRPr lang="ru-RU" dirty="0"/>
        </a:p>
      </dgm:t>
    </dgm:pt>
    <dgm:pt modelId="{C2670BE3-32E3-4FE3-A3FC-C035F93195B4}" type="parTrans" cxnId="{88045A2C-A32B-451B-ACDF-018BDB4C296E}">
      <dgm:prSet/>
      <dgm:spPr/>
      <dgm:t>
        <a:bodyPr/>
        <a:lstStyle/>
        <a:p>
          <a:endParaRPr lang="ru-RU"/>
        </a:p>
      </dgm:t>
    </dgm:pt>
    <dgm:pt modelId="{DE522B81-DDC6-47A2-91A1-2E899937BCA4}" type="sibTrans" cxnId="{88045A2C-A32B-451B-ACDF-018BDB4C296E}">
      <dgm:prSet/>
      <dgm:spPr/>
      <dgm:t>
        <a:bodyPr/>
        <a:lstStyle/>
        <a:p>
          <a:endParaRPr lang="ru-RU"/>
        </a:p>
      </dgm:t>
    </dgm:pt>
    <dgm:pt modelId="{D5470598-4F1D-4CD8-B671-71F3B1EB089F}">
      <dgm:prSet phldrT="[Текст]"/>
      <dgm:spPr/>
      <dgm:t>
        <a:bodyPr/>
        <a:lstStyle/>
        <a:p>
          <a:r>
            <a:rPr lang="ru-RU" dirty="0" smtClean="0"/>
            <a:t>3 период. Расширение значения предлогов: «к»-Д.п., «от»-Р.п., «</a:t>
          </a:r>
          <a:r>
            <a:rPr lang="ru-RU" dirty="0" err="1" smtClean="0"/>
            <a:t>с-со</a:t>
          </a:r>
          <a:r>
            <a:rPr lang="ru-RU" dirty="0" smtClean="0"/>
            <a:t>»-В.п., Т.п..Отработка словосочетаний  с предлогами в соответствующих падежах. Умение выделять предлог как отдельное служебное слово.</a:t>
          </a:r>
          <a:endParaRPr lang="ru-RU" dirty="0"/>
        </a:p>
      </dgm:t>
    </dgm:pt>
    <dgm:pt modelId="{1A2FD6C1-0C9B-4179-8C1F-E0015580E890}" type="parTrans" cxnId="{A397E3FC-9B4C-4A3A-9F31-FA148531E526}">
      <dgm:prSet/>
      <dgm:spPr/>
      <dgm:t>
        <a:bodyPr/>
        <a:lstStyle/>
        <a:p>
          <a:endParaRPr lang="ru-RU"/>
        </a:p>
      </dgm:t>
    </dgm:pt>
    <dgm:pt modelId="{7AD4F8DC-D234-424F-9FB3-8DC66F6B7D02}" type="sibTrans" cxnId="{A397E3FC-9B4C-4A3A-9F31-FA148531E526}">
      <dgm:prSet/>
      <dgm:spPr/>
      <dgm:t>
        <a:bodyPr/>
        <a:lstStyle/>
        <a:p>
          <a:endParaRPr lang="ru-RU"/>
        </a:p>
      </dgm:t>
    </dgm:pt>
    <dgm:pt modelId="{B88FFD29-4D97-4658-A219-1509C946FF4B}">
      <dgm:prSet phldrT="[Текст]"/>
      <dgm:spPr/>
      <dgm:t>
        <a:bodyPr/>
        <a:lstStyle/>
        <a:p>
          <a:r>
            <a:rPr lang="ru-RU" dirty="0" smtClean="0"/>
            <a:t>Подготовительная группа</a:t>
          </a:r>
          <a:endParaRPr lang="ru-RU" dirty="0"/>
        </a:p>
      </dgm:t>
    </dgm:pt>
    <dgm:pt modelId="{5B37BE76-EC13-4A84-9847-D19256293239}" type="parTrans" cxnId="{ED96EF2F-3FCF-4EBE-9E27-BFFA77495406}">
      <dgm:prSet/>
      <dgm:spPr/>
      <dgm:t>
        <a:bodyPr/>
        <a:lstStyle/>
        <a:p>
          <a:endParaRPr lang="ru-RU"/>
        </a:p>
      </dgm:t>
    </dgm:pt>
    <dgm:pt modelId="{D27173E2-CEE2-4E38-B1AA-8ED94B806E42}" type="sibTrans" cxnId="{ED96EF2F-3FCF-4EBE-9E27-BFFA77495406}">
      <dgm:prSet/>
      <dgm:spPr/>
      <dgm:t>
        <a:bodyPr/>
        <a:lstStyle/>
        <a:p>
          <a:endParaRPr lang="ru-RU"/>
        </a:p>
      </dgm:t>
    </dgm:pt>
    <dgm:pt modelId="{34FE94FE-7275-416D-8D74-AE20720AC984}">
      <dgm:prSet phldrT="[Текст]"/>
      <dgm:spPr/>
      <dgm:t>
        <a:bodyPr/>
        <a:lstStyle/>
        <a:p>
          <a:r>
            <a:rPr lang="ru-RU" dirty="0" smtClean="0"/>
            <a:t>1 период. Составление простых распространенных предложений с использованием предлогов на, у, в, под, над, с, со.</a:t>
          </a:r>
          <a:endParaRPr lang="ru-RU" dirty="0"/>
        </a:p>
      </dgm:t>
    </dgm:pt>
    <dgm:pt modelId="{5BE4E8EA-EA35-4549-A298-B8D6F0693FFA}" type="parTrans" cxnId="{45E78571-6202-4B7D-A1E5-2B20F4304A81}">
      <dgm:prSet/>
      <dgm:spPr/>
      <dgm:t>
        <a:bodyPr/>
        <a:lstStyle/>
        <a:p>
          <a:endParaRPr lang="ru-RU"/>
        </a:p>
      </dgm:t>
    </dgm:pt>
    <dgm:pt modelId="{EF1BD13B-A4D8-4CCF-96B1-5BFA8B1B8EF0}" type="sibTrans" cxnId="{45E78571-6202-4B7D-A1E5-2B20F4304A81}">
      <dgm:prSet/>
      <dgm:spPr/>
      <dgm:t>
        <a:bodyPr/>
        <a:lstStyle/>
        <a:p>
          <a:endParaRPr lang="ru-RU"/>
        </a:p>
      </dgm:t>
    </dgm:pt>
    <dgm:pt modelId="{781292D4-16BA-4DC8-AAD5-6CB91B9E1CDC}">
      <dgm:prSet phldrT="[Текст]"/>
      <dgm:spPr/>
      <dgm:t>
        <a:bodyPr/>
        <a:lstStyle/>
        <a:p>
          <a:r>
            <a:rPr lang="ru-RU" dirty="0" smtClean="0"/>
            <a:t>3 период. Практическое усвоение в речи предлогов над, между, из-за, из-под, выражающих пространственное расположение предметов.</a:t>
          </a:r>
          <a:endParaRPr lang="ru-RU" dirty="0"/>
        </a:p>
      </dgm:t>
    </dgm:pt>
    <dgm:pt modelId="{D8A0C138-DC4A-410C-A652-A21099ABEAF3}" type="parTrans" cxnId="{EDD0D728-584E-4E65-B5C9-4F0EB8D2C099}">
      <dgm:prSet/>
      <dgm:spPr/>
      <dgm:t>
        <a:bodyPr/>
        <a:lstStyle/>
        <a:p>
          <a:endParaRPr lang="ru-RU"/>
        </a:p>
      </dgm:t>
    </dgm:pt>
    <dgm:pt modelId="{2FD4B1C1-61D8-48A9-B6C6-ADEF537EB688}" type="sibTrans" cxnId="{EDD0D728-584E-4E65-B5C9-4F0EB8D2C099}">
      <dgm:prSet/>
      <dgm:spPr/>
      <dgm:t>
        <a:bodyPr/>
        <a:lstStyle/>
        <a:p>
          <a:endParaRPr lang="ru-RU"/>
        </a:p>
      </dgm:t>
    </dgm:pt>
    <dgm:pt modelId="{C4D1F963-5827-471B-84E6-803A208EAAF5}">
      <dgm:prSet phldrT="[Текст]"/>
      <dgm:spPr/>
      <dgm:t>
        <a:bodyPr/>
        <a:lstStyle/>
        <a:p>
          <a:r>
            <a:rPr lang="ru-RU" dirty="0" smtClean="0"/>
            <a:t>2 период. Употребление предлогов на, под, в, из, обозначающих пространственное расположение предметов в сочетаниях с соответствующими падежными формами.</a:t>
          </a:r>
          <a:endParaRPr lang="ru-RU" dirty="0"/>
        </a:p>
      </dgm:t>
    </dgm:pt>
    <dgm:pt modelId="{1567E080-9566-449C-B39D-4691AF120D18}" type="parTrans" cxnId="{029B1BEE-0936-4F28-8413-40AF90EA935A}">
      <dgm:prSet/>
      <dgm:spPr/>
    </dgm:pt>
    <dgm:pt modelId="{BDBA0034-E3F6-42C2-B491-CAB824AC3FCD}" type="sibTrans" cxnId="{029B1BEE-0936-4F28-8413-40AF90EA935A}">
      <dgm:prSet/>
      <dgm:spPr/>
    </dgm:pt>
    <dgm:pt modelId="{7906670B-2C84-49D8-B163-4587CE57F012}">
      <dgm:prSet phldrT="[Текст]"/>
      <dgm:spPr/>
      <dgm:t>
        <a:bodyPr/>
        <a:lstStyle/>
        <a:p>
          <a:r>
            <a:rPr lang="ru-RU" dirty="0" smtClean="0"/>
            <a:t>2 период. Составление предложений с предлогами на, под, над, к, у, от, с (со), из, в, по, между, за, перед.</a:t>
          </a:r>
          <a:endParaRPr lang="ru-RU" dirty="0"/>
        </a:p>
      </dgm:t>
    </dgm:pt>
    <dgm:pt modelId="{E7E15871-BB8F-4482-9BBB-A2662B422941}" type="parTrans" cxnId="{34B8A072-5D9F-4EA0-9B58-B776EAAA5FE5}">
      <dgm:prSet/>
      <dgm:spPr/>
    </dgm:pt>
    <dgm:pt modelId="{0E6A8637-691C-4996-B2A8-6F0413954B3D}" type="sibTrans" cxnId="{34B8A072-5D9F-4EA0-9B58-B776EAAA5FE5}">
      <dgm:prSet/>
      <dgm:spPr/>
    </dgm:pt>
    <dgm:pt modelId="{428BEAD0-B197-48D7-83FA-8FE6CB522634}" type="pres">
      <dgm:prSet presAssocID="{2FAFFF63-C036-414C-AC05-0A2A177BD6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945EC8-4D3A-442E-B7B3-99ACCEE25A1B}" type="pres">
      <dgm:prSet presAssocID="{FD1D01EB-42BF-465D-A22B-C038D0E06B77}" presName="composite" presStyleCnt="0"/>
      <dgm:spPr/>
    </dgm:pt>
    <dgm:pt modelId="{4FE88EB8-7EB5-4C4C-93EB-C7B11413E511}" type="pres">
      <dgm:prSet presAssocID="{FD1D01EB-42BF-465D-A22B-C038D0E06B77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91000-59A9-4113-863A-164B6EF018F3}" type="pres">
      <dgm:prSet presAssocID="{FD1D01EB-42BF-465D-A22B-C038D0E06B77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20DD0F-29D2-4EA4-80F0-D1AEE392F2FC}" type="pres">
      <dgm:prSet presAssocID="{43E0B2B7-B808-499C-8C29-C3748E9416C3}" presName="sp" presStyleCnt="0"/>
      <dgm:spPr/>
    </dgm:pt>
    <dgm:pt modelId="{7D6AC08A-B4CC-43F2-AEF8-E3110E4F7D8C}" type="pres">
      <dgm:prSet presAssocID="{B88FFD29-4D97-4658-A219-1509C946FF4B}" presName="composite" presStyleCnt="0"/>
      <dgm:spPr/>
    </dgm:pt>
    <dgm:pt modelId="{2F102FA6-8F7F-4C4E-AEFE-4430D0E546D2}" type="pres">
      <dgm:prSet presAssocID="{B88FFD29-4D97-4658-A219-1509C946FF4B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833B3-472F-47F6-9E0D-BFBF9300B32C}" type="pres">
      <dgm:prSet presAssocID="{B88FFD29-4D97-4658-A219-1509C946FF4B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A6D702-B384-4DE6-BE41-003A6A6B4FEE}" type="presOf" srcId="{7906670B-2C84-49D8-B163-4587CE57F012}" destId="{349833B3-472F-47F6-9E0D-BFBF9300B32C}" srcOrd="0" destOrd="1" presId="urn:microsoft.com/office/officeart/2005/8/layout/chevron2"/>
    <dgm:cxn modelId="{B58AEF90-53BA-4C49-9C13-DBB0315F0CA6}" type="presOf" srcId="{C4D1F963-5827-471B-84E6-803A208EAAF5}" destId="{90391000-59A9-4113-863A-164B6EF018F3}" srcOrd="0" destOrd="1" presId="urn:microsoft.com/office/officeart/2005/8/layout/chevron2"/>
    <dgm:cxn modelId="{EF897CB5-E16B-4456-8752-43370D9F30A9}" srcId="{2FAFFF63-C036-414C-AC05-0A2A177BD6C5}" destId="{FD1D01EB-42BF-465D-A22B-C038D0E06B77}" srcOrd="0" destOrd="0" parTransId="{E10991D2-A274-4B55-9CB0-11405A854511}" sibTransId="{43E0B2B7-B808-499C-8C29-C3748E9416C3}"/>
    <dgm:cxn modelId="{866B8443-897E-4842-9AE9-DC5928B9E898}" type="presOf" srcId="{1A601054-920E-41DD-B261-A040DCFA091A}" destId="{90391000-59A9-4113-863A-164B6EF018F3}" srcOrd="0" destOrd="0" presId="urn:microsoft.com/office/officeart/2005/8/layout/chevron2"/>
    <dgm:cxn modelId="{3584B536-337F-475C-8285-09D119FCE23A}" type="presOf" srcId="{FD1D01EB-42BF-465D-A22B-C038D0E06B77}" destId="{4FE88EB8-7EB5-4C4C-93EB-C7B11413E511}" srcOrd="0" destOrd="0" presId="urn:microsoft.com/office/officeart/2005/8/layout/chevron2"/>
    <dgm:cxn modelId="{46A774AC-A047-44ED-93B8-6F561BA8BBB9}" type="presOf" srcId="{B88FFD29-4D97-4658-A219-1509C946FF4B}" destId="{2F102FA6-8F7F-4C4E-AEFE-4430D0E546D2}" srcOrd="0" destOrd="0" presId="urn:microsoft.com/office/officeart/2005/8/layout/chevron2"/>
    <dgm:cxn modelId="{EDD0D728-584E-4E65-B5C9-4F0EB8D2C099}" srcId="{B88FFD29-4D97-4658-A219-1509C946FF4B}" destId="{781292D4-16BA-4DC8-AAD5-6CB91B9E1CDC}" srcOrd="2" destOrd="0" parTransId="{D8A0C138-DC4A-410C-A652-A21099ABEAF3}" sibTransId="{2FD4B1C1-61D8-48A9-B6C6-ADEF537EB688}"/>
    <dgm:cxn modelId="{029B1BEE-0936-4F28-8413-40AF90EA935A}" srcId="{FD1D01EB-42BF-465D-A22B-C038D0E06B77}" destId="{C4D1F963-5827-471B-84E6-803A208EAAF5}" srcOrd="1" destOrd="0" parTransId="{1567E080-9566-449C-B39D-4691AF120D18}" sibTransId="{BDBA0034-E3F6-42C2-B491-CAB824AC3FCD}"/>
    <dgm:cxn modelId="{A397E3FC-9B4C-4A3A-9F31-FA148531E526}" srcId="{FD1D01EB-42BF-465D-A22B-C038D0E06B77}" destId="{D5470598-4F1D-4CD8-B671-71F3B1EB089F}" srcOrd="2" destOrd="0" parTransId="{1A2FD6C1-0C9B-4179-8C1F-E0015580E890}" sibTransId="{7AD4F8DC-D234-424F-9FB3-8DC66F6B7D02}"/>
    <dgm:cxn modelId="{45E78571-6202-4B7D-A1E5-2B20F4304A81}" srcId="{B88FFD29-4D97-4658-A219-1509C946FF4B}" destId="{34FE94FE-7275-416D-8D74-AE20720AC984}" srcOrd="0" destOrd="0" parTransId="{5BE4E8EA-EA35-4549-A298-B8D6F0693FFA}" sibTransId="{EF1BD13B-A4D8-4CCF-96B1-5BFA8B1B8EF0}"/>
    <dgm:cxn modelId="{3AE04EEC-DBFE-440F-B976-B7FAFC1C9F93}" type="presOf" srcId="{2FAFFF63-C036-414C-AC05-0A2A177BD6C5}" destId="{428BEAD0-B197-48D7-83FA-8FE6CB522634}" srcOrd="0" destOrd="0" presId="urn:microsoft.com/office/officeart/2005/8/layout/chevron2"/>
    <dgm:cxn modelId="{8A6AC938-4574-4329-8F79-D69F341576E1}" type="presOf" srcId="{781292D4-16BA-4DC8-AAD5-6CB91B9E1CDC}" destId="{349833B3-472F-47F6-9E0D-BFBF9300B32C}" srcOrd="0" destOrd="2" presId="urn:microsoft.com/office/officeart/2005/8/layout/chevron2"/>
    <dgm:cxn modelId="{ED96EF2F-3FCF-4EBE-9E27-BFFA77495406}" srcId="{2FAFFF63-C036-414C-AC05-0A2A177BD6C5}" destId="{B88FFD29-4D97-4658-A219-1509C946FF4B}" srcOrd="1" destOrd="0" parTransId="{5B37BE76-EC13-4A84-9847-D19256293239}" sibTransId="{D27173E2-CEE2-4E38-B1AA-8ED94B806E42}"/>
    <dgm:cxn modelId="{02FEC632-0C41-46DF-898F-61B490C74C5E}" type="presOf" srcId="{D5470598-4F1D-4CD8-B671-71F3B1EB089F}" destId="{90391000-59A9-4113-863A-164B6EF018F3}" srcOrd="0" destOrd="2" presId="urn:microsoft.com/office/officeart/2005/8/layout/chevron2"/>
    <dgm:cxn modelId="{EAB9DBA0-2334-4614-B26D-3570C3CFE28E}" type="presOf" srcId="{34FE94FE-7275-416D-8D74-AE20720AC984}" destId="{349833B3-472F-47F6-9E0D-BFBF9300B32C}" srcOrd="0" destOrd="0" presId="urn:microsoft.com/office/officeart/2005/8/layout/chevron2"/>
    <dgm:cxn modelId="{88045A2C-A32B-451B-ACDF-018BDB4C296E}" srcId="{FD1D01EB-42BF-465D-A22B-C038D0E06B77}" destId="{1A601054-920E-41DD-B261-A040DCFA091A}" srcOrd="0" destOrd="0" parTransId="{C2670BE3-32E3-4FE3-A3FC-C035F93195B4}" sibTransId="{DE522B81-DDC6-47A2-91A1-2E899937BCA4}"/>
    <dgm:cxn modelId="{34B8A072-5D9F-4EA0-9B58-B776EAAA5FE5}" srcId="{B88FFD29-4D97-4658-A219-1509C946FF4B}" destId="{7906670B-2C84-49D8-B163-4587CE57F012}" srcOrd="1" destOrd="0" parTransId="{E7E15871-BB8F-4482-9BBB-A2662B422941}" sibTransId="{0E6A8637-691C-4996-B2A8-6F0413954B3D}"/>
    <dgm:cxn modelId="{B67A8417-CF26-4E57-A6BC-97B965778D19}" type="presParOf" srcId="{428BEAD0-B197-48D7-83FA-8FE6CB522634}" destId="{B4945EC8-4D3A-442E-B7B3-99ACCEE25A1B}" srcOrd="0" destOrd="0" presId="urn:microsoft.com/office/officeart/2005/8/layout/chevron2"/>
    <dgm:cxn modelId="{342A9776-C4D3-4CCD-A177-5AA098C313B4}" type="presParOf" srcId="{B4945EC8-4D3A-442E-B7B3-99ACCEE25A1B}" destId="{4FE88EB8-7EB5-4C4C-93EB-C7B11413E511}" srcOrd="0" destOrd="0" presId="urn:microsoft.com/office/officeart/2005/8/layout/chevron2"/>
    <dgm:cxn modelId="{9021CFB5-C00F-4265-AE99-FED35E063791}" type="presParOf" srcId="{B4945EC8-4D3A-442E-B7B3-99ACCEE25A1B}" destId="{90391000-59A9-4113-863A-164B6EF018F3}" srcOrd="1" destOrd="0" presId="urn:microsoft.com/office/officeart/2005/8/layout/chevron2"/>
    <dgm:cxn modelId="{5BA6F45C-5BF1-4D49-9D62-308FFB941517}" type="presParOf" srcId="{428BEAD0-B197-48D7-83FA-8FE6CB522634}" destId="{2020DD0F-29D2-4EA4-80F0-D1AEE392F2FC}" srcOrd="1" destOrd="0" presId="urn:microsoft.com/office/officeart/2005/8/layout/chevron2"/>
    <dgm:cxn modelId="{EA3BEDD6-2CBC-47D7-8F1C-1FFF68AC900D}" type="presParOf" srcId="{428BEAD0-B197-48D7-83FA-8FE6CB522634}" destId="{7D6AC08A-B4CC-43F2-AEF8-E3110E4F7D8C}" srcOrd="2" destOrd="0" presId="urn:microsoft.com/office/officeart/2005/8/layout/chevron2"/>
    <dgm:cxn modelId="{97955CA9-DFC1-4389-9614-538547E59072}" type="presParOf" srcId="{7D6AC08A-B4CC-43F2-AEF8-E3110E4F7D8C}" destId="{2F102FA6-8F7F-4C4E-AEFE-4430D0E546D2}" srcOrd="0" destOrd="0" presId="urn:microsoft.com/office/officeart/2005/8/layout/chevron2"/>
    <dgm:cxn modelId="{7E8D5149-B350-4562-8602-2537BD526311}" type="presParOf" srcId="{7D6AC08A-B4CC-43F2-AEF8-E3110E4F7D8C}" destId="{349833B3-472F-47F6-9E0D-BFBF9300B32C}" srcOrd="1" destOrd="0" presId="urn:microsoft.com/office/officeart/2005/8/layout/chevron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2ED5168-2DA9-4BF2-8E2A-AADC346C4CFD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BB18A0-5221-45DF-B473-DA6624A69D90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b="1" dirty="0" smtClean="0"/>
            <a:t>Формы работы</a:t>
          </a:r>
          <a:endParaRPr lang="ru-RU" b="1" dirty="0"/>
        </a:p>
      </dgm:t>
    </dgm:pt>
    <dgm:pt modelId="{DD8E6449-75CC-4715-9CE8-75C421C0928C}" type="parTrans" cxnId="{FF60A393-41CB-4A8A-8AA1-43A440709289}">
      <dgm:prSet/>
      <dgm:spPr/>
      <dgm:t>
        <a:bodyPr/>
        <a:lstStyle/>
        <a:p>
          <a:endParaRPr lang="ru-RU"/>
        </a:p>
      </dgm:t>
    </dgm:pt>
    <dgm:pt modelId="{E47CE446-8AF0-42BD-86EC-1F7935D24B36}" type="sibTrans" cxnId="{FF60A393-41CB-4A8A-8AA1-43A440709289}">
      <dgm:prSet/>
      <dgm:spPr/>
      <dgm:t>
        <a:bodyPr/>
        <a:lstStyle/>
        <a:p>
          <a:endParaRPr lang="ru-RU"/>
        </a:p>
      </dgm:t>
    </dgm:pt>
    <dgm:pt modelId="{C7AA5465-5B4D-4417-9D76-5C82CC58D115}">
      <dgm:prSet phldrT="[Текст]"/>
      <dgm:spPr>
        <a:solidFill>
          <a:srgbClr val="7030A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Логопедические занятия </a:t>
          </a:r>
          <a:endParaRPr lang="ru-RU" b="1" dirty="0">
            <a:solidFill>
              <a:schemeClr val="tx1"/>
            </a:solidFill>
          </a:endParaRPr>
        </a:p>
      </dgm:t>
    </dgm:pt>
    <dgm:pt modelId="{3B81870B-48C5-429B-9004-6E9F5B4364E6}" type="parTrans" cxnId="{38554BE2-CD7B-42DD-95A7-882FA9A90231}">
      <dgm:prSet/>
      <dgm:spPr/>
      <dgm:t>
        <a:bodyPr/>
        <a:lstStyle/>
        <a:p>
          <a:endParaRPr lang="ru-RU"/>
        </a:p>
      </dgm:t>
    </dgm:pt>
    <dgm:pt modelId="{BCC27ECA-D979-4FF6-AA63-274A954F37FB}" type="sibTrans" cxnId="{38554BE2-CD7B-42DD-95A7-882FA9A90231}">
      <dgm:prSet/>
      <dgm:spPr/>
      <dgm:t>
        <a:bodyPr/>
        <a:lstStyle/>
        <a:p>
          <a:endParaRPr lang="ru-RU"/>
        </a:p>
      </dgm:t>
    </dgm:pt>
    <dgm:pt modelId="{680C0A43-A123-453D-8CCD-71EE05E604A4}">
      <dgm:prSet phldrT="[Текст]"/>
      <dgm:spPr>
        <a:solidFill>
          <a:srgbClr val="C00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Занятия по развитию речи,</a:t>
          </a:r>
        </a:p>
        <a:p>
          <a:r>
            <a:rPr lang="ru-RU" b="1" dirty="0" smtClean="0">
              <a:solidFill>
                <a:schemeClr val="tx1"/>
              </a:solidFill>
            </a:rPr>
            <a:t>рисованию, конструированию, лепке,  физкультуре, занятия психолога.</a:t>
          </a:r>
          <a:endParaRPr lang="ru-RU" b="1" dirty="0">
            <a:solidFill>
              <a:schemeClr val="tx1"/>
            </a:solidFill>
          </a:endParaRPr>
        </a:p>
      </dgm:t>
    </dgm:pt>
    <dgm:pt modelId="{8F85A9FE-D8F6-43AB-9AAA-8B7ED703235C}" type="parTrans" cxnId="{A44B2422-7201-4A79-BB98-5C4F27317FA7}">
      <dgm:prSet/>
      <dgm:spPr/>
      <dgm:t>
        <a:bodyPr/>
        <a:lstStyle/>
        <a:p>
          <a:endParaRPr lang="ru-RU"/>
        </a:p>
      </dgm:t>
    </dgm:pt>
    <dgm:pt modelId="{B59638A1-01BF-4423-BEB1-3ADC8DC8F645}" type="sibTrans" cxnId="{A44B2422-7201-4A79-BB98-5C4F27317FA7}">
      <dgm:prSet/>
      <dgm:spPr/>
      <dgm:t>
        <a:bodyPr/>
        <a:lstStyle/>
        <a:p>
          <a:endParaRPr lang="ru-RU"/>
        </a:p>
      </dgm:t>
    </dgm:pt>
    <dgm:pt modelId="{6E0A4D4B-D4E7-498C-A919-F4AF8EA32EEF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Закрепление пройденного материала в процессе режимных моментов и в часы досуга (прогулки, экскурсии, игры)</a:t>
          </a:r>
          <a:endParaRPr lang="ru-RU" b="1" dirty="0">
            <a:solidFill>
              <a:schemeClr val="tx1"/>
            </a:solidFill>
          </a:endParaRPr>
        </a:p>
      </dgm:t>
    </dgm:pt>
    <dgm:pt modelId="{B4BAEBBA-C9D2-4451-8105-1DB4D3BE4EB1}" type="parTrans" cxnId="{BFD81D86-65AA-437C-98F9-729EA863A8CB}">
      <dgm:prSet/>
      <dgm:spPr/>
      <dgm:t>
        <a:bodyPr/>
        <a:lstStyle/>
        <a:p>
          <a:endParaRPr lang="ru-RU"/>
        </a:p>
      </dgm:t>
    </dgm:pt>
    <dgm:pt modelId="{F13CC875-7D5C-4C0F-949F-CD9307251839}" type="sibTrans" cxnId="{BFD81D86-65AA-437C-98F9-729EA863A8CB}">
      <dgm:prSet/>
      <dgm:spPr/>
      <dgm:t>
        <a:bodyPr/>
        <a:lstStyle/>
        <a:p>
          <a:endParaRPr lang="ru-RU"/>
        </a:p>
      </dgm:t>
    </dgm:pt>
    <dgm:pt modelId="{C8EF95C0-CB54-4A2B-96AB-4E42D65611AF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Закрепление пройденного материала дома</a:t>
          </a:r>
          <a:endParaRPr lang="ru-RU" b="1" dirty="0">
            <a:solidFill>
              <a:schemeClr val="tx1"/>
            </a:solidFill>
          </a:endParaRPr>
        </a:p>
      </dgm:t>
    </dgm:pt>
    <dgm:pt modelId="{4EE44F1A-FE20-4020-BEC1-9FBB27CB5C9D}" type="parTrans" cxnId="{ECFF657A-2B33-4DA4-A01F-678A9CB07D60}">
      <dgm:prSet/>
      <dgm:spPr/>
      <dgm:t>
        <a:bodyPr/>
        <a:lstStyle/>
        <a:p>
          <a:endParaRPr lang="ru-RU"/>
        </a:p>
      </dgm:t>
    </dgm:pt>
    <dgm:pt modelId="{B5D1809E-4588-45BD-8972-A8FD19D988A1}" type="sibTrans" cxnId="{ECFF657A-2B33-4DA4-A01F-678A9CB07D60}">
      <dgm:prSet/>
      <dgm:spPr/>
      <dgm:t>
        <a:bodyPr/>
        <a:lstStyle/>
        <a:p>
          <a:endParaRPr lang="ru-RU"/>
        </a:p>
      </dgm:t>
    </dgm:pt>
    <dgm:pt modelId="{29A37F68-9BDD-4ECB-96C1-0035591C27F4}" type="pres">
      <dgm:prSet presAssocID="{92ED5168-2DA9-4BF2-8E2A-AADC346C4CF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6A917E-6BC7-4582-B38E-B32ECC7CFEA7}" type="pres">
      <dgm:prSet presAssocID="{92ED5168-2DA9-4BF2-8E2A-AADC346C4CFD}" presName="matrix" presStyleCnt="0"/>
      <dgm:spPr/>
    </dgm:pt>
    <dgm:pt modelId="{E959DA47-F47A-4994-95B3-7582CD49B146}" type="pres">
      <dgm:prSet presAssocID="{92ED5168-2DA9-4BF2-8E2A-AADC346C4CFD}" presName="tile1" presStyleLbl="node1" presStyleIdx="0" presStyleCnt="4" custLinFactNeighborX="0" custLinFactNeighborY="0"/>
      <dgm:spPr/>
      <dgm:t>
        <a:bodyPr/>
        <a:lstStyle/>
        <a:p>
          <a:endParaRPr lang="ru-RU"/>
        </a:p>
      </dgm:t>
    </dgm:pt>
    <dgm:pt modelId="{B058FDFF-CE17-49E7-9423-A37F8130B683}" type="pres">
      <dgm:prSet presAssocID="{92ED5168-2DA9-4BF2-8E2A-AADC346C4CF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BE79FE-8F64-4A65-AB99-F1AA58E4A23D}" type="pres">
      <dgm:prSet presAssocID="{92ED5168-2DA9-4BF2-8E2A-AADC346C4CFD}" presName="tile2" presStyleLbl="node1" presStyleIdx="1" presStyleCnt="4" custLinFactNeighborX="695"/>
      <dgm:spPr/>
      <dgm:t>
        <a:bodyPr/>
        <a:lstStyle/>
        <a:p>
          <a:endParaRPr lang="ru-RU"/>
        </a:p>
      </dgm:t>
    </dgm:pt>
    <dgm:pt modelId="{E0867179-826C-461D-BB27-8A972B420A8E}" type="pres">
      <dgm:prSet presAssocID="{92ED5168-2DA9-4BF2-8E2A-AADC346C4CF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E3F4E-A317-4878-9CED-BFD914333A12}" type="pres">
      <dgm:prSet presAssocID="{92ED5168-2DA9-4BF2-8E2A-AADC346C4CFD}" presName="tile3" presStyleLbl="node1" presStyleIdx="2" presStyleCnt="4" custLinFactNeighborX="1041"/>
      <dgm:spPr/>
      <dgm:t>
        <a:bodyPr/>
        <a:lstStyle/>
        <a:p>
          <a:endParaRPr lang="ru-RU"/>
        </a:p>
      </dgm:t>
    </dgm:pt>
    <dgm:pt modelId="{7B0A29B6-BAF9-4D04-9527-866D326F90D7}" type="pres">
      <dgm:prSet presAssocID="{92ED5168-2DA9-4BF2-8E2A-AADC346C4CF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7A482-260E-451F-BC01-85C20FC0AC8D}" type="pres">
      <dgm:prSet presAssocID="{92ED5168-2DA9-4BF2-8E2A-AADC346C4CFD}" presName="tile4" presStyleLbl="node1" presStyleIdx="3" presStyleCnt="4"/>
      <dgm:spPr/>
      <dgm:t>
        <a:bodyPr/>
        <a:lstStyle/>
        <a:p>
          <a:endParaRPr lang="ru-RU"/>
        </a:p>
      </dgm:t>
    </dgm:pt>
    <dgm:pt modelId="{8C5E2F31-63FB-41DF-A7C6-6502D1C23A92}" type="pres">
      <dgm:prSet presAssocID="{92ED5168-2DA9-4BF2-8E2A-AADC346C4CF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BC5E05-C2E2-45C3-87D4-3D505C2D6D2E}" type="pres">
      <dgm:prSet presAssocID="{92ED5168-2DA9-4BF2-8E2A-AADC346C4CFD}" presName="centerTile" presStyleLbl="fgShp" presStyleIdx="0" presStyleCnt="1" custLinFactNeighborX="-925" custLinFactNeighborY="652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A44B2422-7201-4A79-BB98-5C4F27317FA7}" srcId="{4CBB18A0-5221-45DF-B473-DA6624A69D90}" destId="{680C0A43-A123-453D-8CCD-71EE05E604A4}" srcOrd="1" destOrd="0" parTransId="{8F85A9FE-D8F6-43AB-9AAA-8B7ED703235C}" sibTransId="{B59638A1-01BF-4423-BEB1-3ADC8DC8F645}"/>
    <dgm:cxn modelId="{EF19C7B3-B3E3-4981-A69A-062C38C2E402}" type="presOf" srcId="{6E0A4D4B-D4E7-498C-A919-F4AF8EA32EEF}" destId="{7B0A29B6-BAF9-4D04-9527-866D326F90D7}" srcOrd="1" destOrd="0" presId="urn:microsoft.com/office/officeart/2005/8/layout/matrix1"/>
    <dgm:cxn modelId="{F7AB38A2-512F-43B8-B238-3726F67D64D3}" type="presOf" srcId="{C8EF95C0-CB54-4A2B-96AB-4E42D65611AF}" destId="{8C5E2F31-63FB-41DF-A7C6-6502D1C23A92}" srcOrd="1" destOrd="0" presId="urn:microsoft.com/office/officeart/2005/8/layout/matrix1"/>
    <dgm:cxn modelId="{6865E276-06E3-440A-ABDD-89511BE55579}" type="presOf" srcId="{680C0A43-A123-453D-8CCD-71EE05E604A4}" destId="{E0867179-826C-461D-BB27-8A972B420A8E}" srcOrd="1" destOrd="0" presId="urn:microsoft.com/office/officeart/2005/8/layout/matrix1"/>
    <dgm:cxn modelId="{294F4463-138B-4A4A-8288-B350A6B3C940}" type="presOf" srcId="{C7AA5465-5B4D-4417-9D76-5C82CC58D115}" destId="{E959DA47-F47A-4994-95B3-7582CD49B146}" srcOrd="0" destOrd="0" presId="urn:microsoft.com/office/officeart/2005/8/layout/matrix1"/>
    <dgm:cxn modelId="{ECFF657A-2B33-4DA4-A01F-678A9CB07D60}" srcId="{4CBB18A0-5221-45DF-B473-DA6624A69D90}" destId="{C8EF95C0-CB54-4A2B-96AB-4E42D65611AF}" srcOrd="3" destOrd="0" parTransId="{4EE44F1A-FE20-4020-BEC1-9FBB27CB5C9D}" sibTransId="{B5D1809E-4588-45BD-8972-A8FD19D988A1}"/>
    <dgm:cxn modelId="{BFD81D86-65AA-437C-98F9-729EA863A8CB}" srcId="{4CBB18A0-5221-45DF-B473-DA6624A69D90}" destId="{6E0A4D4B-D4E7-498C-A919-F4AF8EA32EEF}" srcOrd="2" destOrd="0" parTransId="{B4BAEBBA-C9D2-4451-8105-1DB4D3BE4EB1}" sibTransId="{F13CC875-7D5C-4C0F-949F-CD9307251839}"/>
    <dgm:cxn modelId="{0F5E3155-8455-4A68-B434-AEE15B57014A}" type="presOf" srcId="{4CBB18A0-5221-45DF-B473-DA6624A69D90}" destId="{17BC5E05-C2E2-45C3-87D4-3D505C2D6D2E}" srcOrd="0" destOrd="0" presId="urn:microsoft.com/office/officeart/2005/8/layout/matrix1"/>
    <dgm:cxn modelId="{FF60A393-41CB-4A8A-8AA1-43A440709289}" srcId="{92ED5168-2DA9-4BF2-8E2A-AADC346C4CFD}" destId="{4CBB18A0-5221-45DF-B473-DA6624A69D90}" srcOrd="0" destOrd="0" parTransId="{DD8E6449-75CC-4715-9CE8-75C421C0928C}" sibTransId="{E47CE446-8AF0-42BD-86EC-1F7935D24B36}"/>
    <dgm:cxn modelId="{CC5C0003-BF91-4CCA-B3EB-B02722FB61B4}" type="presOf" srcId="{6E0A4D4B-D4E7-498C-A919-F4AF8EA32EEF}" destId="{CD7E3F4E-A317-4878-9CED-BFD914333A12}" srcOrd="0" destOrd="0" presId="urn:microsoft.com/office/officeart/2005/8/layout/matrix1"/>
    <dgm:cxn modelId="{38554BE2-CD7B-42DD-95A7-882FA9A90231}" srcId="{4CBB18A0-5221-45DF-B473-DA6624A69D90}" destId="{C7AA5465-5B4D-4417-9D76-5C82CC58D115}" srcOrd="0" destOrd="0" parTransId="{3B81870B-48C5-429B-9004-6E9F5B4364E6}" sibTransId="{BCC27ECA-D979-4FF6-AA63-274A954F37FB}"/>
    <dgm:cxn modelId="{F55DA0FC-1A15-4039-A179-9442DE6048C2}" type="presOf" srcId="{92ED5168-2DA9-4BF2-8E2A-AADC346C4CFD}" destId="{29A37F68-9BDD-4ECB-96C1-0035591C27F4}" srcOrd="0" destOrd="0" presId="urn:microsoft.com/office/officeart/2005/8/layout/matrix1"/>
    <dgm:cxn modelId="{09C99D48-8C5C-4276-B4E8-CCE34C7EF717}" type="presOf" srcId="{C8EF95C0-CB54-4A2B-96AB-4E42D65611AF}" destId="{D507A482-260E-451F-BC01-85C20FC0AC8D}" srcOrd="0" destOrd="0" presId="urn:microsoft.com/office/officeart/2005/8/layout/matrix1"/>
    <dgm:cxn modelId="{56A34DE8-416B-405F-A3B7-DC2FE2C84F9D}" type="presOf" srcId="{C7AA5465-5B4D-4417-9D76-5C82CC58D115}" destId="{B058FDFF-CE17-49E7-9423-A37F8130B683}" srcOrd="1" destOrd="0" presId="urn:microsoft.com/office/officeart/2005/8/layout/matrix1"/>
    <dgm:cxn modelId="{1B3C0B7A-2451-4CFC-9C92-0554D422A290}" type="presOf" srcId="{680C0A43-A123-453D-8CCD-71EE05E604A4}" destId="{49BE79FE-8F64-4A65-AB99-F1AA58E4A23D}" srcOrd="0" destOrd="0" presId="urn:microsoft.com/office/officeart/2005/8/layout/matrix1"/>
    <dgm:cxn modelId="{6E9D400A-F292-4589-B185-9BA249784714}" type="presParOf" srcId="{29A37F68-9BDD-4ECB-96C1-0035591C27F4}" destId="{B36A917E-6BC7-4582-B38E-B32ECC7CFEA7}" srcOrd="0" destOrd="0" presId="urn:microsoft.com/office/officeart/2005/8/layout/matrix1"/>
    <dgm:cxn modelId="{8B3E14EC-9BD1-4568-A11B-2543CC8357A3}" type="presParOf" srcId="{B36A917E-6BC7-4582-B38E-B32ECC7CFEA7}" destId="{E959DA47-F47A-4994-95B3-7582CD49B146}" srcOrd="0" destOrd="0" presId="urn:microsoft.com/office/officeart/2005/8/layout/matrix1"/>
    <dgm:cxn modelId="{D65EA993-A741-4ED7-9CFD-CBA73A56C5F5}" type="presParOf" srcId="{B36A917E-6BC7-4582-B38E-B32ECC7CFEA7}" destId="{B058FDFF-CE17-49E7-9423-A37F8130B683}" srcOrd="1" destOrd="0" presId="urn:microsoft.com/office/officeart/2005/8/layout/matrix1"/>
    <dgm:cxn modelId="{CD0EF096-BCBA-4DB1-B32A-4C8802CB4731}" type="presParOf" srcId="{B36A917E-6BC7-4582-B38E-B32ECC7CFEA7}" destId="{49BE79FE-8F64-4A65-AB99-F1AA58E4A23D}" srcOrd="2" destOrd="0" presId="urn:microsoft.com/office/officeart/2005/8/layout/matrix1"/>
    <dgm:cxn modelId="{5C32164D-969A-4B7F-B786-F074DA102FAE}" type="presParOf" srcId="{B36A917E-6BC7-4582-B38E-B32ECC7CFEA7}" destId="{E0867179-826C-461D-BB27-8A972B420A8E}" srcOrd="3" destOrd="0" presId="urn:microsoft.com/office/officeart/2005/8/layout/matrix1"/>
    <dgm:cxn modelId="{D79BD764-0DAF-4244-9CE9-7EA959FAFCFF}" type="presParOf" srcId="{B36A917E-6BC7-4582-B38E-B32ECC7CFEA7}" destId="{CD7E3F4E-A317-4878-9CED-BFD914333A12}" srcOrd="4" destOrd="0" presId="urn:microsoft.com/office/officeart/2005/8/layout/matrix1"/>
    <dgm:cxn modelId="{44164890-3F5B-4C5D-916D-22960B79B67A}" type="presParOf" srcId="{B36A917E-6BC7-4582-B38E-B32ECC7CFEA7}" destId="{7B0A29B6-BAF9-4D04-9527-866D326F90D7}" srcOrd="5" destOrd="0" presId="urn:microsoft.com/office/officeart/2005/8/layout/matrix1"/>
    <dgm:cxn modelId="{8200FA68-5A52-43EA-A10D-3F735FBF5EEE}" type="presParOf" srcId="{B36A917E-6BC7-4582-B38E-B32ECC7CFEA7}" destId="{D507A482-260E-451F-BC01-85C20FC0AC8D}" srcOrd="6" destOrd="0" presId="urn:microsoft.com/office/officeart/2005/8/layout/matrix1"/>
    <dgm:cxn modelId="{79BC561D-920E-47CC-860A-394E456EB85A}" type="presParOf" srcId="{B36A917E-6BC7-4582-B38E-B32ECC7CFEA7}" destId="{8C5E2F31-63FB-41DF-A7C6-6502D1C23A92}" srcOrd="7" destOrd="0" presId="urn:microsoft.com/office/officeart/2005/8/layout/matrix1"/>
    <dgm:cxn modelId="{527AA6E3-22DD-4AFC-9698-4D06FB21B149}" type="presParOf" srcId="{29A37F68-9BDD-4ECB-96C1-0035591C27F4}" destId="{17BC5E05-C2E2-45C3-87D4-3D505C2D6D2E}" srcOrd="1" destOrd="0" presId="urn:microsoft.com/office/officeart/2005/8/layout/matrix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151E918-8B09-4982-B2C9-64015D8EF68C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6AEFFE-CFA5-4C09-B0D0-A726E2A890EB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1200" b="1" dirty="0" smtClean="0"/>
            <a:t>ФРОНТАЛЬНЫЕ</a:t>
          </a:r>
          <a:endParaRPr lang="ru-RU" sz="1200" b="1" dirty="0"/>
        </a:p>
      </dgm:t>
    </dgm:pt>
    <dgm:pt modelId="{27450641-57F4-47AC-8276-1F90FAD6203C}" type="parTrans" cxnId="{6B21CF46-F289-4A0A-A9E6-53C33E6996BD}">
      <dgm:prSet/>
      <dgm:spPr/>
      <dgm:t>
        <a:bodyPr/>
        <a:lstStyle/>
        <a:p>
          <a:endParaRPr lang="ru-RU"/>
        </a:p>
      </dgm:t>
    </dgm:pt>
    <dgm:pt modelId="{828AF67A-1490-44DD-9AA3-B5D89E9D79F3}" type="sibTrans" cxnId="{6B21CF46-F289-4A0A-A9E6-53C33E6996BD}">
      <dgm:prSet/>
      <dgm:spPr/>
      <dgm:t>
        <a:bodyPr/>
        <a:lstStyle/>
        <a:p>
          <a:endParaRPr lang="ru-RU"/>
        </a:p>
      </dgm:t>
    </dgm:pt>
    <dgm:pt modelId="{674C0388-6561-4DFC-B288-D2A07BC6E644}">
      <dgm:prSet phldrT="[Текст]" custT="1"/>
      <dgm:spPr/>
      <dgm:t>
        <a:bodyPr/>
        <a:lstStyle/>
        <a:p>
          <a:r>
            <a:rPr lang="ru-RU" sz="1400" b="1" dirty="0" smtClean="0"/>
            <a:t>ПОДГРУП</a:t>
          </a:r>
        </a:p>
        <a:p>
          <a:r>
            <a:rPr lang="ru-RU" sz="1400" b="1" dirty="0" smtClean="0"/>
            <a:t>ПОВЫЕ</a:t>
          </a:r>
          <a:endParaRPr lang="ru-RU" sz="1400" b="1" dirty="0"/>
        </a:p>
      </dgm:t>
    </dgm:pt>
    <dgm:pt modelId="{AFF59E7A-3921-4ABC-9FA1-8C86E7C10E05}" type="parTrans" cxnId="{23F9B249-F388-4B9F-BAE4-EE0B3E4B7ECC}">
      <dgm:prSet/>
      <dgm:spPr/>
      <dgm:t>
        <a:bodyPr/>
        <a:lstStyle/>
        <a:p>
          <a:endParaRPr lang="ru-RU"/>
        </a:p>
      </dgm:t>
    </dgm:pt>
    <dgm:pt modelId="{B0A276AC-C538-4D8D-8798-9A5922FCAADD}" type="sibTrans" cxnId="{23F9B249-F388-4B9F-BAE4-EE0B3E4B7ECC}">
      <dgm:prSet/>
      <dgm:spPr/>
      <dgm:t>
        <a:bodyPr/>
        <a:lstStyle/>
        <a:p>
          <a:endParaRPr lang="ru-RU"/>
        </a:p>
      </dgm:t>
    </dgm:pt>
    <dgm:pt modelId="{3AEC1EEC-2CE3-4CD2-A680-3A6E441FA2CF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200" b="1" dirty="0" smtClean="0"/>
            <a:t>ИНДИВИ</a:t>
          </a:r>
        </a:p>
        <a:p>
          <a:r>
            <a:rPr lang="ru-RU" sz="1200" b="1" dirty="0" smtClean="0"/>
            <a:t>ДУАЛЬНЫЕ</a:t>
          </a:r>
          <a:endParaRPr lang="ru-RU" sz="1200" b="1" dirty="0"/>
        </a:p>
      </dgm:t>
    </dgm:pt>
    <dgm:pt modelId="{EF1E9174-664C-418C-A45F-2F52F8BC6543}" type="parTrans" cxnId="{033E7480-26BA-44DC-9CC0-6CFE535D17EA}">
      <dgm:prSet/>
      <dgm:spPr/>
      <dgm:t>
        <a:bodyPr/>
        <a:lstStyle/>
        <a:p>
          <a:endParaRPr lang="ru-RU"/>
        </a:p>
      </dgm:t>
    </dgm:pt>
    <dgm:pt modelId="{63A0D3AE-2C9B-4823-A131-90DD2C7A227F}" type="sibTrans" cxnId="{033E7480-26BA-44DC-9CC0-6CFE535D17EA}">
      <dgm:prSet/>
      <dgm:spPr/>
      <dgm:t>
        <a:bodyPr/>
        <a:lstStyle/>
        <a:p>
          <a:endParaRPr lang="ru-RU"/>
        </a:p>
      </dgm:t>
    </dgm:pt>
    <dgm:pt modelId="{E3720068-DF41-488D-9766-BF34310E3823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800" b="1" dirty="0" smtClean="0"/>
            <a:t>Упражнения, направленные на формирование предложно-падежных конструкций, включаются в любое фронтальное занятие как элемент игры, своеобразной </a:t>
          </a:r>
          <a:r>
            <a:rPr lang="ru-RU" sz="800" b="1" dirty="0" err="1" smtClean="0"/>
            <a:t>физкульминутки</a:t>
          </a:r>
          <a:endParaRPr lang="ru-RU" sz="800" b="1" dirty="0"/>
        </a:p>
      </dgm:t>
    </dgm:pt>
    <dgm:pt modelId="{2B306B00-FBF7-4490-9083-FAD60EB67B86}" type="parTrans" cxnId="{2E27E145-C62F-4A57-8A0D-6A55896F4158}">
      <dgm:prSet/>
      <dgm:spPr/>
      <dgm:t>
        <a:bodyPr/>
        <a:lstStyle/>
        <a:p>
          <a:endParaRPr lang="ru-RU"/>
        </a:p>
      </dgm:t>
    </dgm:pt>
    <dgm:pt modelId="{2BB97640-EF2D-4C5E-800C-E2CAAC3857D1}" type="sibTrans" cxnId="{2E27E145-C62F-4A57-8A0D-6A55896F4158}">
      <dgm:prSet/>
      <dgm:spPr/>
      <dgm:t>
        <a:bodyPr/>
        <a:lstStyle/>
        <a:p>
          <a:endParaRPr lang="ru-RU"/>
        </a:p>
      </dgm:t>
    </dgm:pt>
    <dgm:pt modelId="{BD511A1F-D1C3-40D5-8C44-E38EF50DD4C2}" type="pres">
      <dgm:prSet presAssocID="{A151E918-8B09-4982-B2C9-64015D8EF68C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C6A8EE-4542-4D69-AD27-65D9E32950AB}" type="pres">
      <dgm:prSet presAssocID="{A151E918-8B09-4982-B2C9-64015D8EF68C}" presName="comp1" presStyleCnt="0"/>
      <dgm:spPr/>
    </dgm:pt>
    <dgm:pt modelId="{B3E2ACB8-22AF-46E5-A209-D2D7B8B8E402}" type="pres">
      <dgm:prSet presAssocID="{A151E918-8B09-4982-B2C9-64015D8EF68C}" presName="circle1" presStyleLbl="node1" presStyleIdx="0" presStyleCnt="4" custLinFactNeighborX="-1563" custLinFactNeighborY="1007"/>
      <dgm:spPr/>
      <dgm:t>
        <a:bodyPr/>
        <a:lstStyle/>
        <a:p>
          <a:endParaRPr lang="ru-RU"/>
        </a:p>
      </dgm:t>
    </dgm:pt>
    <dgm:pt modelId="{37EAB0DE-C3AB-43AD-9E39-EA37F5175B72}" type="pres">
      <dgm:prSet presAssocID="{A151E918-8B09-4982-B2C9-64015D8EF68C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CC0EA-0226-4D43-BC21-53CF15EC568F}" type="pres">
      <dgm:prSet presAssocID="{A151E918-8B09-4982-B2C9-64015D8EF68C}" presName="comp2" presStyleCnt="0"/>
      <dgm:spPr/>
    </dgm:pt>
    <dgm:pt modelId="{591ED6F5-81F3-41D4-BFFC-8C2480659F57}" type="pres">
      <dgm:prSet presAssocID="{A151E918-8B09-4982-B2C9-64015D8EF68C}" presName="circle2" presStyleLbl="node1" presStyleIdx="1" presStyleCnt="4"/>
      <dgm:spPr/>
      <dgm:t>
        <a:bodyPr/>
        <a:lstStyle/>
        <a:p>
          <a:endParaRPr lang="ru-RU"/>
        </a:p>
      </dgm:t>
    </dgm:pt>
    <dgm:pt modelId="{AD6D5B7F-EB1E-444B-A702-69A9442BA94B}" type="pres">
      <dgm:prSet presAssocID="{A151E918-8B09-4982-B2C9-64015D8EF68C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6E643-E1A0-40ED-B403-E59030B039A8}" type="pres">
      <dgm:prSet presAssocID="{A151E918-8B09-4982-B2C9-64015D8EF68C}" presName="comp3" presStyleCnt="0"/>
      <dgm:spPr/>
    </dgm:pt>
    <dgm:pt modelId="{282A2F9F-93B5-4A13-981E-02425BAE8638}" type="pres">
      <dgm:prSet presAssocID="{A151E918-8B09-4982-B2C9-64015D8EF68C}" presName="circle3" presStyleLbl="node1" presStyleIdx="2" presStyleCnt="4" custLinFactNeighborX="521" custLinFactNeighborY="116"/>
      <dgm:spPr/>
      <dgm:t>
        <a:bodyPr/>
        <a:lstStyle/>
        <a:p>
          <a:endParaRPr lang="ru-RU"/>
        </a:p>
      </dgm:t>
    </dgm:pt>
    <dgm:pt modelId="{B17C6CF2-18A7-4244-96A2-8046AF2021AA}" type="pres">
      <dgm:prSet presAssocID="{A151E918-8B09-4982-B2C9-64015D8EF68C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18E2F9-9A5A-4561-973E-15984FC4642E}" type="pres">
      <dgm:prSet presAssocID="{A151E918-8B09-4982-B2C9-64015D8EF68C}" presName="comp4" presStyleCnt="0"/>
      <dgm:spPr/>
    </dgm:pt>
    <dgm:pt modelId="{08ED93AC-CF23-438A-9D3B-3B1B61BB8208}" type="pres">
      <dgm:prSet presAssocID="{A151E918-8B09-4982-B2C9-64015D8EF68C}" presName="circle4" presStyleLbl="node1" presStyleIdx="3" presStyleCnt="4" custLinFactNeighborX="-782" custLinFactNeighborY="955"/>
      <dgm:spPr/>
      <dgm:t>
        <a:bodyPr/>
        <a:lstStyle/>
        <a:p>
          <a:endParaRPr lang="ru-RU"/>
        </a:p>
      </dgm:t>
    </dgm:pt>
    <dgm:pt modelId="{B7883436-BACE-4D38-A236-F45DD0F31647}" type="pres">
      <dgm:prSet presAssocID="{A151E918-8B09-4982-B2C9-64015D8EF68C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8E40A9-8D5C-42D8-A330-0ECE32FD5873}" type="presOf" srcId="{AF6AEFFE-CFA5-4C09-B0D0-A726E2A890EB}" destId="{37EAB0DE-C3AB-43AD-9E39-EA37F5175B72}" srcOrd="1" destOrd="0" presId="urn:microsoft.com/office/officeart/2005/8/layout/venn2"/>
    <dgm:cxn modelId="{57A4B4EB-1E20-470B-BB75-DC5C7C752203}" type="presOf" srcId="{674C0388-6561-4DFC-B288-D2A07BC6E644}" destId="{591ED6F5-81F3-41D4-BFFC-8C2480659F57}" srcOrd="0" destOrd="0" presId="urn:microsoft.com/office/officeart/2005/8/layout/venn2"/>
    <dgm:cxn modelId="{0E599F8C-4F19-4C7F-829D-A153B3CA3059}" type="presOf" srcId="{AF6AEFFE-CFA5-4C09-B0D0-A726E2A890EB}" destId="{B3E2ACB8-22AF-46E5-A209-D2D7B8B8E402}" srcOrd="0" destOrd="0" presId="urn:microsoft.com/office/officeart/2005/8/layout/venn2"/>
    <dgm:cxn modelId="{D64562D8-4F9E-4547-BD7A-D6430A19ED72}" type="presOf" srcId="{E3720068-DF41-488D-9766-BF34310E3823}" destId="{08ED93AC-CF23-438A-9D3B-3B1B61BB8208}" srcOrd="0" destOrd="0" presId="urn:microsoft.com/office/officeart/2005/8/layout/venn2"/>
    <dgm:cxn modelId="{4C73F93E-56CB-4322-8095-A8149125416B}" type="presOf" srcId="{3AEC1EEC-2CE3-4CD2-A680-3A6E441FA2CF}" destId="{B17C6CF2-18A7-4244-96A2-8046AF2021AA}" srcOrd="1" destOrd="0" presId="urn:microsoft.com/office/officeart/2005/8/layout/venn2"/>
    <dgm:cxn modelId="{E76E9261-D62B-4238-A64C-D8884E382071}" type="presOf" srcId="{E3720068-DF41-488D-9766-BF34310E3823}" destId="{B7883436-BACE-4D38-A236-F45DD0F31647}" srcOrd="1" destOrd="0" presId="urn:microsoft.com/office/officeart/2005/8/layout/venn2"/>
    <dgm:cxn modelId="{033E7480-26BA-44DC-9CC0-6CFE535D17EA}" srcId="{A151E918-8B09-4982-B2C9-64015D8EF68C}" destId="{3AEC1EEC-2CE3-4CD2-A680-3A6E441FA2CF}" srcOrd="2" destOrd="0" parTransId="{EF1E9174-664C-418C-A45F-2F52F8BC6543}" sibTransId="{63A0D3AE-2C9B-4823-A131-90DD2C7A227F}"/>
    <dgm:cxn modelId="{6B21CF46-F289-4A0A-A9E6-53C33E6996BD}" srcId="{A151E918-8B09-4982-B2C9-64015D8EF68C}" destId="{AF6AEFFE-CFA5-4C09-B0D0-A726E2A890EB}" srcOrd="0" destOrd="0" parTransId="{27450641-57F4-47AC-8276-1F90FAD6203C}" sibTransId="{828AF67A-1490-44DD-9AA3-B5D89E9D79F3}"/>
    <dgm:cxn modelId="{2E27E145-C62F-4A57-8A0D-6A55896F4158}" srcId="{A151E918-8B09-4982-B2C9-64015D8EF68C}" destId="{E3720068-DF41-488D-9766-BF34310E3823}" srcOrd="3" destOrd="0" parTransId="{2B306B00-FBF7-4490-9083-FAD60EB67B86}" sibTransId="{2BB97640-EF2D-4C5E-800C-E2CAAC3857D1}"/>
    <dgm:cxn modelId="{942C5D0F-225D-4FE5-A38C-81D18CBBD1B5}" type="presOf" srcId="{674C0388-6561-4DFC-B288-D2A07BC6E644}" destId="{AD6D5B7F-EB1E-444B-A702-69A9442BA94B}" srcOrd="1" destOrd="0" presId="urn:microsoft.com/office/officeart/2005/8/layout/venn2"/>
    <dgm:cxn modelId="{8448B2EF-8386-486B-8FCF-3382B5515299}" type="presOf" srcId="{3AEC1EEC-2CE3-4CD2-A680-3A6E441FA2CF}" destId="{282A2F9F-93B5-4A13-981E-02425BAE8638}" srcOrd="0" destOrd="0" presId="urn:microsoft.com/office/officeart/2005/8/layout/venn2"/>
    <dgm:cxn modelId="{DB3F358C-289C-4A4C-B3D8-23A04A1FFA8C}" type="presOf" srcId="{A151E918-8B09-4982-B2C9-64015D8EF68C}" destId="{BD511A1F-D1C3-40D5-8C44-E38EF50DD4C2}" srcOrd="0" destOrd="0" presId="urn:microsoft.com/office/officeart/2005/8/layout/venn2"/>
    <dgm:cxn modelId="{23F9B249-F388-4B9F-BAE4-EE0B3E4B7ECC}" srcId="{A151E918-8B09-4982-B2C9-64015D8EF68C}" destId="{674C0388-6561-4DFC-B288-D2A07BC6E644}" srcOrd="1" destOrd="0" parTransId="{AFF59E7A-3921-4ABC-9FA1-8C86E7C10E05}" sibTransId="{B0A276AC-C538-4D8D-8798-9A5922FCAADD}"/>
    <dgm:cxn modelId="{17AEF6CB-809E-4419-BE6B-AB9FA73D3AF5}" type="presParOf" srcId="{BD511A1F-D1C3-40D5-8C44-E38EF50DD4C2}" destId="{EFC6A8EE-4542-4D69-AD27-65D9E32950AB}" srcOrd="0" destOrd="0" presId="urn:microsoft.com/office/officeart/2005/8/layout/venn2"/>
    <dgm:cxn modelId="{1DEA8E35-BF8B-4ACE-B310-9F08DF5067DA}" type="presParOf" srcId="{EFC6A8EE-4542-4D69-AD27-65D9E32950AB}" destId="{B3E2ACB8-22AF-46E5-A209-D2D7B8B8E402}" srcOrd="0" destOrd="0" presId="urn:microsoft.com/office/officeart/2005/8/layout/venn2"/>
    <dgm:cxn modelId="{13BAC88D-1838-4B3D-839C-9BBECDD024AD}" type="presParOf" srcId="{EFC6A8EE-4542-4D69-AD27-65D9E32950AB}" destId="{37EAB0DE-C3AB-43AD-9E39-EA37F5175B72}" srcOrd="1" destOrd="0" presId="urn:microsoft.com/office/officeart/2005/8/layout/venn2"/>
    <dgm:cxn modelId="{AE58EDC2-B3A5-493E-A66E-01779C572975}" type="presParOf" srcId="{BD511A1F-D1C3-40D5-8C44-E38EF50DD4C2}" destId="{273CC0EA-0226-4D43-BC21-53CF15EC568F}" srcOrd="1" destOrd="0" presId="urn:microsoft.com/office/officeart/2005/8/layout/venn2"/>
    <dgm:cxn modelId="{83F4968A-9E2D-4CB4-80D6-51A54FBDB33C}" type="presParOf" srcId="{273CC0EA-0226-4D43-BC21-53CF15EC568F}" destId="{591ED6F5-81F3-41D4-BFFC-8C2480659F57}" srcOrd="0" destOrd="0" presId="urn:microsoft.com/office/officeart/2005/8/layout/venn2"/>
    <dgm:cxn modelId="{0CAD96CD-C8C2-44F3-ACFC-6C7587AE7E69}" type="presParOf" srcId="{273CC0EA-0226-4D43-BC21-53CF15EC568F}" destId="{AD6D5B7F-EB1E-444B-A702-69A9442BA94B}" srcOrd="1" destOrd="0" presId="urn:microsoft.com/office/officeart/2005/8/layout/venn2"/>
    <dgm:cxn modelId="{874A74AB-7FB8-4526-B13B-66FB933DE8DC}" type="presParOf" srcId="{BD511A1F-D1C3-40D5-8C44-E38EF50DD4C2}" destId="{0286E643-E1A0-40ED-B403-E59030B039A8}" srcOrd="2" destOrd="0" presId="urn:microsoft.com/office/officeart/2005/8/layout/venn2"/>
    <dgm:cxn modelId="{64273863-F550-47D8-8BC1-836915D5E37E}" type="presParOf" srcId="{0286E643-E1A0-40ED-B403-E59030B039A8}" destId="{282A2F9F-93B5-4A13-981E-02425BAE8638}" srcOrd="0" destOrd="0" presId="urn:microsoft.com/office/officeart/2005/8/layout/venn2"/>
    <dgm:cxn modelId="{B732C9C4-56CD-42FF-879A-73EE9B0A87C5}" type="presParOf" srcId="{0286E643-E1A0-40ED-B403-E59030B039A8}" destId="{B17C6CF2-18A7-4244-96A2-8046AF2021AA}" srcOrd="1" destOrd="0" presId="urn:microsoft.com/office/officeart/2005/8/layout/venn2"/>
    <dgm:cxn modelId="{35CC04B7-DA52-458A-89A8-66F779167DB8}" type="presParOf" srcId="{BD511A1F-D1C3-40D5-8C44-E38EF50DD4C2}" destId="{5518E2F9-9A5A-4561-973E-15984FC4642E}" srcOrd="3" destOrd="0" presId="urn:microsoft.com/office/officeart/2005/8/layout/venn2"/>
    <dgm:cxn modelId="{523265CF-2436-4AE7-BA92-140DE0A41304}" type="presParOf" srcId="{5518E2F9-9A5A-4561-973E-15984FC4642E}" destId="{08ED93AC-CF23-438A-9D3B-3B1B61BB8208}" srcOrd="0" destOrd="0" presId="urn:microsoft.com/office/officeart/2005/8/layout/venn2"/>
    <dgm:cxn modelId="{5F32E109-7956-46E9-AB7A-637ECF6D152D}" type="presParOf" srcId="{5518E2F9-9A5A-4561-973E-15984FC4642E}" destId="{B7883436-BACE-4D38-A236-F45DD0F31647}" srcOrd="1" destOrd="0" presId="urn:microsoft.com/office/officeart/2005/8/layout/ven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89285-1264-4C28-8132-929D85E51E1C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99D0A-F294-42C6-9567-BAD1BE678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99D0A-F294-42C6-9567-BAD1BE678FA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99D0A-F294-42C6-9567-BAD1BE678FA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99D0A-F294-42C6-9567-BAD1BE678FA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99D0A-F294-42C6-9567-BAD1BE678FA1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99D0A-F294-42C6-9567-BAD1BE678FA1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99D0A-F294-42C6-9567-BAD1BE678FA1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99D0A-F294-42C6-9567-BAD1BE678FA1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99D0A-F294-42C6-9567-BAD1BE678FA1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99D0A-F294-42C6-9567-BAD1BE678FA1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99D0A-F294-42C6-9567-BAD1BE678FA1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99D0A-F294-42C6-9567-BAD1BE678FA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99D0A-F294-42C6-9567-BAD1BE678FA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99D0A-F294-42C6-9567-BAD1BE678FA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99D0A-F294-42C6-9567-BAD1BE678FA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99D0A-F294-42C6-9567-BAD1BE678FA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99D0A-F294-42C6-9567-BAD1BE678FA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99D0A-F294-42C6-9567-BAD1BE678FA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99D0A-F294-42C6-9567-BAD1BE678FA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0309E-9DEA-48B3-9C82-45F81F4F5C0E}" type="datetimeFigureOut">
              <a:rPr lang="ru-RU"/>
              <a:pPr>
                <a:defRPr/>
              </a:pPr>
              <a:t>11.01.2012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154BA-FB55-4D9C-A80B-7CA6BD94A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13" Type="http://schemas.openxmlformats.org/officeDocument/2006/relationships/diagramQuickStyle" Target="../diagrams/quickStyle23.xml"/><Relationship Id="rId3" Type="http://schemas.openxmlformats.org/officeDocument/2006/relationships/diagramData" Target="../diagrams/data21.xml"/><Relationship Id="rId7" Type="http://schemas.openxmlformats.org/officeDocument/2006/relationships/diagramData" Target="../diagrams/data22.xml"/><Relationship Id="rId12" Type="http://schemas.openxmlformats.org/officeDocument/2006/relationships/diagramLayout" Target="../diagrams/layout2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1.xml"/><Relationship Id="rId11" Type="http://schemas.openxmlformats.org/officeDocument/2006/relationships/diagramData" Target="../diagrams/data23.xml"/><Relationship Id="rId5" Type="http://schemas.openxmlformats.org/officeDocument/2006/relationships/diagramQuickStyle" Target="../diagrams/quickStyle21.xml"/><Relationship Id="rId10" Type="http://schemas.openxmlformats.org/officeDocument/2006/relationships/diagramColors" Target="../diagrams/colors22.xml"/><Relationship Id="rId4" Type="http://schemas.openxmlformats.org/officeDocument/2006/relationships/diagramLayout" Target="../diagrams/layout21.xml"/><Relationship Id="rId9" Type="http://schemas.openxmlformats.org/officeDocument/2006/relationships/diagramQuickStyle" Target="../diagrams/quickStyle22.xml"/><Relationship Id="rId14" Type="http://schemas.openxmlformats.org/officeDocument/2006/relationships/diagramColors" Target="../diagrams/colors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Тема </a:t>
            </a:r>
            <a:r>
              <a:rPr lang="ru-RU" sz="2400" b="1" u="sng" dirty="0" smtClean="0">
                <a:solidFill>
                  <a:schemeClr val="tx1"/>
                </a:solidFill>
              </a:rPr>
              <a:t>районного методического объединения учителей-логопедов</a:t>
            </a:r>
            <a:r>
              <a:rPr lang="ru-RU" sz="2400" b="1" u="sng" dirty="0" smtClean="0"/>
              <a:t>: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«Формирование навыков правильного употребления предлогов в падежных конструкциях у детей дошкольного возраста с общим недоразвитием речи».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b="1" dirty="0" smtClean="0">
                <a:solidFill>
                  <a:schemeClr val="tx1"/>
                </a:solidFill>
              </a:rPr>
              <a:t>Для осуществления комплекса мероприятий, направленных на развитие навыка правильного употребления предложно-падежных конструкций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kumimoji="0" lang="ru-RU" sz="2000" b="1" kern="1200" cap="none" baseline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используется следующие  </a:t>
            </a:r>
            <a:endParaRPr lang="ru-RU" sz="2000" b="1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500034" y="2500306"/>
          <a:ext cx="8229600" cy="3286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Основная форма работы -логопедические занятия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ФРОНТАЛЬНЫЕ ЗАНЯТИЯ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28596" y="1357298"/>
          <a:ext cx="8229600" cy="4714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u-RU" sz="2000" b="1" kern="1200" cap="none" baseline="0" dirty="0" smtClean="0">
                <a:ln w="6350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Предложные конструкции связаны с основными формами косвенных  падежей            </a:t>
            </a:r>
            <a:endParaRPr lang="ru-RU" sz="2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ru-RU" sz="2000" b="1" kern="1200" cap="none" baseline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Предложно-падежные конструкции обозначают:  </a:t>
            </a:r>
            <a:endParaRPr kumimoji="0" lang="ru-RU" sz="2000" b="1" kern="1200" cap="none" baseline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214422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57256"/>
          </a:xfrm>
        </p:spPr>
        <p:txBody>
          <a:bodyPr>
            <a:normAutofit fontScale="9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kern="1200" cap="none" baseline="0" dirty="0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Один и тот же предлог, употребляющийся в различных предложно-падежных конструкциях, имеет различные значения.</a:t>
            </a:r>
          </a:p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785794"/>
          <a:ext cx="8229600" cy="5522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785794"/>
          <a:ext cx="8229600" cy="5522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92867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28670"/>
          <a:ext cx="8229600" cy="5380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Дети с ОНР, в особенности если дефект включает </a:t>
            </a:r>
            <a:r>
              <a:rPr lang="ru-RU" sz="2800" b="1" dirty="0" err="1" smtClean="0">
                <a:solidFill>
                  <a:schemeClr val="tx1"/>
                </a:solidFill>
              </a:rPr>
              <a:t>дизартрический</a:t>
            </a:r>
            <a:r>
              <a:rPr lang="ru-RU" sz="2800" b="1" dirty="0" smtClean="0">
                <a:solidFill>
                  <a:schemeClr val="tx1"/>
                </a:solidFill>
              </a:rPr>
              <a:t> компонент, испытывают трудности, связанные с ориентацией в окружающем пространстве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500306"/>
            <a:ext cx="8729634" cy="342902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Отсюда </a:t>
            </a:r>
            <a:r>
              <a:rPr lang="ru-RU" dirty="0" err="1" smtClean="0"/>
              <a:t>несформированность</a:t>
            </a:r>
            <a:r>
              <a:rPr lang="ru-RU" dirty="0" smtClean="0"/>
              <a:t> пространственных понятий и трудности формирования навыков правильного употребления </a:t>
            </a:r>
            <a:r>
              <a:rPr lang="ru-RU" b="1" dirty="0" smtClean="0"/>
              <a:t>предлогов</a:t>
            </a:r>
          </a:p>
          <a:p>
            <a:endParaRPr lang="ru-RU" b="1" dirty="0" smtClean="0"/>
          </a:p>
          <a:p>
            <a:pPr>
              <a:buNone/>
            </a:pPr>
            <a:r>
              <a:rPr lang="ru-RU" dirty="0" smtClean="0"/>
              <a:t>   Отмечается следующая последовательность появления частей речи в развивающейся детской речи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785794"/>
          <a:ext cx="8229600" cy="5522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Сложные предлоги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714356"/>
          <a:ext cx="8229600" cy="5594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Коррекционно-логопедическая работа над предложно-падежными конструкциями начинается с предлогов, имеющих пространственное значение и необходимо придерживаться следующих этапов: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Формирование у детей четких лексических значений пространственных предлогов.</a:t>
            </a:r>
          </a:p>
          <a:p>
            <a:pPr lvl="0"/>
            <a:r>
              <a:rPr lang="ru-RU" dirty="0" smtClean="0"/>
              <a:t>Дифференциация предлогов в устной речи детей.</a:t>
            </a:r>
          </a:p>
          <a:p>
            <a:pPr lvl="0"/>
            <a:r>
              <a:rPr lang="ru-RU" dirty="0" smtClean="0"/>
              <a:t>Формирование звуковых грамматических обобщений.</a:t>
            </a:r>
          </a:p>
          <a:p>
            <a:pPr lvl="0"/>
            <a:r>
              <a:rPr lang="ru-RU" dirty="0" smtClean="0"/>
              <a:t>Осознание словесного состава предложения.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2200" b="1" dirty="0" smtClean="0">
                <a:solidFill>
                  <a:schemeClr val="tx1"/>
                </a:solidFill>
              </a:rPr>
              <a:t/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/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000" b="1" u="sng" dirty="0" smtClean="0"/>
              <a:t>Формирование у детей четких лексических значений пространственных предлогов.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b="1" dirty="0" smtClean="0">
                <a:solidFill>
                  <a:schemeClr val="tx1"/>
                </a:solidFill>
              </a:rPr>
              <a:t>Каждый предлог сначала отрабатывается отдельно от других предлогов. Уточняется его конкретное значение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400" dirty="0"/>
          </a:p>
        </p:txBody>
      </p:sp>
      <p:pic>
        <p:nvPicPr>
          <p:cNvPr id="2050" name="Picture 2" descr="C:\Users\марина\Desktop\интернет\0_b597b_8d9d22d1_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214554"/>
            <a:ext cx="6350000" cy="443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марина\Desktop\интернет\0_b597d_803c3176_L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97000" y="2085975"/>
            <a:ext cx="6350000" cy="416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Значение  предлога уточняется с помощью графической схемы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31" name="Picture 7" descr="C:\Users\марина\Desktop\фото\P305012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Работа над правильным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оформлением флексий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в предложных конструкциях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(</a:t>
            </a:r>
            <a:r>
              <a:rPr lang="ru-RU" sz="2000" dirty="0" smtClean="0">
                <a:solidFill>
                  <a:schemeClr val="tx1"/>
                </a:solidFill>
              </a:rPr>
              <a:t>падежных окончаний</a:t>
            </a:r>
            <a:r>
              <a:rPr lang="ru-RU" sz="2000" b="1" dirty="0" smtClean="0">
                <a:solidFill>
                  <a:schemeClr val="tx1"/>
                </a:solidFill>
              </a:rPr>
              <a:t>)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428596" y="1928802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428605"/>
            <a:ext cx="4038600" cy="581979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5286380" y="1397000"/>
          <a:ext cx="385762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4714876" y="357166"/>
          <a:ext cx="4000528" cy="6278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Дифференциация предлогов в устной речи детей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tx1"/>
                </a:solidFill>
              </a:rPr>
              <a:t>При уточнении и дифференциации предлогов в речи дошкольников используются следующие основные приемы: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88" y="12858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5984" y="2714621"/>
          <a:ext cx="4572032" cy="2357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2285984" y="285728"/>
          <a:ext cx="4572032" cy="21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214546" y="5572140"/>
            <a:ext cx="464347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служебные слова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flipH="1">
            <a:off x="4429124" y="5214950"/>
            <a:ext cx="28575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357686" y="2428868"/>
            <a:ext cx="48463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571480"/>
          <a:ext cx="8229600" cy="5883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Игра: «Где находится предмет»</a:t>
            </a:r>
          </a:p>
          <a:p>
            <a:r>
              <a:rPr lang="ru-RU" dirty="0" smtClean="0"/>
              <a:t>Цель: Закреплять умение составлять словосочетание с предлогом.</a:t>
            </a:r>
            <a:endParaRPr lang="ru-RU" dirty="0"/>
          </a:p>
        </p:txBody>
      </p:sp>
      <p:pic>
        <p:nvPicPr>
          <p:cNvPr id="1026" name="Picture 2" descr="C:\Users\марина\Desktop\фото\P305010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Игра: «Составь схему предложения».</a:t>
            </a:r>
          </a:p>
          <a:p>
            <a:r>
              <a:rPr lang="ru-RU" dirty="0" smtClean="0"/>
              <a:t>Цель: Закреплять умение составлять предложение с предлогом.</a:t>
            </a:r>
            <a:endParaRPr lang="ru-RU" dirty="0"/>
          </a:p>
        </p:txBody>
      </p:sp>
      <p:pic>
        <p:nvPicPr>
          <p:cNvPr id="2050" name="Picture 2" descr="C:\Users\марина\Desktop\фото\P305010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u="sng" dirty="0" smtClean="0"/>
              <a:t>Игра “Правильно подними карточку”.</a:t>
            </a:r>
          </a:p>
          <a:p>
            <a:pPr hangingPunct="0"/>
            <a:r>
              <a:rPr lang="ru-RU" b="1" dirty="0" smtClean="0"/>
              <a:t>Логопед называет словосочетания с предлогами . Дети поднимают карточку с соответствующей схемой предлога.</a:t>
            </a:r>
          </a:p>
          <a:p>
            <a:pPr hangingPunct="0"/>
            <a:r>
              <a:rPr lang="ru-RU" b="1" dirty="0" smtClean="0"/>
              <a:t> </a:t>
            </a:r>
          </a:p>
          <a:p>
            <a:endParaRPr lang="ru-RU" dirty="0"/>
          </a:p>
        </p:txBody>
      </p:sp>
      <p:pic>
        <p:nvPicPr>
          <p:cNvPr id="3074" name="Picture 2" descr="C:\Users\марина\Desktop\фото\P305011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u="sng" dirty="0" smtClean="0"/>
              <a:t>Игра: «Добавь маленькое слово». </a:t>
            </a:r>
          </a:p>
          <a:p>
            <a:r>
              <a:rPr lang="ru-RU" dirty="0" smtClean="0"/>
              <a:t>Цель: Учить детей  вставлять в предложение пропущенный предлог </a:t>
            </a:r>
            <a:endParaRPr lang="ru-RU" dirty="0"/>
          </a:p>
        </p:txBody>
      </p:sp>
      <p:pic>
        <p:nvPicPr>
          <p:cNvPr id="4098" name="Picture 2" descr="C:\Users\марина\Desktop\фото\P305011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Перфокарта «Добавь «маленькое слово».</a:t>
            </a:r>
          </a:p>
          <a:p>
            <a:r>
              <a:rPr lang="ru-RU" dirty="0" smtClean="0"/>
              <a:t>Цель: Учить детей  вставлять в предложение пропущенный предлог </a:t>
            </a:r>
            <a:endParaRPr lang="ru-RU" dirty="0"/>
          </a:p>
        </p:txBody>
      </p:sp>
      <p:pic>
        <p:nvPicPr>
          <p:cNvPr id="5122" name="Picture 2" descr="C:\Users\марина\Desktop\фото\P305011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u="sng" dirty="0" smtClean="0"/>
              <a:t>Игра: «Добавь маленькое слово (предлог)». </a:t>
            </a:r>
          </a:p>
          <a:p>
            <a:r>
              <a:rPr lang="ru-RU" dirty="0" smtClean="0"/>
              <a:t>Цель: Учить детей  вставлять в предложение пропущенный предлог</a:t>
            </a:r>
            <a:endParaRPr lang="ru-RU" dirty="0"/>
          </a:p>
        </p:txBody>
      </p:sp>
      <p:pic>
        <p:nvPicPr>
          <p:cNvPr id="6146" name="Picture 2" descr="C:\Users\марина\Desktop\фото\P305011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Игра: «Волшебный круг».</a:t>
            </a:r>
          </a:p>
          <a:p>
            <a:r>
              <a:rPr lang="ru-RU" dirty="0" smtClean="0"/>
              <a:t>Цель: закреплять умение составлять предложение из предложенных  маленьких слов с опорой на предметную или сюжетную  картинки.</a:t>
            </a:r>
          </a:p>
          <a:p>
            <a:endParaRPr lang="ru-RU" dirty="0"/>
          </a:p>
        </p:txBody>
      </p:sp>
      <p:pic>
        <p:nvPicPr>
          <p:cNvPr id="7170" name="Picture 2" descr="C:\Users\марина\Desktop\фото\P305011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Игра: «Маленькие слова».</a:t>
            </a:r>
          </a:p>
          <a:p>
            <a:pPr lvl="0"/>
            <a:r>
              <a:rPr lang="ru-RU" dirty="0" smtClean="0"/>
              <a:t>Цель: научиться составлять предложения  </a:t>
            </a:r>
            <a:r>
              <a:rPr lang="ru-RU" smtClean="0"/>
              <a:t>с предлогом по </a:t>
            </a:r>
            <a:r>
              <a:rPr lang="ru-RU" dirty="0" smtClean="0"/>
              <a:t>картинке.</a:t>
            </a:r>
          </a:p>
          <a:p>
            <a:pPr lvl="0"/>
            <a:r>
              <a:rPr lang="ru-RU" dirty="0" smtClean="0"/>
              <a:t>научиться составлять предложения с предлогом без картинки на любую</a:t>
            </a:r>
            <a:br>
              <a:rPr lang="ru-RU" dirty="0" smtClean="0"/>
            </a:br>
            <a:r>
              <a:rPr lang="ru-RU" dirty="0" smtClean="0"/>
              <a:t>тему.</a:t>
            </a:r>
          </a:p>
          <a:p>
            <a:endParaRPr lang="ru-RU" dirty="0"/>
          </a:p>
        </p:txBody>
      </p:sp>
      <p:pic>
        <p:nvPicPr>
          <p:cNvPr id="8194" name="Picture 2" descr="C:\Users\марина\Desktop\фото\P305010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Сказка : «Теремок»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Цель: Составление связных высказываний с использованием предложных конструкций в инсценировке сказки «Теремок».</a:t>
            </a:r>
            <a:endParaRPr lang="ru-RU" dirty="0"/>
          </a:p>
        </p:txBody>
      </p:sp>
      <p:pic>
        <p:nvPicPr>
          <p:cNvPr id="7" name="Picture 15" descr="G:\фотоо 2010\Новая папка\Изображение 03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email"/>
          <a:srcRect/>
          <a:stretch>
            <a:fillRect/>
          </a:stretch>
        </p:blipFill>
        <p:spPr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7494"/>
            <a:ext cx="8258204" cy="23756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Предлог – служебная часть речи, которая выражает зависимость одних слов от других в словосочетании или предложении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375" y="2714625"/>
          <a:ext cx="7972425" cy="374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6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640762" cy="14843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i="1" dirty="0" smtClean="0">
                <a:solidFill>
                  <a:srgbClr val="D60093"/>
                </a:solidFill>
              </a:rPr>
              <a:t/>
            </a:r>
            <a:br>
              <a:rPr lang="ru-RU" sz="3200" b="1" i="1" dirty="0" smtClean="0">
                <a:solidFill>
                  <a:srgbClr val="D60093"/>
                </a:solidFill>
              </a:rPr>
            </a:br>
            <a:endParaRPr lang="ru-RU" sz="3200" b="1" i="1" dirty="0" smtClean="0">
              <a:solidFill>
                <a:srgbClr val="D60093"/>
              </a:solidFill>
            </a:endParaRPr>
          </a:p>
        </p:txBody>
      </p:sp>
      <p:pic>
        <p:nvPicPr>
          <p:cNvPr id="21516" name="Picture 12" descr="G:\фотоо 2010\Изображение 1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3" descr="G:\фотоо 2010\Изображение 16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4450" y="0"/>
            <a:ext cx="918845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 descr="G:\фотоо 2010\Изображение 16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G:\фотоо 2010\Изображение 16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44740" name="Picture 4" descr="Изображение 0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724525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741" name="Picture 5" descr="Изображение--- 01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76488" y="3044825"/>
            <a:ext cx="6767512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742" name="Picture 6" descr="IMG_055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3214742" y="160337"/>
            <a:ext cx="8926513" cy="669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44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79613" y="404813"/>
            <a:ext cx="6341801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 dirty="0"/>
              <a:t>ДОГОНЯЛКА</a:t>
            </a:r>
            <a:endParaRPr lang="ru-RU" sz="1400" dirty="0"/>
          </a:p>
          <a:p>
            <a:r>
              <a:rPr lang="ru-RU" sz="1400" dirty="0"/>
              <a:t>Скачет белка по лесу, грибы на зиму собирает, а навстречу ей </a:t>
            </a:r>
          </a:p>
          <a:p>
            <a:r>
              <a:rPr lang="ru-RU" sz="1400" dirty="0"/>
              <a:t>лиса бежит:</a:t>
            </a:r>
          </a:p>
          <a:p>
            <a:r>
              <a:rPr lang="ru-RU" sz="1400" dirty="0"/>
              <a:t>Белка, белка, что ж ты от меня не убега­</a:t>
            </a:r>
            <a:br>
              <a:rPr lang="ru-RU" sz="1400" dirty="0"/>
            </a:br>
            <a:r>
              <a:rPr lang="ru-RU" sz="1400" dirty="0"/>
              <a:t>ешь, я ведь могу тебя схватить!</a:t>
            </a:r>
          </a:p>
          <a:p>
            <a:r>
              <a:rPr lang="ru-RU" sz="1400" dirty="0"/>
              <a:t>Нет, лисонька, не догонишь!  Я ОТ тебя С</a:t>
            </a:r>
            <a:br>
              <a:rPr lang="ru-RU" sz="1400" dirty="0"/>
            </a:br>
            <a:r>
              <a:rPr lang="ru-RU" sz="1400" dirty="0"/>
              <a:t>полянки НА горку, С горки К кустикам, ОТ</a:t>
            </a:r>
            <a:br>
              <a:rPr lang="ru-RU" sz="1400" dirty="0"/>
            </a:br>
            <a:r>
              <a:rPr lang="ru-RU" sz="1400" dirty="0"/>
              <a:t>кустика ПОД кустик, ИЗ-ПОД кустика К де­</a:t>
            </a:r>
            <a:br>
              <a:rPr lang="ru-RU" sz="1400" dirty="0"/>
            </a:br>
            <a:r>
              <a:rPr lang="ru-RU" sz="1400" dirty="0"/>
              <a:t>реву и НА дерево, С дерева НА дерево — и В</a:t>
            </a:r>
            <a:br>
              <a:rPr lang="ru-RU" sz="1400" dirty="0"/>
            </a:br>
            <a:r>
              <a:rPr lang="ru-RU" sz="1400" dirty="0"/>
              <a:t>дупло!</a:t>
            </a:r>
          </a:p>
          <a:p>
            <a:r>
              <a:rPr lang="ru-RU" sz="1400" dirty="0"/>
              <a:t>Ой ли, белка, догоню! — не верит лиса.</a:t>
            </a:r>
          </a:p>
          <a:p>
            <a:r>
              <a:rPr lang="ru-RU" sz="1400" dirty="0"/>
              <a:t>Лови, кумушка! — только и мелькнул</a:t>
            </a:r>
            <a:br>
              <a:rPr lang="ru-RU" sz="1400" dirty="0"/>
            </a:br>
            <a:r>
              <a:rPr lang="ru-RU" sz="1400" dirty="0"/>
              <a:t>беличий хвост: С полянки НА горку, С гор­</a:t>
            </a:r>
            <a:br>
              <a:rPr lang="ru-RU" sz="1400" dirty="0"/>
            </a:br>
            <a:r>
              <a:rPr lang="ru-RU" sz="1400" dirty="0" err="1"/>
              <a:t>ки</a:t>
            </a:r>
            <a:r>
              <a:rPr lang="ru-RU" sz="1400" dirty="0"/>
              <a:t> К кустикам, ОТ кустика ПОД кустик, ИЗ-</a:t>
            </a:r>
            <a:br>
              <a:rPr lang="ru-RU" sz="1400" dirty="0"/>
            </a:br>
            <a:r>
              <a:rPr lang="ru-RU" sz="1400" dirty="0"/>
              <a:t>ПОД кустика К дереву и НА дерево, С дерева</a:t>
            </a:r>
            <a:br>
              <a:rPr lang="ru-RU" sz="1400" dirty="0"/>
            </a:br>
            <a:r>
              <a:rPr lang="ru-RU" sz="1400" dirty="0"/>
              <a:t>НА дерево и сидит уж белка У своего дупла</a:t>
            </a:r>
            <a:br>
              <a:rPr lang="ru-RU" sz="1400" dirty="0"/>
            </a:br>
            <a:r>
              <a:rPr lang="ru-RU" sz="1400" dirty="0"/>
              <a:t>НА ветке.</a:t>
            </a:r>
          </a:p>
          <a:p>
            <a:r>
              <a:rPr lang="ru-RU" sz="1400" dirty="0"/>
              <a:t>НА лису сверху смотрит и смеётся:</a:t>
            </a:r>
          </a:p>
          <a:p>
            <a:r>
              <a:rPr lang="ru-RU" sz="1400" dirty="0"/>
              <a:t>—	Что ж не догоняешь? Или забыла, что</a:t>
            </a:r>
            <a:br>
              <a:rPr lang="ru-RU" sz="1400" dirty="0"/>
            </a:br>
            <a:r>
              <a:rPr lang="ru-RU" sz="1400" dirty="0"/>
              <a:t>лисы ПО деревьям не лазают, С ветки НА </a:t>
            </a:r>
            <a:r>
              <a:rPr lang="ru-RU" sz="1400" dirty="0" err="1"/>
              <a:t>вет</a:t>
            </a:r>
            <a:r>
              <a:rPr lang="ru-RU" sz="1400" dirty="0"/>
              <a:t>­</a:t>
            </a:r>
            <a:br>
              <a:rPr lang="ru-RU" sz="1400" dirty="0"/>
            </a:br>
            <a:r>
              <a:rPr lang="ru-RU" sz="1400" dirty="0" err="1"/>
              <a:t>ку</a:t>
            </a:r>
            <a:r>
              <a:rPr lang="ru-RU" sz="1400" dirty="0"/>
              <a:t> не скачут?!</a:t>
            </a:r>
          </a:p>
          <a:p>
            <a:r>
              <a:rPr lang="ru-RU" sz="1400" dirty="0"/>
              <a:t>Ничего лиса не ответила, пушистым хвостом махнула и убежала.</a:t>
            </a:r>
            <a:endParaRPr lang="ru-RU" sz="1400" i="1" dirty="0"/>
          </a:p>
          <a:p>
            <a:r>
              <a:rPr lang="ru-RU" sz="1400" i="1" dirty="0"/>
              <a:t>Т. Шуйская</a:t>
            </a:r>
          </a:p>
        </p:txBody>
      </p:sp>
      <p:pic>
        <p:nvPicPr>
          <p:cNvPr id="25603" name="Picture 3" descr="getImageCAFNZM2X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149725"/>
            <a:ext cx="1803400" cy="1822450"/>
          </a:xfrm>
          <a:prstGeom prst="rect">
            <a:avLst/>
          </a:prstGeom>
          <a:noFill/>
        </p:spPr>
      </p:pic>
      <p:pic>
        <p:nvPicPr>
          <p:cNvPr id="25604" name="Picture 4" descr="лис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5300" y="1268413"/>
            <a:ext cx="2298700" cy="3313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357290" y="571480"/>
          <a:ext cx="6881818" cy="5746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857256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sz="1200" b="1" dirty="0" smtClean="0"/>
              <a:t>Литература</a:t>
            </a:r>
            <a:endParaRPr lang="ru-RU" sz="1200" dirty="0" smtClean="0"/>
          </a:p>
          <a:p>
            <a:pPr hangingPunct="0"/>
            <a:r>
              <a:rPr lang="ru-RU" sz="1200" dirty="0" smtClean="0"/>
              <a:t>1. </a:t>
            </a:r>
            <a:r>
              <a:rPr lang="ru-RU" sz="1200" dirty="0" err="1" smtClean="0"/>
              <a:t>Агранович</a:t>
            </a:r>
            <a:r>
              <a:rPr lang="ru-RU" sz="1200" dirty="0" smtClean="0"/>
              <a:t> З.Е. Сборник домашних заданий в помощь логопедам и родителям. - </a:t>
            </a:r>
            <a:r>
              <a:rPr lang="ru-RU" sz="1200" dirty="0" err="1" smtClean="0"/>
              <a:t>Спб</a:t>
            </a:r>
            <a:r>
              <a:rPr lang="ru-RU" sz="1200" dirty="0" smtClean="0"/>
              <a:t>, 2001.</a:t>
            </a:r>
          </a:p>
          <a:p>
            <a:pPr hangingPunct="0"/>
            <a:r>
              <a:rPr lang="ru-RU" sz="1200" dirty="0" smtClean="0"/>
              <a:t>2. Гвоздев А.Н. Вопросы изучения детской речи. - М., 1961.</a:t>
            </a:r>
          </a:p>
          <a:p>
            <a:pPr hangingPunct="0"/>
            <a:r>
              <a:rPr lang="ru-RU" sz="1200" dirty="0" smtClean="0"/>
              <a:t>3. Городилова В.И., Кудрявцева М.З. Чтение и письмо. - </a:t>
            </a:r>
            <a:r>
              <a:rPr lang="ru-RU" sz="1200" dirty="0" err="1" smtClean="0"/>
              <a:t>Спб</a:t>
            </a:r>
            <a:r>
              <a:rPr lang="ru-RU" sz="1200" dirty="0" smtClean="0"/>
              <a:t>, 1997.</a:t>
            </a:r>
          </a:p>
          <a:p>
            <a:pPr hangingPunct="0"/>
            <a:r>
              <a:rPr lang="ru-RU" sz="1200" dirty="0" smtClean="0"/>
              <a:t>4. Диагностика нарушений речи у детей и организация логопедической работы в условиях дошкольного образовательного учреждения: Сб. методических рекомендаций. /Сост. РГПУ им. Герцена. - СПб,2000.</a:t>
            </a:r>
          </a:p>
          <a:p>
            <a:pPr hangingPunct="0"/>
            <a:r>
              <a:rPr lang="ru-RU" sz="1200" dirty="0" smtClean="0"/>
              <a:t>5. Жукова Н.С., </a:t>
            </a:r>
            <a:r>
              <a:rPr lang="ru-RU" sz="1200" dirty="0" err="1" smtClean="0"/>
              <a:t>Мастюкова</a:t>
            </a:r>
            <a:r>
              <a:rPr lang="ru-RU" sz="1200" dirty="0" smtClean="0"/>
              <a:t> Е.М., Филичева Т.Б. Преодоление общего недоразвития речи у дошкольников. - М., 1990.</a:t>
            </a:r>
          </a:p>
          <a:p>
            <a:pPr hangingPunct="0"/>
            <a:r>
              <a:rPr lang="ru-RU" sz="1200" dirty="0" smtClean="0"/>
              <a:t>6. </a:t>
            </a:r>
            <a:r>
              <a:rPr lang="ru-RU" sz="1200" dirty="0" err="1" smtClean="0"/>
              <a:t>Лалаева</a:t>
            </a:r>
            <a:r>
              <a:rPr lang="ru-RU" sz="1200" dirty="0" smtClean="0"/>
              <a:t> Р.И., Серебрякова Н.В. Коррекция общего недоразвития речи у дошкольников (формирование лексики и грамматического строя)  - </a:t>
            </a:r>
            <a:r>
              <a:rPr lang="ru-RU" sz="1200" dirty="0" err="1" smtClean="0"/>
              <a:t>Спб</a:t>
            </a:r>
            <a:r>
              <a:rPr lang="ru-RU" sz="1200" dirty="0" smtClean="0"/>
              <a:t>, 1999.</a:t>
            </a:r>
          </a:p>
          <a:p>
            <a:pPr hangingPunct="0"/>
            <a:r>
              <a:rPr lang="ru-RU" sz="1200" dirty="0" smtClean="0"/>
              <a:t>7. </a:t>
            </a:r>
            <a:r>
              <a:rPr lang="ru-RU" sz="1200" dirty="0" err="1" smtClean="0"/>
              <a:t>Лалаева</a:t>
            </a:r>
            <a:r>
              <a:rPr lang="ru-RU" sz="1200" dirty="0" smtClean="0"/>
              <a:t> Р.И. Логопедическая работа в коррекционных классах. - М., 1999.</a:t>
            </a:r>
          </a:p>
          <a:p>
            <a:pPr hangingPunct="0"/>
            <a:r>
              <a:rPr lang="ru-RU" sz="1200" dirty="0" smtClean="0"/>
              <a:t>8. Логопедия / Под ред. Волковой Л.С. - М., 1989.</a:t>
            </a:r>
          </a:p>
          <a:p>
            <a:pPr hangingPunct="0"/>
            <a:r>
              <a:rPr lang="ru-RU" sz="1200" dirty="0" smtClean="0"/>
              <a:t>9. Лопатина Л.В., Серебрякова Н.В. Преодоление речевых нарушений у дошкольников. - </a:t>
            </a:r>
            <a:r>
              <a:rPr lang="ru-RU" sz="1200" dirty="0" err="1" smtClean="0"/>
              <a:t>Спб</a:t>
            </a:r>
            <a:r>
              <a:rPr lang="ru-RU" sz="1200" dirty="0" smtClean="0"/>
              <a:t>, 2001.</a:t>
            </a:r>
          </a:p>
          <a:p>
            <a:pPr hangingPunct="0"/>
            <a:r>
              <a:rPr lang="ru-RU" sz="1200" dirty="0" smtClean="0"/>
              <a:t>10. </a:t>
            </a:r>
            <a:r>
              <a:rPr lang="ru-RU" sz="1200" dirty="0" err="1" smtClean="0"/>
              <a:t>И.Н.Моргачева</a:t>
            </a:r>
            <a:r>
              <a:rPr lang="ru-RU" sz="1200" dirty="0" smtClean="0"/>
              <a:t>. Ребенок в пространстве. Подготовка дошкольников с ОНР к обучению письму посредством развития пространственных представлений.- С.Петербург, Детство –Пресс, 2009.</a:t>
            </a:r>
          </a:p>
          <a:p>
            <a:pPr hangingPunct="0"/>
            <a:r>
              <a:rPr lang="ru-RU" sz="1200" dirty="0" smtClean="0"/>
              <a:t>10. Программа обучения и воспитания в детском саду / Под ред. М.А.Васильевой. - М., 1987.</a:t>
            </a:r>
          </a:p>
          <a:p>
            <a:pPr hangingPunct="0"/>
            <a:r>
              <a:rPr lang="ru-RU" sz="1200" dirty="0" smtClean="0"/>
              <a:t>11. Селиверстов В.И. Игры в логопедической работе с детьми. - М., 1981.</a:t>
            </a:r>
          </a:p>
          <a:p>
            <a:pPr hangingPunct="0"/>
            <a:r>
              <a:rPr lang="ru-RU" sz="1200" dirty="0" smtClean="0"/>
              <a:t>12. Соколова Н.В. Обучение детей с ФФН и ОНР навыку употребления предложно-падежных форм. //ж.”Дефектология №1, !999</a:t>
            </a:r>
          </a:p>
          <a:p>
            <a:pPr hangingPunct="0"/>
            <a:r>
              <a:rPr lang="ru-RU" sz="1200" dirty="0" smtClean="0"/>
              <a:t>13. Спирова Л.Ф., </a:t>
            </a:r>
            <a:r>
              <a:rPr lang="ru-RU" sz="1200" dirty="0" err="1" smtClean="0"/>
              <a:t>Ястребова</a:t>
            </a:r>
            <a:r>
              <a:rPr lang="ru-RU" sz="1200" dirty="0" smtClean="0"/>
              <a:t> А.В. Обследование лексического запаса и грамматического строя языка. /Под ред. Власенко И.Т. //Методы обследования речи у детей.  - М., 1992.</a:t>
            </a:r>
          </a:p>
          <a:p>
            <a:pPr hangingPunct="0"/>
            <a:r>
              <a:rPr lang="ru-RU" sz="1200" dirty="0" smtClean="0"/>
              <a:t>14. Ткаченко Т.А. Если дошкольник плохо говорит.- </a:t>
            </a:r>
            <a:r>
              <a:rPr lang="ru-RU" sz="1200" dirty="0" err="1" smtClean="0"/>
              <a:t>Спб</a:t>
            </a:r>
            <a:r>
              <a:rPr lang="ru-RU" sz="1200" dirty="0" smtClean="0"/>
              <a:t>, 1997.</a:t>
            </a:r>
          </a:p>
          <a:p>
            <a:pPr hangingPunct="0"/>
            <a:r>
              <a:rPr lang="ru-RU" sz="1200" dirty="0" smtClean="0"/>
              <a:t>15. Ткаченко Т.А. В первый класс -  без дефектов речи. - </a:t>
            </a:r>
            <a:r>
              <a:rPr lang="ru-RU" sz="1200" dirty="0" err="1" smtClean="0"/>
              <a:t>Спб</a:t>
            </a:r>
            <a:r>
              <a:rPr lang="ru-RU" sz="1200" dirty="0" smtClean="0"/>
              <a:t>, 1999.</a:t>
            </a:r>
          </a:p>
          <a:p>
            <a:pPr hangingPunct="0"/>
            <a:r>
              <a:rPr lang="ru-RU" sz="1200" dirty="0" smtClean="0"/>
              <a:t>16. Ткаченко Т.А. Логопедическая тетрадь: формирование лексико-грамматических представлений. - </a:t>
            </a:r>
            <a:r>
              <a:rPr lang="ru-RU" sz="1200" dirty="0" err="1" smtClean="0"/>
              <a:t>Спб</a:t>
            </a:r>
            <a:r>
              <a:rPr lang="ru-RU" sz="1200" dirty="0" smtClean="0"/>
              <a:t>, 1999.</a:t>
            </a:r>
          </a:p>
          <a:p>
            <a:pPr hangingPunct="0"/>
            <a:r>
              <a:rPr lang="ru-RU" sz="1200" dirty="0" smtClean="0"/>
              <a:t>17. Филичева Т.Б., Чиркина Г.В. Основы логопедии. - М., 1989.</a:t>
            </a:r>
          </a:p>
          <a:p>
            <a:pPr hangingPunct="0"/>
            <a:r>
              <a:rPr lang="ru-RU" sz="1200" dirty="0" smtClean="0"/>
              <a:t>18. Филичева Т.Б., Чиркина Г.В. Подготовка к школе детей с общим недоразвитием речи в условиях специального детского сада. - М., 1993.</a:t>
            </a:r>
          </a:p>
          <a:p>
            <a:pPr hangingPunct="0"/>
            <a:r>
              <a:rPr lang="ru-RU" sz="1200" dirty="0" smtClean="0"/>
              <a:t>19. Филичева Т.Б., Туманова Т.В. Дети с общим недоразвитием речи. Воспитание и обучение. - М., 2000.</a:t>
            </a:r>
          </a:p>
          <a:p>
            <a:pPr hangingPunct="0"/>
            <a:r>
              <a:rPr lang="ru-RU" sz="1200" dirty="0" smtClean="0"/>
              <a:t>20 </a:t>
            </a:r>
            <a:r>
              <a:rPr lang="ru-RU" sz="1200" dirty="0" err="1" smtClean="0"/>
              <a:t>Гаврина</a:t>
            </a:r>
            <a:r>
              <a:rPr lang="ru-RU" sz="1200" dirty="0" smtClean="0"/>
              <a:t> С.Е. ,</a:t>
            </a:r>
            <a:r>
              <a:rPr lang="ru-RU" sz="1200" dirty="0" err="1" smtClean="0"/>
              <a:t>Кутявина</a:t>
            </a:r>
            <a:r>
              <a:rPr lang="ru-RU" sz="1200" dirty="0" smtClean="0"/>
              <a:t> Н.Л «Расскажи, что где находится» (5-6 лет), -ООО Издательство «</a:t>
            </a:r>
            <a:r>
              <a:rPr lang="ru-RU" sz="1200" dirty="0" err="1" smtClean="0"/>
              <a:t>Россмен-пресс</a:t>
            </a:r>
            <a:r>
              <a:rPr lang="ru-RU" sz="1200" dirty="0" smtClean="0"/>
              <a:t>» - 2004 г</a:t>
            </a:r>
          </a:p>
          <a:p>
            <a:pPr hangingPunct="0"/>
            <a:r>
              <a:rPr lang="ru-RU" sz="1200" dirty="0" smtClean="0"/>
              <a:t>21. «Словесный сад, короткие слова» - Издательский дом «Карапуз»</a:t>
            </a:r>
          </a:p>
          <a:p>
            <a:pPr hangingPunct="0"/>
            <a:r>
              <a:rPr lang="ru-RU" sz="1200" dirty="0" smtClean="0"/>
              <a:t>22. Занимательные упражнения для закрепления навыка правильного использования предлогов</a:t>
            </a:r>
          </a:p>
          <a:p>
            <a:pPr hangingPunct="0"/>
            <a:r>
              <a:rPr lang="ru-RU" sz="1200" b="1" dirty="0" smtClean="0"/>
              <a:t> </a:t>
            </a:r>
            <a:endParaRPr lang="ru-RU" sz="1200" dirty="0" smtClean="0"/>
          </a:p>
          <a:p>
            <a:pPr hangingPunct="0"/>
            <a:r>
              <a:rPr lang="ru-RU" b="1" dirty="0" smtClean="0"/>
              <a:t> </a:t>
            </a:r>
            <a:endParaRPr lang="ru-RU" dirty="0" smtClean="0"/>
          </a:p>
          <a:p>
            <a:pPr hangingPunct="0"/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Подготовили: </a:t>
            </a:r>
          </a:p>
          <a:p>
            <a:r>
              <a:rPr lang="ru-RU" dirty="0" smtClean="0"/>
              <a:t>учитель-логопед </a:t>
            </a:r>
            <a:r>
              <a:rPr lang="ru-RU" dirty="0" err="1" smtClean="0"/>
              <a:t>Мингулина</a:t>
            </a:r>
            <a:r>
              <a:rPr lang="ru-RU" dirty="0" smtClean="0"/>
              <a:t> М.П.</a:t>
            </a:r>
          </a:p>
          <a:p>
            <a:r>
              <a:rPr lang="ru-RU" dirty="0" smtClean="0"/>
              <a:t>учитель-логопед Толкачева О.В.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4800" dirty="0" smtClean="0"/>
              <a:t>Спасибо за внимание !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 А.Н.Гвоздеву отмечается следующая последовательность усвоения предлогов в онтогенезе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928802"/>
          <a:ext cx="5043494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Блок-схема: узел 4"/>
          <p:cNvSpPr/>
          <p:nvPr/>
        </p:nvSpPr>
        <p:spPr>
          <a:xfrm>
            <a:off x="6072198" y="5357826"/>
            <a:ext cx="1000132" cy="102870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из</a:t>
            </a:r>
            <a:endParaRPr lang="ru-RU" sz="2400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5929322" y="3786190"/>
            <a:ext cx="1214446" cy="10715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перед</a:t>
            </a:r>
            <a:endParaRPr lang="ru-RU" dirty="0"/>
          </a:p>
        </p:txBody>
      </p:sp>
      <p:sp>
        <p:nvSpPr>
          <p:cNvPr id="7" name="Блок-схема: узел 6"/>
          <p:cNvSpPr/>
          <p:nvPr/>
        </p:nvSpPr>
        <p:spPr>
          <a:xfrm>
            <a:off x="5786446" y="2285992"/>
            <a:ext cx="1357322" cy="1143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между</a:t>
            </a:r>
            <a:endParaRPr lang="ru-RU" dirty="0"/>
          </a:p>
        </p:txBody>
      </p:sp>
      <p:sp>
        <p:nvSpPr>
          <p:cNvPr id="8" name="Блок-схема: узел 7"/>
          <p:cNvSpPr/>
          <p:nvPr/>
        </p:nvSpPr>
        <p:spPr>
          <a:xfrm>
            <a:off x="7786710" y="2357430"/>
            <a:ext cx="857256" cy="78581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</a:t>
            </a:r>
            <a:endParaRPr lang="ru-RU" dirty="0"/>
          </a:p>
        </p:txBody>
      </p:sp>
      <p:sp>
        <p:nvSpPr>
          <p:cNvPr id="9" name="Блок-схема: узел 8"/>
          <p:cNvSpPr/>
          <p:nvPr/>
        </p:nvSpPr>
        <p:spPr>
          <a:xfrm>
            <a:off x="7786710" y="3929066"/>
            <a:ext cx="671514" cy="6000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7715272" y="5286388"/>
            <a:ext cx="857256" cy="8572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</a:t>
            </a: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5643570" y="5643578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flipH="1">
            <a:off x="6357950" y="4929198"/>
            <a:ext cx="285752" cy="285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6429388" y="3429000"/>
            <a:ext cx="214314" cy="285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7358082" y="2643182"/>
            <a:ext cx="357190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8001024" y="3357562"/>
            <a:ext cx="3571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8001024" y="4786322"/>
            <a:ext cx="214314" cy="357190"/>
          </a:xfrm>
          <a:prstGeom prst="downArrow">
            <a:avLst>
              <a:gd name="adj1" fmla="val 50000"/>
              <a:gd name="adj2" fmla="val 578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Нару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571480"/>
          <a:ext cx="8229600" cy="5883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285728"/>
          <a:ext cx="8301038" cy="6097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</a:rPr>
              <a:t>Программные требования к изучению предлогов в падежных конструкциях 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428868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tx1"/>
                </a:solidFill>
              </a:rPr>
              <a:t>Система логопедической работы над предложно-падежными конструкциями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540544" y="4002880"/>
            <a:ext cx="8062912" cy="283376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954</TotalTime>
  <Words>1821</Words>
  <PresentationFormat>Экран (4:3)</PresentationFormat>
  <Paragraphs>325</Paragraphs>
  <Slides>46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Яркая</vt:lpstr>
      <vt:lpstr>Тема районного методического объединения учителей-логопедов:</vt:lpstr>
      <vt:lpstr>Дети с ОНР, в особенности если дефект включает дизартрический компонент, испытывают трудности, связанные с ориентацией в окружающем пространстве</vt:lpstr>
      <vt:lpstr>Слайд 3</vt:lpstr>
      <vt:lpstr>Предлог – служебная часть речи, которая выражает зависимость одних слов от других в словосочетании или предложении</vt:lpstr>
      <vt:lpstr>По А.Н.Гвоздеву отмечается следующая последовательность усвоения предлогов в онтогенезе</vt:lpstr>
      <vt:lpstr>Нару</vt:lpstr>
      <vt:lpstr>Слайд 7</vt:lpstr>
      <vt:lpstr>Программные требования к изучению предлогов в падежных конструкциях </vt:lpstr>
      <vt:lpstr>       Система логопедической работы над предложно-падежными конструкциями</vt:lpstr>
      <vt:lpstr>  Для осуществления комплекса мероприятий, направленных на развитие навыка правильного употребления предложно-падежных конструкций  используется следующие  </vt:lpstr>
      <vt:lpstr>Основная форма работы -логопедические занятия</vt:lpstr>
      <vt:lpstr>ФРОНТАЛЬНЫЕ ЗАНЯТИЯ</vt:lpstr>
      <vt:lpstr>Предложные конструкции связаны с основными формами косвенных  падежей            </vt:lpstr>
      <vt:lpstr>Предложно-падежные конструкции обозначают:  </vt:lpstr>
      <vt:lpstr>Один и тот же предлог, употребляющийся в различных предложно-падежных конструкциях, имеет различные значения. </vt:lpstr>
      <vt:lpstr>Слайд 16</vt:lpstr>
      <vt:lpstr>Слайд 17</vt:lpstr>
      <vt:lpstr>Слайд 18</vt:lpstr>
      <vt:lpstr>Слайд 19</vt:lpstr>
      <vt:lpstr>Слайд 20</vt:lpstr>
      <vt:lpstr>Сложные предлоги</vt:lpstr>
      <vt:lpstr>Слайд 22</vt:lpstr>
      <vt:lpstr>Коррекционно-логопедическая работа над предложно-падежными конструкциями начинается с предлогов, имеющих пространственное значение и необходимо придерживаться следующих этапов: </vt:lpstr>
      <vt:lpstr>  Формирование у детей четких лексических значений пространственных предлогов. Каждый предлог сначала отрабатывается отдельно от других предлогов. Уточняется его конкретное значение  </vt:lpstr>
      <vt:lpstr>Слайд 25</vt:lpstr>
      <vt:lpstr>Значение  предлога уточняется с помощью графической схемы</vt:lpstr>
      <vt:lpstr>Работа над правильным  оформлением флексий  в предложных конструкциях  (падежных окончаний)</vt:lpstr>
      <vt:lpstr>Дифференциация предлогов в устной речи детей</vt:lpstr>
      <vt:lpstr>При уточнении и дифференциации предлогов в речи дошкольников используются следующие основные приемы: 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Сказка : «Теремок» </vt:lpstr>
      <vt:lpstr> 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логопедической работы над предложно-падежными конструкциями</dc:title>
  <dc:creator>марина</dc:creator>
  <cp:lastModifiedBy>Tata</cp:lastModifiedBy>
  <cp:revision>117</cp:revision>
  <dcterms:created xsi:type="dcterms:W3CDTF">2011-02-16T20:06:55Z</dcterms:created>
  <dcterms:modified xsi:type="dcterms:W3CDTF">2012-01-10T23:14:10Z</dcterms:modified>
</cp:coreProperties>
</file>